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4" r:id="rId3"/>
    <p:sldId id="736" r:id="rId4"/>
    <p:sldId id="735" r:id="rId5"/>
    <p:sldId id="737" r:id="rId6"/>
    <p:sldId id="738" r:id="rId7"/>
    <p:sldId id="739" r:id="rId8"/>
    <p:sldId id="741" r:id="rId9"/>
    <p:sldId id="742" r:id="rId10"/>
    <p:sldId id="743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4" r:id="rId19"/>
    <p:sldId id="755" r:id="rId20"/>
    <p:sldId id="756" r:id="rId21"/>
    <p:sldId id="757" r:id="rId22"/>
    <p:sldId id="759" r:id="rId23"/>
    <p:sldId id="760" r:id="rId24"/>
    <p:sldId id="761" r:id="rId25"/>
    <p:sldId id="762" r:id="rId26"/>
    <p:sldId id="763" r:id="rId27"/>
    <p:sldId id="718" r:id="rId28"/>
    <p:sldId id="330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у яких режимах можна працювати з презентаціями;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як налаштувати автоматичний показ презентації;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5DE18835-2F26-4E31-9BCB-ABFF05BE373B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існують способи відтворення презентацій.</a:t>
          </a:r>
        </a:p>
      </dgm:t>
    </dgm:pt>
    <dgm:pt modelId="{1C1CBBFF-2DCD-41F9-BCF4-FE7F6C1FA7FC}" type="parTrans" cxnId="{A5336E9A-8E80-4024-956F-6DBF3391E134}">
      <dgm:prSet/>
      <dgm:spPr/>
    </dgm:pt>
    <dgm:pt modelId="{97114993-D164-4159-BF90-6DB7C2851F8C}" type="sibTrans" cxnId="{A5336E9A-8E80-4024-956F-6DBF3391E134}">
      <dgm:prSet/>
      <dgm:spPr/>
    </dgm:pt>
    <dgm:pt modelId="{B3C821D2-B5F2-4889-8F92-70ADD8C4300F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як налаштувати довільну демонстрацію слайдів;</a:t>
          </a:r>
        </a:p>
      </dgm:t>
    </dgm:pt>
    <dgm:pt modelId="{A9DA333A-8519-4F7A-AE5A-C50F6DA630A2}" type="parTrans" cxnId="{ECA932AB-C22A-467A-ACBA-5BE62D642129}">
      <dgm:prSet/>
      <dgm:spPr/>
      <dgm:t>
        <a:bodyPr/>
        <a:lstStyle/>
        <a:p>
          <a:endParaRPr lang="uk-UA"/>
        </a:p>
      </dgm:t>
    </dgm:pt>
    <dgm:pt modelId="{CD0C16E5-506D-41FC-94B2-E711757ADD7B}" type="sibTrans" cxnId="{ECA932AB-C22A-467A-ACBA-5BE62D642129}">
      <dgm:prSet/>
      <dgm:spPr/>
      <dgm:t>
        <a:bodyPr/>
        <a:lstStyle/>
        <a:p>
          <a:endParaRPr lang="uk-UA"/>
        </a:p>
      </dgm:t>
    </dgm:pt>
    <dgm:pt modelId="{B7E73BEC-BD0B-49D8-BBC8-B9C44655947A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як додати звук і відео та налаштувати  параметри їх відтворення.</a:t>
          </a:r>
        </a:p>
      </dgm:t>
    </dgm:pt>
    <dgm:pt modelId="{B1C479BB-13EF-417C-A285-ACB1A679FE3A}" type="parTrans" cxnId="{4632B7C0-FBB4-475E-A454-3ED8A7721973}">
      <dgm:prSet/>
      <dgm:spPr/>
      <dgm:t>
        <a:bodyPr/>
        <a:lstStyle/>
        <a:p>
          <a:endParaRPr lang="uk-UA"/>
        </a:p>
      </dgm:t>
    </dgm:pt>
    <dgm:pt modelId="{3EF0BD73-57EC-4D09-A373-AE22A7346033}" type="sibTrans" cxnId="{4632B7C0-FBB4-475E-A454-3ED8A7721973}">
      <dgm:prSet/>
      <dgm:spPr/>
      <dgm:t>
        <a:bodyPr/>
        <a:lstStyle/>
        <a:p>
          <a:endParaRPr lang="uk-UA"/>
        </a:p>
      </dgm:t>
    </dgm:pt>
    <dgm:pt modelId="{8D7D421F-16AD-4640-AEE7-39B4146DC13F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користувач може здійснювати показ презентації;</a:t>
          </a:r>
        </a:p>
      </dgm:t>
    </dgm:pt>
    <dgm:pt modelId="{A5411840-1D71-47E9-97A8-D341EF3371A1}" type="parTrans" cxnId="{7BAC3B99-085A-4D9A-8631-6CC2A921BFCE}">
      <dgm:prSet/>
      <dgm:spPr/>
    </dgm:pt>
    <dgm:pt modelId="{A38BCB77-DEEC-4D9A-BAF3-3A25757D5061}" type="sibTrans" cxnId="{7BAC3B99-085A-4D9A-8631-6CC2A921BFCE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F0E42865-63DC-4B4A-8BD4-BEC12B62E379}" type="presOf" srcId="{5DE18835-2F26-4E31-9BCB-ABFF05BE373B}" destId="{025CB6B8-CA2B-431B-8414-06FEB88A9357}" srcOrd="0" destOrd="2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22B5DC86-B717-4ECC-A919-001E7B8E6454}" type="presOf" srcId="{B7E73BEC-BD0B-49D8-BBC8-B9C44655947A}" destId="{FAB089FA-E62B-4CA2-81E6-4269C82BD344}" srcOrd="0" destOrd="2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7BAC3B99-085A-4D9A-8631-6CC2A921BFCE}" srcId="{60CDE318-31FA-4F04-9607-291D96EE6197}" destId="{8D7D421F-16AD-4640-AEE7-39B4146DC13F}" srcOrd="1" destOrd="0" parTransId="{A5411840-1D71-47E9-97A8-D341EF3371A1}" sibTransId="{A38BCB77-DEEC-4D9A-BAF3-3A25757D5061}"/>
    <dgm:cxn modelId="{A5336E9A-8E80-4024-956F-6DBF3391E134}" srcId="{60CDE318-31FA-4F04-9607-291D96EE6197}" destId="{5DE18835-2F26-4E31-9BCB-ABFF05BE373B}" srcOrd="2" destOrd="0" parTransId="{1C1CBBFF-2DCD-41F9-BCF4-FE7F6C1FA7FC}" sibTransId="{97114993-D164-4159-BF90-6DB7C2851F8C}"/>
    <dgm:cxn modelId="{9CCF6A9E-DDDE-45C2-80A7-C5C62545A831}" type="presOf" srcId="{B3C821D2-B5F2-4889-8F92-70ADD8C4300F}" destId="{FAB089FA-E62B-4CA2-81E6-4269C82BD344}" srcOrd="0" destOrd="1" presId="urn:microsoft.com/office/officeart/2005/8/layout/vList2"/>
    <dgm:cxn modelId="{ECA932AB-C22A-467A-ACBA-5BE62D642129}" srcId="{03BE68DC-2A40-40DE-8DA8-DFADED8E1DB4}" destId="{B3C821D2-B5F2-4889-8F92-70ADD8C4300F}" srcOrd="1" destOrd="0" parTransId="{A9DA333A-8519-4F7A-AE5A-C50F6DA630A2}" sibTransId="{CD0C16E5-506D-41FC-94B2-E711757ADD7B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4632B7C0-FBB4-475E-A454-3ED8A7721973}" srcId="{03BE68DC-2A40-40DE-8DA8-DFADED8E1DB4}" destId="{B7E73BEC-BD0B-49D8-BBC8-B9C44655947A}" srcOrd="2" destOrd="0" parTransId="{B1C479BB-13EF-417C-A285-ACB1A679FE3A}" sibTransId="{3EF0BD73-57EC-4D09-A373-AE22A7346033}"/>
    <dgm:cxn modelId="{66B41FCC-D4DE-4962-AE26-FE6C27CE9ABD}" type="presOf" srcId="{8D7D421F-16AD-4640-AEE7-39B4146DC13F}" destId="{025CB6B8-CA2B-431B-8414-06FEB88A9357}" srcOrd="0" destOrd="1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29724"/>
          <a:ext cx="12050141" cy="88744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 dirty="0"/>
            <a:t>Пригадай</a:t>
          </a:r>
        </a:p>
      </dsp:txBody>
      <dsp:txXfrm>
        <a:off x="43321" y="73045"/>
        <a:ext cx="11963499" cy="800803"/>
      </dsp:txXfrm>
    </dsp:sp>
    <dsp:sp modelId="{025CB6B8-CA2B-431B-8414-06FEB88A9357}">
      <dsp:nvSpPr>
        <dsp:cNvPr id="0" name=""/>
        <dsp:cNvSpPr/>
      </dsp:nvSpPr>
      <dsp:spPr>
        <a:xfrm>
          <a:off x="0" y="944650"/>
          <a:ext cx="12050141" cy="149350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у яких режимах можна працювати з презентаціями;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як користувач може здійснювати показ презентації;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900" i="1" kern="1200" noProof="0" dirty="0"/>
            <a:t>які існують способи відтворення презентацій.</a:t>
          </a:r>
        </a:p>
      </dsp:txBody>
      <dsp:txXfrm>
        <a:off x="0" y="944650"/>
        <a:ext cx="12050141" cy="1493505"/>
      </dsp:txXfrm>
    </dsp:sp>
    <dsp:sp modelId="{79A6FD81-FCF4-4CE0-8871-588E983C05B5}">
      <dsp:nvSpPr>
        <dsp:cNvPr id="0" name=""/>
        <dsp:cNvSpPr/>
      </dsp:nvSpPr>
      <dsp:spPr>
        <a:xfrm>
          <a:off x="0" y="2438155"/>
          <a:ext cx="12050141" cy="88744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i="1" kern="1200"/>
            <a:t>Ти дізнаєшся</a:t>
          </a:r>
          <a:endParaRPr lang="uk-UA" sz="3700" b="1" i="1" kern="1200" dirty="0"/>
        </a:p>
      </dsp:txBody>
      <dsp:txXfrm>
        <a:off x="43321" y="2481476"/>
        <a:ext cx="11963499" cy="800803"/>
      </dsp:txXfrm>
    </dsp:sp>
    <dsp:sp modelId="{FAB089FA-E62B-4CA2-81E6-4269C82BD344}">
      <dsp:nvSpPr>
        <dsp:cNvPr id="0" name=""/>
        <dsp:cNvSpPr/>
      </dsp:nvSpPr>
      <dsp:spPr>
        <a:xfrm>
          <a:off x="0" y="3325600"/>
          <a:ext cx="12050141" cy="191475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>
              <a:solidFill>
                <a:schemeClr val="bg1"/>
              </a:solidFill>
            </a:rPr>
            <a:t>як налаштувати автоматичний показ презентації;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>
              <a:solidFill>
                <a:schemeClr val="bg1"/>
              </a:solidFill>
            </a:rPr>
            <a:t>як налаштувати довільну демонстрацію слайдів;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2900" i="1" kern="1200" noProof="0">
              <a:solidFill>
                <a:schemeClr val="bg1"/>
              </a:solidFill>
            </a:rPr>
            <a:t>як додати звук і відео та налаштувати  параметри їх відтворення.</a:t>
          </a:r>
        </a:p>
      </dsp:txBody>
      <dsp:txXfrm>
        <a:off x="0" y="3325600"/>
        <a:ext cx="12050141" cy="191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Налаштування показу презентацій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13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21DE78DB-EEDC-4123-8D88-52FDEC946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sentation, slideshow icon">
            <a:extLst>
              <a:ext uri="{FF2B5EF4-FFF2-40B4-BE49-F238E27FC236}">
                <a16:creationId xmlns:a16="http://schemas.microsoft.com/office/drawing/2014/main" id="{AD83743D-3206-4B39-8DF4-3D2E685B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502423"/>
            <a:ext cx="2772858" cy="2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tings, sliders icon">
            <a:extLst>
              <a:ext uri="{FF2B5EF4-FFF2-40B4-BE49-F238E27FC236}">
                <a16:creationId xmlns:a16="http://schemas.microsoft.com/office/drawing/2014/main" id="{FB222B85-FA82-4DFE-BF55-320EB67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49" y="4661285"/>
            <a:ext cx="1384688" cy="13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закінченні демонстрації останнього слайда буде виведено діалогове вікно, у якому буде запропоновано зберегти час відтворення презентації.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9CD45-4843-4B28-93AB-01507671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01" y="2686194"/>
            <a:ext cx="9285569" cy="212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1B95CA55-D7DB-41A8-AFB0-ABA2DD30E9EB}"/>
              </a:ext>
            </a:extLst>
          </p:cNvPr>
          <p:cNvSpPr/>
          <p:nvPr/>
        </p:nvSpPr>
        <p:spPr>
          <a:xfrm>
            <a:off x="72006" y="4908850"/>
            <a:ext cx="4185034" cy="1786638"/>
          </a:xfrm>
          <a:prstGeom prst="wedgeRectCallout">
            <a:avLst>
              <a:gd name="adj1" fmla="val 71420"/>
              <a:gd name="adj2" fmla="val -7511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цей час влаштовує —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9F4F5BC5-0EB5-45B1-8B10-5A51AD417FCD}"/>
              </a:ext>
            </a:extLst>
          </p:cNvPr>
          <p:cNvSpPr/>
          <p:nvPr/>
        </p:nvSpPr>
        <p:spPr>
          <a:xfrm>
            <a:off x="4389120" y="4908850"/>
            <a:ext cx="7733030" cy="1786638"/>
          </a:xfrm>
          <a:prstGeom prst="wedgeRectCallout">
            <a:avLst>
              <a:gd name="adj1" fmla="val -13475"/>
              <a:gd name="adj2" fmla="val -6715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зафіксований час не влаштовує, то потрібно обрати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 і повторно виконати репетицію швидше або повільніше.</a:t>
            </a:r>
          </a:p>
        </p:txBody>
      </p:sp>
    </p:spTree>
    <p:extLst>
      <p:ext uri="{BB962C8B-B14F-4D97-AF65-F5344CB8AC3E}">
        <p14:creationId xmlns:p14="http://schemas.microsoft.com/office/powerpoint/2010/main" val="42453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350" y="1196763"/>
            <a:ext cx="4152900" cy="5524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5886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Демонстрація слайдів у </a:t>
            </a:r>
            <a:r>
              <a:rPr lang="en-US" sz="2800" b="1" i="1" kern="0" dirty="0">
                <a:solidFill>
                  <a:srgbClr val="FFFF00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лінійна, тобто слайди з'являються на екрані послідовно, один за одним.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A960546-C78C-4650-8C0B-EEB3372CB6B6}"/>
              </a:ext>
            </a:extLst>
          </p:cNvPr>
          <p:cNvSpPr/>
          <p:nvPr/>
        </p:nvSpPr>
        <p:spPr>
          <a:xfrm>
            <a:off x="9565640" y="6233160"/>
            <a:ext cx="2401074" cy="3733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919BD-35CA-451F-BAAB-139A8071D02D}"/>
              </a:ext>
            </a:extLst>
          </p:cNvPr>
          <p:cNvSpPr txBox="1"/>
          <p:nvPr/>
        </p:nvSpPr>
        <p:spPr>
          <a:xfrm>
            <a:off x="72008" y="3157643"/>
            <a:ext cx="75886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Будь-якому слайду може бути надана властивість «</a:t>
            </a:r>
            <a:r>
              <a:rPr lang="uk-UA" sz="2800" b="1" i="1" kern="0" dirty="0">
                <a:solidFill>
                  <a:srgbClr val="FFFF00"/>
                </a:solidFill>
              </a:rPr>
              <a:t>прихований</a:t>
            </a:r>
            <a:r>
              <a:rPr lang="uk-UA" sz="2800" b="1" i="1" kern="0" dirty="0">
                <a:solidFill>
                  <a:srgbClr val="FFFFFF"/>
                </a:solidFill>
              </a:rPr>
              <a:t>», тобто заборона на показ під час даного перегляду.</a:t>
            </a:r>
          </a:p>
        </p:txBody>
      </p:sp>
    </p:spTree>
    <p:extLst>
      <p:ext uri="{BB962C8B-B14F-4D97-AF65-F5344CB8AC3E}">
        <p14:creationId xmlns:p14="http://schemas.microsoft.com/office/powerpoint/2010/main" val="32689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необхідно виділити потрібний слайд і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Приховати слайд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 </a:t>
            </a:r>
            <a:r>
              <a:rPr lang="uk-UA" sz="2800" b="1" i="1" kern="0" dirty="0">
                <a:solidFill>
                  <a:srgbClr val="FFFFFF"/>
                </a:solidFill>
              </a:rPr>
              <a:t>або відповідну вказівку в контекстному меню обраного слайда.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3AD8AE-1DB2-4032-AA17-A738F14B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23" y="3089744"/>
            <a:ext cx="11719511" cy="271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D7D823-A9AF-4E3A-A502-49AE0019B040}"/>
              </a:ext>
            </a:extLst>
          </p:cNvPr>
          <p:cNvSpPr/>
          <p:nvPr/>
        </p:nvSpPr>
        <p:spPr>
          <a:xfrm>
            <a:off x="8428533" y="3653173"/>
            <a:ext cx="1796109" cy="5729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50D5465F-FFB8-4B0D-801A-25BEC88E145F}"/>
              </a:ext>
            </a:extLst>
          </p:cNvPr>
          <p:cNvSpPr/>
          <p:nvPr/>
        </p:nvSpPr>
        <p:spPr>
          <a:xfrm rot="18900000">
            <a:off x="9087752" y="30566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229A121-A717-4227-B8A4-1472224B6603}"/>
              </a:ext>
            </a:extLst>
          </p:cNvPr>
          <p:cNvSpPr/>
          <p:nvPr/>
        </p:nvSpPr>
        <p:spPr>
          <a:xfrm>
            <a:off x="7467269" y="4226092"/>
            <a:ext cx="1209592" cy="12788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25ECF2B-789F-4837-B3D7-AB15449795BE}"/>
              </a:ext>
            </a:extLst>
          </p:cNvPr>
          <p:cNvSpPr/>
          <p:nvPr/>
        </p:nvSpPr>
        <p:spPr>
          <a:xfrm rot="18900000">
            <a:off x="8148368" y="4275171"/>
            <a:ext cx="985697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9C81D-CB5D-4379-B50B-2D665E4825CB}"/>
              </a:ext>
            </a:extLst>
          </p:cNvPr>
          <p:cNvSpPr txBox="1"/>
          <p:nvPr/>
        </p:nvSpPr>
        <p:spPr>
          <a:xfrm>
            <a:off x="72008" y="587315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відновити</a:t>
            </a:r>
            <a:r>
              <a:rPr lang="uk-UA" sz="2800" b="1" i="1" kern="0" dirty="0">
                <a:solidFill>
                  <a:srgbClr val="FFFFFF"/>
                </a:solidFill>
              </a:rPr>
              <a:t> демонстрацію прихованого слайда, необхідно повторно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Приховати слайд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версії відтворення слайдів презентації в іншій послідовності необхідно в </a:t>
            </a:r>
            <a:r>
              <a:rPr lang="en-US" sz="2800" b="1" i="1" kern="0" dirty="0">
                <a:solidFill>
                  <a:srgbClr val="FFFF00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 </a:t>
            </a: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Розпочати показ слайдів </a:t>
            </a:r>
            <a:r>
              <a:rPr lang="uk-UA" sz="2800" b="1" i="1" kern="0" dirty="0">
                <a:solidFill>
                  <a:srgbClr val="FFFFFF"/>
                </a:solidFill>
              </a:rPr>
              <a:t>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Настроюваний показ 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4DCB29-8B48-4AE5-98E1-E3470E53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59" y="3304252"/>
            <a:ext cx="9977440" cy="271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C27AC88-410A-4654-A08F-35294FA9AB6B}"/>
              </a:ext>
            </a:extLst>
          </p:cNvPr>
          <p:cNvSpPr/>
          <p:nvPr/>
        </p:nvSpPr>
        <p:spPr>
          <a:xfrm>
            <a:off x="9317451" y="3879524"/>
            <a:ext cx="1768348" cy="6332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17EA698A-9CD0-4A52-BB0D-348F2EDE01BA}"/>
              </a:ext>
            </a:extLst>
          </p:cNvPr>
          <p:cNvSpPr/>
          <p:nvPr/>
        </p:nvSpPr>
        <p:spPr>
          <a:xfrm rot="18900000">
            <a:off x="9873269" y="335352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305D91D-AE49-4BDA-8D93-CAA418D9CBC4}"/>
              </a:ext>
            </a:extLst>
          </p:cNvPr>
          <p:cNvSpPr/>
          <p:nvPr/>
        </p:nvSpPr>
        <p:spPr>
          <a:xfrm>
            <a:off x="5101590" y="4515991"/>
            <a:ext cx="1617262" cy="11869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CD023B5-EBCB-4F09-AFEB-1DB34AB5B55C}"/>
              </a:ext>
            </a:extLst>
          </p:cNvPr>
          <p:cNvSpPr/>
          <p:nvPr/>
        </p:nvSpPr>
        <p:spPr>
          <a:xfrm rot="18900000">
            <a:off x="6157482" y="41253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31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відповідне діалогове вікно </a:t>
            </a:r>
            <a:r>
              <a:rPr lang="uk-UA" sz="2800" b="1" i="1" kern="0">
                <a:solidFill>
                  <a:srgbClr val="FFFF00"/>
                </a:solidFill>
              </a:rPr>
              <a:t>Вибіркові покази</a:t>
            </a:r>
            <a:r>
              <a:rPr lang="uk-UA" sz="2800" b="1" i="1" kern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у якому необхідно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61702-2187-465A-B34F-BD4C3CDD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98" y="2363401"/>
            <a:ext cx="8106044" cy="373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B3AE829-74DF-4162-9475-F78819959852}"/>
              </a:ext>
            </a:extLst>
          </p:cNvPr>
          <p:cNvSpPr/>
          <p:nvPr/>
        </p:nvSpPr>
        <p:spPr>
          <a:xfrm>
            <a:off x="8606692" y="3105726"/>
            <a:ext cx="1487029" cy="5721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6ED35E45-9100-4357-A995-FB436993E6D2}"/>
              </a:ext>
            </a:extLst>
          </p:cNvPr>
          <p:cNvSpPr/>
          <p:nvPr/>
        </p:nvSpPr>
        <p:spPr>
          <a:xfrm rot="12600000">
            <a:off x="7889548" y="26385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Визначення вибіркового показу </a:t>
            </a:r>
            <a:r>
              <a:rPr lang="uk-UA" sz="2800" b="1" i="1" kern="0" dirty="0">
                <a:solidFill>
                  <a:srgbClr val="FFFFFF"/>
                </a:solidFill>
              </a:rPr>
              <a:t>необхідно задати ім'я довільного відтворення слайдів. У вікні ліворуч наводиться перелік усіх слайдів презентації.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6A5BC-53BA-405E-87D8-BD42D8EC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17" y="2736502"/>
            <a:ext cx="6756175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BDC96-976C-446F-8463-9C85116D094C}"/>
              </a:ext>
            </a:extLst>
          </p:cNvPr>
          <p:cNvSpPr txBox="1"/>
          <p:nvPr/>
        </p:nvSpPr>
        <p:spPr>
          <a:xfrm>
            <a:off x="72008" y="2736502"/>
            <a:ext cx="5201032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включення певних слайдів у версію демонстрації необхідно їх послідовно виділяти та натискати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Додати</a:t>
            </a:r>
            <a:r>
              <a:rPr lang="uk-UA" sz="2700" b="1" i="1" kern="0" dirty="0">
                <a:solidFill>
                  <a:srgbClr val="FFFFFF"/>
                </a:solidFill>
              </a:rPr>
              <a:t> — ім'я обраних слайдів відобразиться у правій частині вікна.</a:t>
            </a:r>
          </a:p>
        </p:txBody>
      </p:sp>
    </p:spTree>
    <p:extLst>
      <p:ext uri="{BB962C8B-B14F-4D97-AF65-F5344CB8AC3E}">
        <p14:creationId xmlns:p14="http://schemas.microsoft.com/office/powerpoint/2010/main" val="10676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вилучення певного слайду з версії перегляду його необхідно виділити у вікні праворуч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0BDC0-B4B7-4FF3-B61D-EE84F506C00D}"/>
              </a:ext>
            </a:extLst>
          </p:cNvPr>
          <p:cNvSpPr txBox="1"/>
          <p:nvPr/>
        </p:nvSpPr>
        <p:spPr>
          <a:xfrm>
            <a:off x="7528561" y="2659803"/>
            <a:ext cx="459251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переміщення слайда в межах версії цей слайд необхідно виділити та клацати кнопки зі стрілками вгору або униз, що містяться в діалоговому вікні праворуч.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8334B8-9911-4DE9-9516-E652488E8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2659804"/>
            <a:ext cx="7335711" cy="3382168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38E31B6C-9D63-4B0A-91F8-995B2CE7B6A6}"/>
              </a:ext>
            </a:extLst>
          </p:cNvPr>
          <p:cNvCxnSpPr>
            <a:cxnSpLocks/>
          </p:cNvCxnSpPr>
          <p:nvPr/>
        </p:nvCxnSpPr>
        <p:spPr>
          <a:xfrm>
            <a:off x="3901440" y="2581758"/>
            <a:ext cx="3190240" cy="194960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05E174CC-C338-4230-9F0B-ABBE3905619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293993" y="4276243"/>
            <a:ext cx="234568" cy="36871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805DCE42-E270-4C9A-AAAB-133875F663B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246620" y="4644962"/>
            <a:ext cx="281941" cy="18611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629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 довільну демонстрацію слайдів?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відтворення певної версії демонстрації необхідно зайти на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Розпочати показ 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Настроюваний показ 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, під кнопкою відобразяться назви всіх версій демонстрації. Клацання по назві певної версії відразу починає відтворення її на екрані.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2EA5DB-55B9-4BC9-AC18-58F4EE35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60" y="3964048"/>
            <a:ext cx="7476680" cy="252364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F01C60A-21A9-4F52-99CC-E744EA7E7043}"/>
              </a:ext>
            </a:extLst>
          </p:cNvPr>
          <p:cNvSpPr/>
          <p:nvPr/>
        </p:nvSpPr>
        <p:spPr>
          <a:xfrm>
            <a:off x="8413981" y="4375851"/>
            <a:ext cx="1365019" cy="4157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1B53F98E-35C5-492A-A149-6D884621AC33}"/>
              </a:ext>
            </a:extLst>
          </p:cNvPr>
          <p:cNvSpPr/>
          <p:nvPr/>
        </p:nvSpPr>
        <p:spPr>
          <a:xfrm rot="18900000">
            <a:off x="9156893" y="37414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6F6CB38-FF92-4F0E-A355-4193C7E5895D}"/>
              </a:ext>
            </a:extLst>
          </p:cNvPr>
          <p:cNvSpPr/>
          <p:nvPr/>
        </p:nvSpPr>
        <p:spPr>
          <a:xfrm>
            <a:off x="5298440" y="4815840"/>
            <a:ext cx="2108199" cy="15951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6D9C515-2736-4DAD-8ADC-2A270E77B9EF}"/>
              </a:ext>
            </a:extLst>
          </p:cNvPr>
          <p:cNvSpPr/>
          <p:nvPr/>
        </p:nvSpPr>
        <p:spPr>
          <a:xfrm rot="18900000">
            <a:off x="6085191" y="44274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13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44AAB-66EF-4879-AB07-A98034E1ED5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 часто є необхідним елементом мультимедійної презентації, а іноді просто її приємним доповненням. Застосовуючи: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F7E74-6034-4488-B2C7-3DC8A4289692}"/>
              </a:ext>
            </a:extLst>
          </p:cNvPr>
          <p:cNvSpPr txBox="1"/>
          <p:nvPr/>
        </p:nvSpPr>
        <p:spPr>
          <a:xfrm>
            <a:off x="72007" y="2664123"/>
            <a:ext cx="436791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Голосовий супровід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8C45D-CA29-407D-B2BF-07E27B790107}"/>
              </a:ext>
            </a:extLst>
          </p:cNvPr>
          <p:cNvSpPr txBox="1"/>
          <p:nvPr/>
        </p:nvSpPr>
        <p:spPr>
          <a:xfrm>
            <a:off x="4516174" y="2664123"/>
            <a:ext cx="375406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Музичний фон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CC5ED-7663-4A00-9243-D10C594C6F4C}"/>
              </a:ext>
            </a:extLst>
          </p:cNvPr>
          <p:cNvSpPr txBox="1"/>
          <p:nvPr/>
        </p:nvSpPr>
        <p:spPr>
          <a:xfrm>
            <a:off x="8346494" y="2664123"/>
            <a:ext cx="37756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Звукові ефекти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8E5E8-5179-4006-9C69-986587C03537}"/>
              </a:ext>
            </a:extLst>
          </p:cNvPr>
          <p:cNvSpPr txBox="1"/>
          <p:nvPr/>
        </p:nvSpPr>
        <p:spPr>
          <a:xfrm>
            <a:off x="72008" y="3331263"/>
            <a:ext cx="694501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зважати на доцільність використання звуку, оскільки надлишок звуків розпорошує увагу.</a:t>
            </a: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id="{ED7E6CBA-B096-41B2-A672-CAE4B6C7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31" y="3248898"/>
            <a:ext cx="5220018" cy="34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audio, microphone, music, presentation, sound, speaker, volume icon">
            <a:extLst>
              <a:ext uri="{FF2B5EF4-FFF2-40B4-BE49-F238E27FC236}">
                <a16:creationId xmlns:a16="http://schemas.microsoft.com/office/drawing/2014/main" id="{E50BC1F4-E4CD-4EB0-8246-846C07998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Picture 6" descr="Пов’язане зображення">
            <a:extLst>
              <a:ext uri="{FF2B5EF4-FFF2-40B4-BE49-F238E27FC236}">
                <a16:creationId xmlns:a16="http://schemas.microsoft.com/office/drawing/2014/main" id="{0F29FED6-F642-47CB-9E20-0E9B724A6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9" b="11222"/>
          <a:stretch/>
        </p:blipFill>
        <p:spPr bwMode="auto">
          <a:xfrm>
            <a:off x="5054462" y="5264472"/>
            <a:ext cx="1962564" cy="14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audio, microphone, music, presentation, sound, speaker, volume icon">
            <a:extLst>
              <a:ext uri="{FF2B5EF4-FFF2-40B4-BE49-F238E27FC236}">
                <a16:creationId xmlns:a16="http://schemas.microsoft.com/office/drawing/2014/main" id="{903EB77C-0747-4C78-B2DD-1028093C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34" y="5201808"/>
            <a:ext cx="1326814" cy="13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25" y="2661421"/>
            <a:ext cx="9258300" cy="3819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62593-91A7-451E-8714-0344012F781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звук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 допомогою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Аудіо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 err="1">
                <a:solidFill>
                  <a:srgbClr val="FFFF00"/>
                </a:solidFill>
              </a:rPr>
              <a:t>Медіавміст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CFB54C6-56B1-45AB-9B2C-DEC1D6D840A9}"/>
              </a:ext>
            </a:extLst>
          </p:cNvPr>
          <p:cNvSpPr/>
          <p:nvPr/>
        </p:nvSpPr>
        <p:spPr>
          <a:xfrm>
            <a:off x="5158408" y="4249276"/>
            <a:ext cx="974035" cy="16744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B2C8A865-C3D2-4749-835D-7BB842A2FA5A}"/>
              </a:ext>
            </a:extLst>
          </p:cNvPr>
          <p:cNvSpPr/>
          <p:nvPr/>
        </p:nvSpPr>
        <p:spPr>
          <a:xfrm rot="18900000">
            <a:off x="5758068" y="37062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4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Налаштування показу презентацій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2C36A3FE-05A1-46F9-B906-44BC14679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117426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38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B5B57-6A43-44CE-A834-57F277909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69" y="1802529"/>
            <a:ext cx="3935895" cy="222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17613-6472-437F-813E-D963E8FDF98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Аудіо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обирають режим: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C40C8-2F6E-4E64-B43E-FFA22ED75626}"/>
              </a:ext>
            </a:extLst>
          </p:cNvPr>
          <p:cNvSpPr txBox="1"/>
          <p:nvPr/>
        </p:nvSpPr>
        <p:spPr>
          <a:xfrm>
            <a:off x="72008" y="4824546"/>
            <a:ext cx="94397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слайді вставлений звуковий файл матиме значок.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2B434E-E411-4089-8A90-8366E108A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52" y="4248075"/>
            <a:ext cx="2467197" cy="242108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3168626-CEC3-4887-82B1-3FB184135299}"/>
              </a:ext>
            </a:extLst>
          </p:cNvPr>
          <p:cNvSpPr/>
          <p:nvPr/>
        </p:nvSpPr>
        <p:spPr>
          <a:xfrm>
            <a:off x="4994028" y="3103587"/>
            <a:ext cx="3022211" cy="4320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19D4DFC1-A4CB-4486-878C-2E73E86B6F91}"/>
              </a:ext>
            </a:extLst>
          </p:cNvPr>
          <p:cNvSpPr/>
          <p:nvPr/>
        </p:nvSpPr>
        <p:spPr>
          <a:xfrm>
            <a:off x="72005" y="1841332"/>
            <a:ext cx="3938393" cy="2189608"/>
          </a:xfrm>
          <a:prstGeom prst="wedgeRectCallout">
            <a:avLst>
              <a:gd name="adj1" fmla="val 77842"/>
              <a:gd name="adj2" fmla="val 162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Відкриття </a:t>
            </a:r>
            <a:r>
              <a:rPr lang="uk-UA" sz="2800" b="1" i="1" kern="0" dirty="0" err="1">
                <a:solidFill>
                  <a:srgbClr val="FFFFFF"/>
                </a:solidFill>
              </a:rPr>
              <a:t>аудіофайлів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 на комп'ютері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15F2D1F-13EA-40CC-8941-9250AD70CC8E}"/>
              </a:ext>
            </a:extLst>
          </p:cNvPr>
          <p:cNvSpPr/>
          <p:nvPr/>
        </p:nvSpPr>
        <p:spPr>
          <a:xfrm>
            <a:off x="4994027" y="3535680"/>
            <a:ext cx="3022211" cy="4320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Бульбашка прямої мови: прямокутна 12">
            <a:extLst>
              <a:ext uri="{FF2B5EF4-FFF2-40B4-BE49-F238E27FC236}">
                <a16:creationId xmlns:a16="http://schemas.microsoft.com/office/drawing/2014/main" id="{E10ACCAC-3C41-4DE2-BD58-BAC3577DF360}"/>
              </a:ext>
            </a:extLst>
          </p:cNvPr>
          <p:cNvSpPr/>
          <p:nvPr/>
        </p:nvSpPr>
        <p:spPr>
          <a:xfrm>
            <a:off x="8289235" y="1841332"/>
            <a:ext cx="3832914" cy="2189608"/>
          </a:xfrm>
          <a:prstGeom prst="wedgeRectCallout">
            <a:avLst>
              <a:gd name="adj1" fmla="val -68027"/>
              <a:gd name="adj2" fmla="val 3980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Запис звуку за допомогою вбудованого засобу звукозапису</a:t>
            </a:r>
          </a:p>
        </p:txBody>
      </p:sp>
    </p:spTree>
    <p:extLst>
      <p:ext uri="{BB962C8B-B14F-4D97-AF65-F5344CB8AC3E}">
        <p14:creationId xmlns:p14="http://schemas.microsoft.com/office/powerpoint/2010/main" val="39664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22D6FE-3F7D-42DB-B22A-865BFC1E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138135"/>
            <a:ext cx="12050142" cy="178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9C3F4D2-185F-4D0F-AFF0-4363CA70AF65}"/>
              </a:ext>
            </a:extLst>
          </p:cNvPr>
          <p:cNvGrpSpPr/>
          <p:nvPr/>
        </p:nvGrpSpPr>
        <p:grpSpPr>
          <a:xfrm>
            <a:off x="72008" y="1077495"/>
            <a:ext cx="12050142" cy="954107"/>
            <a:chOff x="72008" y="1196763"/>
            <a:chExt cx="12050142" cy="954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C73E0-9BFE-4241-AA3E-C384B6444EDB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954107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Після виділення значка      стають доступними вкладки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Формат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і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Відтворити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.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0F9EBDF-1F1D-4B2A-869A-844F2E54A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734" y="1196763"/>
              <a:ext cx="972281" cy="954107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2BEDE1-11B6-4E52-9E62-C333ADE04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5013340"/>
            <a:ext cx="12050142" cy="177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4A358A-3391-4A18-A704-766CD585F4E1}"/>
              </a:ext>
            </a:extLst>
          </p:cNvPr>
          <p:cNvSpPr txBox="1"/>
          <p:nvPr/>
        </p:nvSpPr>
        <p:spPr>
          <a:xfrm>
            <a:off x="72008" y="211904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Інструменти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Відтворити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 забезпечують управління звуком.</a:t>
            </a:r>
          </a:p>
        </p:txBody>
      </p:sp>
    </p:spTree>
    <p:extLst>
      <p:ext uri="{BB962C8B-B14F-4D97-AF65-F5344CB8AC3E}">
        <p14:creationId xmlns:p14="http://schemas.microsoft.com/office/powerpoint/2010/main" val="42400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195" y="3054849"/>
            <a:ext cx="7162800" cy="3609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3A24D-01CC-43C0-AB15-B9FA5A52D44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голосовий супровід до слайдів, його спочатку записують у звуковий файл і зберігають на комп'ютері.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вбудовано засоби для звукозапису.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436F7-99C3-4974-A765-591693214381}"/>
              </a:ext>
            </a:extLst>
          </p:cNvPr>
          <p:cNvSpPr txBox="1"/>
          <p:nvPr/>
        </p:nvSpPr>
        <p:spPr>
          <a:xfrm>
            <a:off x="72009" y="3115015"/>
            <a:ext cx="488761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викликати редактор звукозапису, слід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Аудіо</a:t>
            </a:r>
            <a:r>
              <a:rPr lang="uk-UA" sz="2800" b="1" i="1" kern="0" dirty="0">
                <a:solidFill>
                  <a:srgbClr val="FFFFFF"/>
                </a:solidFill>
              </a:rPr>
              <a:t> та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Записати аудіо...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7549F69F-C7F4-4055-98F8-B6D06B5500DD}"/>
              </a:ext>
            </a:extLst>
          </p:cNvPr>
          <p:cNvSpPr/>
          <p:nvPr/>
        </p:nvSpPr>
        <p:spPr>
          <a:xfrm rot="18900000">
            <a:off x="8418367" y="37490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165C18-2062-468F-A4A4-900D1BA97A66}"/>
              </a:ext>
            </a:extLst>
          </p:cNvPr>
          <p:cNvSpPr/>
          <p:nvPr/>
        </p:nvSpPr>
        <p:spPr>
          <a:xfrm>
            <a:off x="7882641" y="4293735"/>
            <a:ext cx="797125" cy="12911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11213E7F-AE18-4E86-A8D0-0F8722644F3C}"/>
              </a:ext>
            </a:extLst>
          </p:cNvPr>
          <p:cNvSpPr/>
          <p:nvPr/>
        </p:nvSpPr>
        <p:spPr>
          <a:xfrm rot="18900000">
            <a:off x="9341939" y="5362468"/>
            <a:ext cx="985697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0165C18-2062-468F-A4A4-900D1BA97A66}"/>
              </a:ext>
            </a:extLst>
          </p:cNvPr>
          <p:cNvSpPr/>
          <p:nvPr/>
        </p:nvSpPr>
        <p:spPr>
          <a:xfrm>
            <a:off x="7992837" y="5964837"/>
            <a:ext cx="3033124" cy="5370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88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13746-6097-44AD-916B-054EEF87EE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Робота з редактором нагадує програму звукозапису операційної системи Windows.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DDC01-B180-4E21-A969-6641D7AB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85" y="2299958"/>
            <a:ext cx="7288432" cy="403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1115BD-873C-4444-B14D-8466BA3734A6}"/>
              </a:ext>
            </a:extLst>
          </p:cNvPr>
          <p:cNvSpPr/>
          <p:nvPr/>
        </p:nvSpPr>
        <p:spPr>
          <a:xfrm>
            <a:off x="5963479" y="4556080"/>
            <a:ext cx="795964" cy="7712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817A9-6C99-4E56-BFF5-D6782D3DC1EE}"/>
              </a:ext>
            </a:extLst>
          </p:cNvPr>
          <p:cNvSpPr txBox="1"/>
          <p:nvPr/>
        </p:nvSpPr>
        <p:spPr>
          <a:xfrm>
            <a:off x="7232697" y="4049210"/>
            <a:ext cx="4780121" cy="954107"/>
          </a:xfrm>
          <a:prstGeom prst="wedgeRectCallout">
            <a:avLst>
              <a:gd name="adj1" fmla="val -66454"/>
              <a:gd name="adj2" fmla="val 400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 записування звуку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D16CE87-7C19-4C1E-9B90-E28D30ACBAF3}"/>
              </a:ext>
            </a:extLst>
          </p:cNvPr>
          <p:cNvSpPr/>
          <p:nvPr/>
        </p:nvSpPr>
        <p:spPr>
          <a:xfrm>
            <a:off x="4974105" y="4556080"/>
            <a:ext cx="795964" cy="7712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B09EE-CA84-4AF8-A26C-01425FAA7489}"/>
              </a:ext>
            </a:extLst>
          </p:cNvPr>
          <p:cNvSpPr txBox="1"/>
          <p:nvPr/>
        </p:nvSpPr>
        <p:spPr>
          <a:xfrm>
            <a:off x="1423730" y="5470556"/>
            <a:ext cx="4780121" cy="954107"/>
          </a:xfrm>
          <a:prstGeom prst="wedgeRectCallout">
            <a:avLst>
              <a:gd name="adj1" fmla="val 31687"/>
              <a:gd name="adj2" fmla="val -8283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Призупинення записування звуку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3972106-6D17-474E-A07C-D04B398AEDC3}"/>
              </a:ext>
            </a:extLst>
          </p:cNvPr>
          <p:cNvSpPr/>
          <p:nvPr/>
        </p:nvSpPr>
        <p:spPr>
          <a:xfrm>
            <a:off x="3959122" y="4550174"/>
            <a:ext cx="795964" cy="7712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80627-CE11-4E3A-8D06-502A1BEB5E39}"/>
              </a:ext>
            </a:extLst>
          </p:cNvPr>
          <p:cNvSpPr txBox="1"/>
          <p:nvPr/>
        </p:nvSpPr>
        <p:spPr>
          <a:xfrm>
            <a:off x="72008" y="2890837"/>
            <a:ext cx="3506079" cy="1384995"/>
          </a:xfrm>
          <a:prstGeom prst="wedgeRectCallout">
            <a:avLst>
              <a:gd name="adj1" fmla="val 66839"/>
              <a:gd name="adj2" fmla="val 937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Прослуховування записаного звуку</a:t>
            </a:r>
          </a:p>
        </p:txBody>
      </p:sp>
    </p:spTree>
    <p:extLst>
      <p:ext uri="{BB962C8B-B14F-4D97-AF65-F5344CB8AC3E}">
        <p14:creationId xmlns:p14="http://schemas.microsoft.com/office/powerpoint/2010/main" val="16262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0D094-BA14-4108-B431-2FD1CD78268F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під час налаштування доданого звукового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не обрати параметри автоматичного початку відтворення, то управління відтворенням звуку під час демонстрації презентації відбувається за допомогою панелі, інструменти якої нагадують інструменти програми для відтворення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аудіофайлів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3FC19-C0F8-41A6-9C0A-0910D6EE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285" y="5102272"/>
            <a:ext cx="8207863" cy="103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1BEAEA-55A7-4D7A-AE36-A522EA28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3968199"/>
            <a:ext cx="3754557" cy="250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C2998D-72F5-4A46-996B-9C4CBDDE8C8A}"/>
              </a:ext>
            </a:extLst>
          </p:cNvPr>
          <p:cNvSpPr txBox="1"/>
          <p:nvPr/>
        </p:nvSpPr>
        <p:spPr>
          <a:xfrm>
            <a:off x="3914286" y="3968199"/>
            <a:ext cx="820786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управління відтворенням звуку під час демонстрації</a:t>
            </a:r>
          </a:p>
        </p:txBody>
      </p:sp>
    </p:spTree>
    <p:extLst>
      <p:ext uri="{BB962C8B-B14F-4D97-AF65-F5344CB8AC3E}">
        <p14:creationId xmlns:p14="http://schemas.microsoft.com/office/powerpoint/2010/main" val="2700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6" y="2715910"/>
            <a:ext cx="9315450" cy="3800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CE1EE-AC68-4FD2-92E6-F51D1FDDA05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слайдів презентації можна додати відео з файлів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Для додавання відео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Відео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 err="1">
                <a:solidFill>
                  <a:srgbClr val="FFFF00"/>
                </a:solidFill>
              </a:rPr>
              <a:t>Медіавміст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AEFD57B-47E5-4D6F-9360-9BA760D079B6}"/>
              </a:ext>
            </a:extLst>
          </p:cNvPr>
          <p:cNvSpPr/>
          <p:nvPr/>
        </p:nvSpPr>
        <p:spPr>
          <a:xfrm rot="18900000">
            <a:off x="4764156" y="37062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0165C18-2062-468F-A4A4-900D1BA97A66}"/>
              </a:ext>
            </a:extLst>
          </p:cNvPr>
          <p:cNvSpPr/>
          <p:nvPr/>
        </p:nvSpPr>
        <p:spPr>
          <a:xfrm>
            <a:off x="4180972" y="4300413"/>
            <a:ext cx="1010006" cy="15798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67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Як додати звук і відео та налаштувати параметри їх відтворення?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CBD319-B68D-4349-A5BD-EA46F253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81" y="1841332"/>
            <a:ext cx="3117595" cy="2270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D8F7F-F15B-4FAD-9F3E-026ABA5F554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Відео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обирають режим: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B1AD3DC-61F9-43F0-A5CA-347605F190D9}"/>
              </a:ext>
            </a:extLst>
          </p:cNvPr>
          <p:cNvSpPr/>
          <p:nvPr/>
        </p:nvSpPr>
        <p:spPr>
          <a:xfrm>
            <a:off x="4585972" y="3629855"/>
            <a:ext cx="3022211" cy="4320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16389937-E330-4139-B573-79E29A9DA963}"/>
              </a:ext>
            </a:extLst>
          </p:cNvPr>
          <p:cNvSpPr/>
          <p:nvPr/>
        </p:nvSpPr>
        <p:spPr>
          <a:xfrm>
            <a:off x="72005" y="1841332"/>
            <a:ext cx="3938393" cy="2189608"/>
          </a:xfrm>
          <a:prstGeom prst="wedgeRectCallout">
            <a:avLst>
              <a:gd name="adj1" fmla="val 66233"/>
              <a:gd name="adj2" fmla="val 3980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Відкриття відеофайлів на комп'ютері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2E40725-51D9-42BF-AA9E-F041C8F730A5}"/>
              </a:ext>
            </a:extLst>
          </p:cNvPr>
          <p:cNvSpPr/>
          <p:nvPr/>
        </p:nvSpPr>
        <p:spPr>
          <a:xfrm>
            <a:off x="4585971" y="3197762"/>
            <a:ext cx="3022211" cy="4320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89748240-B2E8-43F3-994E-D0AA70F55073}"/>
              </a:ext>
            </a:extLst>
          </p:cNvPr>
          <p:cNvSpPr/>
          <p:nvPr/>
        </p:nvSpPr>
        <p:spPr>
          <a:xfrm>
            <a:off x="8289235" y="1841332"/>
            <a:ext cx="3832914" cy="2189608"/>
          </a:xfrm>
          <a:prstGeom prst="wedgeRectCallout">
            <a:avLst>
              <a:gd name="adj1" fmla="val -81511"/>
              <a:gd name="adj2" fmla="val 2164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Вставлення відео з мережі Інтернет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C99500-1A43-4E68-A0FE-A1C265C7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698641"/>
            <a:ext cx="12050142" cy="180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3874BE-BFAA-4CC7-901D-09C9289910EF}"/>
              </a:ext>
            </a:extLst>
          </p:cNvPr>
          <p:cNvSpPr txBox="1"/>
          <p:nvPr/>
        </p:nvSpPr>
        <p:spPr>
          <a:xfrm>
            <a:off x="72008" y="4146622"/>
            <a:ext cx="12050142" cy="44627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Інструменти вкладки </a:t>
            </a:r>
            <a:r>
              <a:rPr lang="uk-UA" sz="2300" b="1" i="1" kern="0" dirty="0">
                <a:solidFill>
                  <a:srgbClr val="FFFF00"/>
                </a:solidFill>
              </a:rPr>
              <a:t>Відтворити</a:t>
            </a:r>
            <a:r>
              <a:rPr lang="uk-UA" sz="2300" b="1" i="1" kern="0" dirty="0">
                <a:solidFill>
                  <a:srgbClr val="FFFFFF"/>
                </a:solidFill>
              </a:rPr>
              <a:t> забезпечують управління відео.</a:t>
            </a:r>
          </a:p>
        </p:txBody>
      </p:sp>
    </p:spTree>
    <p:extLst>
      <p:ext uri="{BB962C8B-B14F-4D97-AF65-F5344CB8AC3E}">
        <p14:creationId xmlns:p14="http://schemas.microsoft.com/office/powerpoint/2010/main" val="18689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Демонстрація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90055" y="2347335"/>
            <a:ext cx="11963400" cy="1966341"/>
            <a:chOff x="-1378528" y="2088716"/>
            <a:chExt cx="17095541" cy="28098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78528" y="2088716"/>
              <a:ext cx="8686800" cy="28098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7888" y="2241115"/>
              <a:ext cx="8239125" cy="2505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1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BACED248-16F8-4E34-A4AE-8E4BE778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90B7C-A995-417B-BFDB-70810DE791A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є способи управління показом презентації?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EABC-E7FE-453A-92FE-BDEDE0337719}"/>
              </a:ext>
            </a:extLst>
          </p:cNvPr>
          <p:cNvSpPr txBox="1"/>
          <p:nvPr/>
        </p:nvSpPr>
        <p:spPr>
          <a:xfrm>
            <a:off x="66384" y="1815941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налаштувати автоматичний показ презентації?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F9069-F2DC-4A03-9EF6-E9FDBD4C4D31}"/>
              </a:ext>
            </a:extLst>
          </p:cNvPr>
          <p:cNvSpPr txBox="1"/>
          <p:nvPr/>
        </p:nvSpPr>
        <p:spPr>
          <a:xfrm>
            <a:off x="72008" y="24351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особливість довільного показу презентацій?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27D78-A210-44E8-AD19-3CC6D5E9DED0}"/>
              </a:ext>
            </a:extLst>
          </p:cNvPr>
          <p:cNvSpPr txBox="1"/>
          <p:nvPr/>
        </p:nvSpPr>
        <p:spPr>
          <a:xfrm>
            <a:off x="66384" y="3054297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вставити звуковий файл для супроводження презентації?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95B70-96C2-45C7-AC1E-BF2DDB8B6917}"/>
              </a:ext>
            </a:extLst>
          </p:cNvPr>
          <p:cNvSpPr txBox="1"/>
          <p:nvPr/>
        </p:nvSpPr>
        <p:spPr>
          <a:xfrm>
            <a:off x="72008" y="4104362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відмінність додавання відео та звуку до презентації?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13</a:t>
            </a:r>
          </a:p>
        </p:txBody>
      </p:sp>
      <p:pic>
        <p:nvPicPr>
          <p:cNvPr id="7" name="Picture 2" descr="15, powerpoint icon">
            <a:extLst>
              <a:ext uri="{FF2B5EF4-FFF2-40B4-BE49-F238E27FC236}">
                <a16:creationId xmlns:a16="http://schemas.microsoft.com/office/drawing/2014/main" id="{601B46F2-0471-45EA-AEB1-5C15E0FB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0258" r="11549" b="12908"/>
          <a:stretch/>
        </p:blipFill>
        <p:spPr bwMode="auto">
          <a:xfrm>
            <a:off x="6142382" y="3649833"/>
            <a:ext cx="2415209" cy="2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sentation, slideshow icon">
            <a:extLst>
              <a:ext uri="{FF2B5EF4-FFF2-40B4-BE49-F238E27FC236}">
                <a16:creationId xmlns:a16="http://schemas.microsoft.com/office/drawing/2014/main" id="{74374C61-2540-43AC-95E7-DB173193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502423"/>
            <a:ext cx="2772858" cy="2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ttings, sliders icon">
            <a:extLst>
              <a:ext uri="{FF2B5EF4-FFF2-40B4-BE49-F238E27FC236}">
                <a16:creationId xmlns:a16="http://schemas.microsoft.com/office/drawing/2014/main" id="{69219B26-C85F-48B5-A1E0-9E48C961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49" y="4661285"/>
            <a:ext cx="1384688" cy="13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вже знаєш, як скористатися режимом </a:t>
            </a:r>
            <a:r>
              <a:rPr lang="uk-UA" sz="2800" b="1" i="1" kern="0" dirty="0">
                <a:solidFill>
                  <a:srgbClr val="FFFF00"/>
                </a:solidFill>
              </a:rPr>
              <a:t>демонстрації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презентацій за допомогою вибору відповідних інструментів.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171226B-A6F7-4CA2-8A21-2CFAFE717E66}"/>
              </a:ext>
            </a:extLst>
          </p:cNvPr>
          <p:cNvSpPr/>
          <p:nvPr/>
        </p:nvSpPr>
        <p:spPr>
          <a:xfrm>
            <a:off x="72008" y="2664807"/>
            <a:ext cx="3973050" cy="20057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37764C1-0929-45B4-AC18-2ADC9C8F7B1F}"/>
              </a:ext>
            </a:extLst>
          </p:cNvPr>
          <p:cNvSpPr/>
          <p:nvPr/>
        </p:nvSpPr>
        <p:spPr>
          <a:xfrm>
            <a:off x="4110553" y="2664807"/>
            <a:ext cx="3973050" cy="20057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в нижній частині вікна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9C87CE-DF1F-4D8E-BE0A-399510F7F8D0}"/>
              </a:ext>
            </a:extLst>
          </p:cNvPr>
          <p:cNvSpPr/>
          <p:nvPr/>
        </p:nvSpPr>
        <p:spPr>
          <a:xfrm>
            <a:off x="8149101" y="2664807"/>
            <a:ext cx="3973050" cy="12569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Комбінації клавіш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D355AA-8F00-4B41-9F8A-37E84DD28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33"/>
          <a:stretch/>
        </p:blipFill>
        <p:spPr>
          <a:xfrm>
            <a:off x="72009" y="4767885"/>
            <a:ext cx="3973050" cy="159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23C5E5-FAE1-46A7-849E-4E09B59F65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36"/>
          <a:stretch/>
        </p:blipFill>
        <p:spPr>
          <a:xfrm>
            <a:off x="4110553" y="5183614"/>
            <a:ext cx="3973050" cy="69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CBF37BA-63BA-42FB-8004-C345FED81FE5}"/>
              </a:ext>
            </a:extLst>
          </p:cNvPr>
          <p:cNvSpPr/>
          <p:nvPr/>
        </p:nvSpPr>
        <p:spPr>
          <a:xfrm>
            <a:off x="7091087" y="5234879"/>
            <a:ext cx="89003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7737178-4B90-4174-B1DB-CFB3F0794ABE}"/>
              </a:ext>
            </a:extLst>
          </p:cNvPr>
          <p:cNvSpPr/>
          <p:nvPr/>
        </p:nvSpPr>
        <p:spPr>
          <a:xfrm>
            <a:off x="8149097" y="4019826"/>
            <a:ext cx="3973050" cy="26517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F5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показу презентації з початку,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Shift+F5 </a:t>
            </a:r>
            <a:r>
              <a:rPr lang="en-US" sz="2800" b="1" i="1" kern="0" dirty="0">
                <a:solidFill>
                  <a:schemeClr val="bg1"/>
                </a:solidFill>
              </a:rPr>
              <a:t>— </a:t>
            </a:r>
            <a:r>
              <a:rPr lang="uk-UA" sz="2800" b="1" i="1" kern="0" dirty="0">
                <a:solidFill>
                  <a:schemeClr val="bg1"/>
                </a:solidFill>
              </a:rPr>
              <a:t>для показу з поточного слайда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показ слайдів може відбуватися й автоматично, якщо визначено тривалість відтворення кожного слайда. Для цього в Microsoft PowerPoint слід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 показу слайдів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473798-48CF-43FE-8FC7-8D66E7E6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79954"/>
            <a:ext cx="12050142" cy="170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A7126D2-BAD0-4971-B96C-30AADD138F3D}"/>
              </a:ext>
            </a:extLst>
          </p:cNvPr>
          <p:cNvSpPr/>
          <p:nvPr/>
        </p:nvSpPr>
        <p:spPr>
          <a:xfrm>
            <a:off x="5204217" y="4026505"/>
            <a:ext cx="1185153" cy="4030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E5AB8000-B066-4757-8861-523115DB9C95}"/>
              </a:ext>
            </a:extLst>
          </p:cNvPr>
          <p:cNvSpPr/>
          <p:nvPr/>
        </p:nvSpPr>
        <p:spPr>
          <a:xfrm rot="18900000">
            <a:off x="5664568" y="337979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8AB75B8-C5D9-4A25-9CE0-2DE6895CD2F9}"/>
              </a:ext>
            </a:extLst>
          </p:cNvPr>
          <p:cNvSpPr/>
          <p:nvPr/>
        </p:nvSpPr>
        <p:spPr>
          <a:xfrm>
            <a:off x="3688080" y="4353463"/>
            <a:ext cx="1028409" cy="9805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39677-B0AD-4A77-A9FB-D90932CCC9C0}"/>
              </a:ext>
            </a:extLst>
          </p:cNvPr>
          <p:cNvSpPr txBox="1"/>
          <p:nvPr/>
        </p:nvSpPr>
        <p:spPr>
          <a:xfrm>
            <a:off x="70929" y="552205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 налаштувати параметри показу презентації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 презентації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3BD424-C3A7-41AA-8271-82E1FF2C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96762"/>
            <a:ext cx="8464550" cy="523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onfig, gear, setting, tools icon">
            <a:extLst>
              <a:ext uri="{FF2B5EF4-FFF2-40B4-BE49-F238E27FC236}">
                <a16:creationId xmlns:a16="http://schemas.microsoft.com/office/drawing/2014/main" id="{154D51DD-D6B4-4B6A-8C1A-E6AE732A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906981"/>
            <a:ext cx="3386809" cy="33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B8F19A-4CF1-4DFB-972E-C620BE1FD138}"/>
              </a:ext>
            </a:extLst>
          </p:cNvPr>
          <p:cNvSpPr txBox="1"/>
          <p:nvPr/>
        </p:nvSpPr>
        <p:spPr>
          <a:xfrm>
            <a:off x="72008" y="1196763"/>
            <a:ext cx="3386809" cy="1384995"/>
          </a:xfrm>
          <a:prstGeom prst="wedgeRectCallout">
            <a:avLst>
              <a:gd name="adj1" fmla="val 57816"/>
              <a:gd name="adj2" fmla="val 359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 презентації</a:t>
            </a:r>
          </a:p>
        </p:txBody>
      </p:sp>
    </p:spTree>
    <p:extLst>
      <p:ext uri="{BB962C8B-B14F-4D97-AF65-F5344CB8AC3E}">
        <p14:creationId xmlns:p14="http://schemas.microsoft.com/office/powerpoint/2010/main" val="29143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при роботі з </a:t>
            </a:r>
            <a:r>
              <a:rPr lang="en-US" sz="2800" b="1" i="1" kern="0" dirty="0">
                <a:solidFill>
                  <a:srgbClr val="FFFF00"/>
                </a:solidFill>
              </a:rPr>
              <a:t>Microsoft PowerPoint </a:t>
            </a: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Тип показу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встановити один із трьох способів відтворення презентації.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C6BF86-1F9C-43B9-8806-B674B3710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178"/>
          <a:stretch/>
        </p:blipFill>
        <p:spPr>
          <a:xfrm>
            <a:off x="426720" y="2946612"/>
            <a:ext cx="11338560" cy="230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09E12D9-5DF2-407E-8DA5-4B2C9FE6F9F2}"/>
              </a:ext>
            </a:extLst>
          </p:cNvPr>
          <p:cNvSpPr/>
          <p:nvPr/>
        </p:nvSpPr>
        <p:spPr>
          <a:xfrm>
            <a:off x="463674" y="3494108"/>
            <a:ext cx="5632325" cy="17553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26C2BD5A-FE96-4A38-9EA1-0C806DB7EE62}"/>
              </a:ext>
            </a:extLst>
          </p:cNvPr>
          <p:cNvSpPr/>
          <p:nvPr/>
        </p:nvSpPr>
        <p:spPr>
          <a:xfrm rot="18900000">
            <a:off x="3786531" y="31049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Способи відтворення презентації: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48AE817-7C6D-4B53-8013-9EDEE19D3FF5}"/>
              </a:ext>
            </a:extLst>
          </p:cNvPr>
          <p:cNvSpPr/>
          <p:nvPr/>
        </p:nvSpPr>
        <p:spPr>
          <a:xfrm>
            <a:off x="72007" y="1836299"/>
            <a:ext cx="3214808" cy="991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 слайдів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0009F1-5206-4C66-83CE-0656212E7FB1}"/>
              </a:ext>
            </a:extLst>
          </p:cNvPr>
          <p:cNvSpPr/>
          <p:nvPr/>
        </p:nvSpPr>
        <p:spPr>
          <a:xfrm>
            <a:off x="3373120" y="1836299"/>
            <a:ext cx="3214808" cy="9914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Відображення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4AC3A47-86BF-4801-8BE9-B6C8568513EE}"/>
              </a:ext>
            </a:extLst>
          </p:cNvPr>
          <p:cNvSpPr/>
          <p:nvPr/>
        </p:nvSpPr>
        <p:spPr>
          <a:xfrm>
            <a:off x="6674233" y="1836299"/>
            <a:ext cx="5447918" cy="9914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Демонстрація презентації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4F076D1-31CA-40DB-8B9F-5C1728B26EFA}"/>
              </a:ext>
            </a:extLst>
          </p:cNvPr>
          <p:cNvSpPr/>
          <p:nvPr/>
        </p:nvSpPr>
        <p:spPr>
          <a:xfrm>
            <a:off x="72007" y="2944061"/>
            <a:ext cx="3214808" cy="9914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Керований доповідачем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B194214-4D16-47C6-BF6F-FD733A0511BA}"/>
              </a:ext>
            </a:extLst>
          </p:cNvPr>
          <p:cNvSpPr/>
          <p:nvPr/>
        </p:nvSpPr>
        <p:spPr>
          <a:xfrm>
            <a:off x="3373120" y="2944061"/>
            <a:ext cx="3214808" cy="991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Увесь екран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5826704-F53A-4587-B1EF-7C94AE8AC7F3}"/>
              </a:ext>
            </a:extLst>
          </p:cNvPr>
          <p:cNvSpPr/>
          <p:nvPr/>
        </p:nvSpPr>
        <p:spPr>
          <a:xfrm>
            <a:off x="6674233" y="2944061"/>
            <a:ext cx="5447918" cy="991446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повний екран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9695687-1181-49F5-9BF5-A4291D13DB9C}"/>
              </a:ext>
            </a:extLst>
          </p:cNvPr>
          <p:cNvSpPr/>
          <p:nvPr/>
        </p:nvSpPr>
        <p:spPr>
          <a:xfrm>
            <a:off x="72007" y="4051823"/>
            <a:ext cx="3214808" cy="9914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Керований користувачем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52F2120-81FC-4D3D-AB9F-9F4139838DAD}"/>
              </a:ext>
            </a:extLst>
          </p:cNvPr>
          <p:cNvSpPr/>
          <p:nvPr/>
        </p:nvSpPr>
        <p:spPr>
          <a:xfrm>
            <a:off x="3373120" y="4051823"/>
            <a:ext cx="3214808" cy="991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ED5CF4B-9176-4E4B-8FBE-03C2E03ACD44}"/>
              </a:ext>
            </a:extLst>
          </p:cNvPr>
          <p:cNvSpPr/>
          <p:nvPr/>
        </p:nvSpPr>
        <p:spPr>
          <a:xfrm>
            <a:off x="6674233" y="4051823"/>
            <a:ext cx="5447918" cy="991446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розмір якого менше за повний екран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78D28C4-71E5-4AED-8241-E0514D4B1984}"/>
              </a:ext>
            </a:extLst>
          </p:cNvPr>
          <p:cNvSpPr/>
          <p:nvPr/>
        </p:nvSpPr>
        <p:spPr>
          <a:xfrm>
            <a:off x="72007" y="5165514"/>
            <a:ext cx="3214808" cy="99144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Автоматичний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9C649AF-E731-42C9-8127-4D5BD9575369}"/>
              </a:ext>
            </a:extLst>
          </p:cNvPr>
          <p:cNvSpPr/>
          <p:nvPr/>
        </p:nvSpPr>
        <p:spPr>
          <a:xfrm>
            <a:off x="3373120" y="5165514"/>
            <a:ext cx="3214808" cy="991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Увесь екран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C0A329CE-996B-407E-A4B5-2DF7FE744EA6}"/>
              </a:ext>
            </a:extLst>
          </p:cNvPr>
          <p:cNvSpPr/>
          <p:nvPr/>
        </p:nvSpPr>
        <p:spPr>
          <a:xfrm>
            <a:off x="6674233" y="5165514"/>
            <a:ext cx="5447918" cy="991446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Здійснюється в автоматичному режимі</a:t>
            </a:r>
          </a:p>
        </p:txBody>
      </p:sp>
    </p:spTree>
    <p:extLst>
      <p:ext uri="{BB962C8B-B14F-4D97-AF65-F5344CB8AC3E}">
        <p14:creationId xmlns:p14="http://schemas.microsoft.com/office/powerpoint/2010/main" val="36494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налаштування часу відтворення слайдів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 </a:t>
            </a: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необхідно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 часу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45F942-E3D1-4BB5-B505-40458C55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01" y="2898645"/>
            <a:ext cx="11806156" cy="272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C295CBA-9F6D-4A99-BBFB-03B33485B75E}"/>
              </a:ext>
            </a:extLst>
          </p:cNvPr>
          <p:cNvSpPr/>
          <p:nvPr/>
        </p:nvSpPr>
        <p:spPr>
          <a:xfrm>
            <a:off x="8455660" y="3480692"/>
            <a:ext cx="1838960" cy="5769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25F2CAB7-26A7-404E-9A66-C88D08F6C6ED}"/>
              </a:ext>
            </a:extLst>
          </p:cNvPr>
          <p:cNvSpPr/>
          <p:nvPr/>
        </p:nvSpPr>
        <p:spPr>
          <a:xfrm rot="18900000">
            <a:off x="9224947" y="286563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FE17C10-EBFC-495C-BB1A-90A8B3D0FB1F}"/>
              </a:ext>
            </a:extLst>
          </p:cNvPr>
          <p:cNvSpPr/>
          <p:nvPr/>
        </p:nvSpPr>
        <p:spPr>
          <a:xfrm>
            <a:off x="8804910" y="4057650"/>
            <a:ext cx="1588770" cy="1272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A9BC37B-BCD7-426B-B967-CA93B90249B9}"/>
              </a:ext>
            </a:extLst>
          </p:cNvPr>
          <p:cNvSpPr/>
          <p:nvPr/>
        </p:nvSpPr>
        <p:spPr>
          <a:xfrm rot="18900000">
            <a:off x="9873202" y="3825729"/>
            <a:ext cx="985697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налаштувати</a:t>
            </a:r>
            <a:br>
              <a:rPr lang="uk-UA" dirty="0"/>
            </a:br>
            <a:r>
              <a:rPr lang="uk-UA" dirty="0"/>
              <a:t>автоматичний показ презентації?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78E989-0A21-4E76-9FFA-882151B1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73" y="4098198"/>
            <a:ext cx="4484211" cy="10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005E5-67B1-4ABF-8B81-6DD10F87E9F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Відразу почне відтворюватися презентація, одночасно поверх слайдів буде відображатися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A01692C-7D2C-48B4-AE96-83794CD17291}"/>
              </a:ext>
            </a:extLst>
          </p:cNvPr>
          <p:cNvSpPr/>
          <p:nvPr/>
        </p:nvSpPr>
        <p:spPr>
          <a:xfrm>
            <a:off x="3854973" y="4533963"/>
            <a:ext cx="589011" cy="5608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F1824-CE7E-4BBB-98DF-4054E7D6056A}"/>
              </a:ext>
            </a:extLst>
          </p:cNvPr>
          <p:cNvSpPr txBox="1"/>
          <p:nvPr/>
        </p:nvSpPr>
        <p:spPr>
          <a:xfrm>
            <a:off x="72008" y="2827377"/>
            <a:ext cx="3665105" cy="1815882"/>
          </a:xfrm>
          <a:prstGeom prst="wedgeRectCallout">
            <a:avLst>
              <a:gd name="adj1" fmla="val 60652"/>
              <a:gd name="adj2" fmla="val 570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Для переходу до показу </a:t>
            </a:r>
            <a:r>
              <a:rPr lang="ru-RU" sz="2800" b="1" i="1" kern="0" dirty="0" err="1">
                <a:solidFill>
                  <a:srgbClr val="FFFFFF"/>
                </a:solidFill>
              </a:rPr>
              <a:t>наступного</a:t>
            </a:r>
            <a:r>
              <a:rPr lang="ru-RU" sz="2800" b="1" i="1" kern="0" dirty="0">
                <a:solidFill>
                  <a:srgbClr val="FFFFFF"/>
                </a:solidFill>
              </a:rPr>
              <a:t> слайда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37CB1D0-9DEA-4E33-A135-751969D77EA8}"/>
              </a:ext>
            </a:extLst>
          </p:cNvPr>
          <p:cNvSpPr/>
          <p:nvPr/>
        </p:nvSpPr>
        <p:spPr>
          <a:xfrm>
            <a:off x="4443985" y="4533963"/>
            <a:ext cx="581406" cy="5608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93BDEF-4594-4172-9D4C-D1B7C7ACFB16}"/>
              </a:ext>
            </a:extLst>
          </p:cNvPr>
          <p:cNvSpPr txBox="1"/>
          <p:nvPr/>
        </p:nvSpPr>
        <p:spPr>
          <a:xfrm>
            <a:off x="72007" y="5228351"/>
            <a:ext cx="4827984" cy="1200329"/>
          </a:xfrm>
          <a:prstGeom prst="wedgeRectCallout">
            <a:avLst>
              <a:gd name="adj1" fmla="val 43322"/>
              <a:gd name="adj2" fmla="val -737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призупинення налаштування тривалості показу презентації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17AE24D-D93D-45A8-A479-77D7E8E3B58D}"/>
              </a:ext>
            </a:extLst>
          </p:cNvPr>
          <p:cNvSpPr/>
          <p:nvPr/>
        </p:nvSpPr>
        <p:spPr>
          <a:xfrm>
            <a:off x="5025391" y="4538535"/>
            <a:ext cx="1613948" cy="5608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C7B84-599A-462B-87C4-30658958E258}"/>
              </a:ext>
            </a:extLst>
          </p:cNvPr>
          <p:cNvSpPr txBox="1"/>
          <p:nvPr/>
        </p:nvSpPr>
        <p:spPr>
          <a:xfrm>
            <a:off x="3854972" y="2827377"/>
            <a:ext cx="8267178" cy="1154162"/>
          </a:xfrm>
          <a:prstGeom prst="wedgeRectCallout">
            <a:avLst>
              <a:gd name="adj1" fmla="val -31083"/>
              <a:gd name="adj2" fmla="val 1044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Для відображення часу демонстрації слайда або введення користувачем значень потрібної тривалості демонстрації </a:t>
            </a:r>
            <a:r>
              <a:rPr lang="uk-UA" sz="2300" b="1" i="1" kern="0" dirty="0">
                <a:solidFill>
                  <a:srgbClr val="FFFF00"/>
                </a:solidFill>
              </a:rPr>
              <a:t>поточного слайда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97F4E54-7693-4703-8CB8-859179193C60}"/>
              </a:ext>
            </a:extLst>
          </p:cNvPr>
          <p:cNvSpPr/>
          <p:nvPr/>
        </p:nvSpPr>
        <p:spPr>
          <a:xfrm>
            <a:off x="6639339" y="4533963"/>
            <a:ext cx="581406" cy="5608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6497488-ABE3-43E4-B840-79FE41EA5F0D}"/>
              </a:ext>
            </a:extLst>
          </p:cNvPr>
          <p:cNvSpPr/>
          <p:nvPr/>
        </p:nvSpPr>
        <p:spPr>
          <a:xfrm>
            <a:off x="7228351" y="4533963"/>
            <a:ext cx="1024936" cy="5608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13014-FB47-4CB1-A50E-F8704E8FCC23}"/>
              </a:ext>
            </a:extLst>
          </p:cNvPr>
          <p:cNvSpPr txBox="1"/>
          <p:nvPr/>
        </p:nvSpPr>
        <p:spPr>
          <a:xfrm>
            <a:off x="9199827" y="4120356"/>
            <a:ext cx="2922323" cy="2308324"/>
          </a:xfrm>
          <a:prstGeom prst="wedgeRectCallout">
            <a:avLst>
              <a:gd name="adj1" fmla="val -84667"/>
              <a:gd name="adj2" fmla="val -227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відображення тривалості демонстрації </a:t>
            </a:r>
            <a:r>
              <a:rPr lang="uk-UA" sz="2400" b="1" i="1" kern="0" dirty="0">
                <a:solidFill>
                  <a:srgbClr val="FFFF00"/>
                </a:solidFill>
              </a:rPr>
              <a:t>всієї презентації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D5B5F-A03E-4670-873D-4AEF0ACC0484}"/>
              </a:ext>
            </a:extLst>
          </p:cNvPr>
          <p:cNvSpPr txBox="1"/>
          <p:nvPr/>
        </p:nvSpPr>
        <p:spPr>
          <a:xfrm>
            <a:off x="5025392" y="5228351"/>
            <a:ext cx="4049034" cy="1200329"/>
          </a:xfrm>
          <a:prstGeom prst="wedgeRectCallout">
            <a:avLst>
              <a:gd name="adj1" fmla="val -1785"/>
              <a:gd name="adj2" fmla="val -725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повернення до початку демонстрації поточного 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DB06D-4B06-49A3-8023-EAAA6004BB33}"/>
              </a:ext>
            </a:extLst>
          </p:cNvPr>
          <p:cNvSpPr txBox="1"/>
          <p:nvPr/>
        </p:nvSpPr>
        <p:spPr>
          <a:xfrm>
            <a:off x="72008" y="22077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елементів керування вікна Запис.</a:t>
            </a:r>
          </a:p>
        </p:txBody>
      </p:sp>
    </p:spTree>
    <p:extLst>
      <p:ext uri="{BB962C8B-B14F-4D97-AF65-F5344CB8AC3E}">
        <p14:creationId xmlns:p14="http://schemas.microsoft.com/office/powerpoint/2010/main" val="37185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133911</TotalTime>
  <Words>1217</Words>
  <Application>Microsoft Office PowerPoint</Application>
  <PresentationFormat>Широкоэкранный</PresentationFormat>
  <Paragraphs>154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Comic Sans MS</vt:lpstr>
      <vt:lpstr>Times New Roman</vt:lpstr>
      <vt:lpstr>Verdana</vt:lpstr>
      <vt:lpstr>Wingdings</vt:lpstr>
      <vt:lpstr>Тема Office</vt:lpstr>
      <vt:lpstr>Налаштування показу презентацій</vt:lpstr>
      <vt:lpstr>Налаштування показу презентацій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автоматичний показ презентації?</vt:lpstr>
      <vt:lpstr>Як налаштувати довільну демонстрацію слайдів?</vt:lpstr>
      <vt:lpstr>Як налаштувати довільну демонстрацію слайдів?</vt:lpstr>
      <vt:lpstr>Як налаштувати довільну демонстрацію слайдів?</vt:lpstr>
      <vt:lpstr>Як налаштувати довільну демонстрацію слайдів?</vt:lpstr>
      <vt:lpstr>Як налаштувати довільну демонстрацію слайдів?</vt:lpstr>
      <vt:lpstr>Як налаштувати довільну демонстрацію слайдів?</vt:lpstr>
      <vt:lpstr>Як налаштувати довільну демонстрацію слайдів?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Як додати звук і відео та налаштувати параметри їх відтворення?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507</cp:revision>
  <dcterms:created xsi:type="dcterms:W3CDTF">2016-06-06T19:48:43Z</dcterms:created>
  <dcterms:modified xsi:type="dcterms:W3CDTF">2021-11-26T06:11:56Z</dcterms:modified>
</cp:coreProperties>
</file>