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9" r:id="rId2"/>
    <p:sldId id="338" r:id="rId3"/>
    <p:sldId id="330" r:id="rId4"/>
    <p:sldId id="331" r:id="rId5"/>
    <p:sldId id="332" r:id="rId6"/>
    <p:sldId id="333" r:id="rId7"/>
    <p:sldId id="310" r:id="rId8"/>
    <p:sldId id="309" r:id="rId9"/>
    <p:sldId id="292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BE"/>
    <a:srgbClr val="F5B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EC33-909B-4965-8C6C-57ADE9D34C6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DB56-86CA-4DB9-8A81-73438C35E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0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4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1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9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8811-7E07-4D7A-9D2C-3656C74EF573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481F-1A4D-45C5-A14C-CF4657A29502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4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601-E6CC-4A73-B5E5-21214A739CCD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5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1BCD-134B-4FEE-B524-E006E75423A0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90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8505-B9C2-4008-ACE8-E0161824485C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2DE3-A64F-4BE2-A6CC-F35F16004A2F}" type="datetime1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2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CF1-FAFA-469D-823F-EA0D8252FD1C}" type="datetime1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9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1CD1-7283-47A0-B6E1-821531EAD2CC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41-E7C8-4BA8-9A3B-4A2466EC0095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6480-D660-4A60-A45E-CEEC917CD2E7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1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3851-17D5-495F-8D81-CFD37F58C225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9649-B1AE-4FAC-92EB-A3FA1A8DC634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3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5E20-99CA-4AD7-A54E-3526EEB2F7D6}" type="datetime1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3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CDCF-8F3F-47A5-A0F9-126D95727083}" type="datetime1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273-5898-40A3-BDF5-B45EAC940674}" type="datetime1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7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8D2-5FDC-43BA-8C4D-BDE8F083AC63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1A9A-8A57-43F3-A614-CB08D8923EC1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8BE"/>
            </a:gs>
            <a:gs pos="77000">
              <a:schemeClr val="accent1">
                <a:lumMod val="20000"/>
                <a:lumOff val="8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100000">
              <a:srgbClr val="F4F8B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18FE61-4809-455B-BE74-15F3C7477DB0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20000"/>
                <a:lumOff val="80000"/>
              </a:schemeClr>
            </a:gs>
            <a:gs pos="0">
              <a:schemeClr val="accent3">
                <a:lumMod val="20000"/>
                <a:lumOff val="80000"/>
              </a:schemeClr>
            </a:gs>
            <a:gs pos="77000">
              <a:schemeClr val="accent4">
                <a:lumMod val="20000"/>
                <a:lumOff val="8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643998" cy="802348"/>
          </a:xfrm>
        </p:spPr>
        <p:txBody>
          <a:bodyPr>
            <a:noAutofit/>
          </a:bodyPr>
          <a:lstStyle/>
          <a:p>
            <a:pPr algn="ctr"/>
            <a:r>
              <a:rPr lang="uk-UA" sz="48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Інформатика 10 клас</a:t>
            </a:r>
            <a:endParaRPr lang="ru-RU" sz="44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44436"/>
            <a:ext cx="33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Урок  11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59" y="1824478"/>
            <a:ext cx="8856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20000">
                      <a:srgbClr val="FF0000"/>
                    </a:gs>
                    <a:gs pos="96000">
                      <a:srgbClr val="FF0000"/>
                    </a:gs>
                    <a:gs pos="43000">
                      <a:srgbClr val="FFFF00"/>
                    </a:gs>
                    <a:gs pos="57000">
                      <a:srgbClr val="00B0F0"/>
                    </a:gs>
                    <a:gs pos="28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rPr>
              <a:t>Інфографіка</a:t>
            </a:r>
            <a:endParaRPr lang="uk-UA" sz="4000" b="1" cap="none" spc="0" dirty="0">
              <a:ln w="10160">
                <a:solidFill>
                  <a:schemeClr val="accent5"/>
                </a:solidFill>
                <a:prstDash val="solid"/>
              </a:ln>
              <a:gradFill flip="none" rotWithShape="1">
                <a:gsLst>
                  <a:gs pos="20000">
                    <a:srgbClr val="FF0000"/>
                  </a:gs>
                  <a:gs pos="96000">
                    <a:srgbClr val="FF0000"/>
                  </a:gs>
                  <a:gs pos="43000">
                    <a:srgbClr val="FFFF00"/>
                  </a:gs>
                  <a:gs pos="57000">
                    <a:srgbClr val="00B0F0"/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888" y="6488668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AutoShape 2" descr="ÐÐ°ÑÑÐ¸Ð½ÐºÐ¸ Ð¿Ð¾ Ð·Ð°Ð¿ÑÐ¾ÑÑ Ð¾Ð±ÑÑÐµÐ½Ð¸Ðµ Ð² Ð¸Ð½ÑÐµÑÐ½ÐµÑ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ÐÐ°ÑÑÐ¸Ð½ÐºÐ¸ Ð¿Ð¾ Ð·Ð°Ð¿ÑÐ¾ÑÑ ÐÐ½ÑÐ¾Ð³ÑÐ°ÑÑ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51553"/>
            <a:ext cx="5187922" cy="34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267" y="103130"/>
            <a:ext cx="7773338" cy="1077278"/>
          </a:xfrm>
        </p:spPr>
        <p:txBody>
          <a:bodyPr>
            <a:normAutofit/>
          </a:bodyPr>
          <a:lstStyle/>
          <a:p>
            <a:r>
              <a:rPr lang="uk-UA" sz="66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Домашнє завдання</a:t>
            </a:r>
            <a:endParaRPr lang="ru-RU" sz="66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8218" y="1180408"/>
            <a:ext cx="5556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/>
              <a:t>§</a:t>
            </a:r>
            <a:r>
              <a:rPr lang="en-US" sz="2400" b="1" dirty="0"/>
              <a:t>2</a:t>
            </a:r>
            <a:r>
              <a:rPr lang="ru-RU" sz="2400" b="1" dirty="0"/>
              <a:t>.</a:t>
            </a:r>
            <a:r>
              <a:rPr lang="uk-UA" sz="2400" b="1" dirty="0"/>
              <a:t>3 </a:t>
            </a:r>
            <a:r>
              <a:rPr lang="ru-RU" sz="2400" b="1" dirty="0"/>
              <a:t>– </a:t>
            </a:r>
            <a:r>
              <a:rPr lang="ru-RU" sz="2400" b="1" dirty="0" err="1"/>
              <a:t>вивчити</a:t>
            </a:r>
            <a:r>
              <a:rPr lang="ru-RU" sz="2400" b="1" dirty="0"/>
              <a:t> (ст. 52-53) </a:t>
            </a:r>
            <a:r>
              <a:rPr lang="uk-UA" sz="2400" b="1" dirty="0" err="1"/>
              <a:t>Впр</a:t>
            </a:r>
            <a:r>
              <a:rPr lang="uk-UA" sz="2400" b="1" dirty="0"/>
              <a:t>. 6</a:t>
            </a:r>
            <a:r>
              <a:rPr lang="en-US" sz="2400" b="1" dirty="0"/>
              <a:t> </a:t>
            </a:r>
            <a:r>
              <a:rPr lang="uk-UA" sz="2400" b="1" dirty="0"/>
              <a:t> ст. 56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" y="2960178"/>
            <a:ext cx="3348645" cy="38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9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Пригадаймо</a:t>
            </a:r>
            <a:endParaRPr lang="ru-RU" sz="60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007" y="728632"/>
            <a:ext cx="8381532" cy="610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/>
              <a:t>1.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візуалізація</a:t>
            </a:r>
            <a:r>
              <a:rPr lang="ru-RU" dirty="0"/>
              <a:t>? Чим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візуалізації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3.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на </a:t>
            </a:r>
            <a:r>
              <a:rPr lang="ru-RU" dirty="0" err="1"/>
              <a:t>стовпчастих</a:t>
            </a:r>
            <a:r>
              <a:rPr lang="ru-RU" dirty="0"/>
              <a:t> </a:t>
            </a:r>
            <a:r>
              <a:rPr lang="ru-RU" dirty="0" err="1"/>
              <a:t>діаграмах</a:t>
            </a:r>
            <a:r>
              <a:rPr lang="ru-RU" dirty="0"/>
              <a:t> з </a:t>
            </a:r>
            <a:r>
              <a:rPr lang="ru-RU" dirty="0" err="1"/>
              <a:t>накопиченням</a:t>
            </a:r>
            <a:r>
              <a:rPr lang="ru-RU" dirty="0"/>
              <a:t>?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4.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на </a:t>
            </a:r>
            <a:r>
              <a:rPr lang="ru-RU" dirty="0" err="1"/>
              <a:t>нормованих</a:t>
            </a:r>
            <a:r>
              <a:rPr lang="ru-RU" dirty="0"/>
              <a:t> </a:t>
            </a:r>
            <a:r>
              <a:rPr lang="ru-RU" dirty="0" err="1"/>
              <a:t>стовпчастих</a:t>
            </a:r>
            <a:r>
              <a:rPr lang="ru-RU" dirty="0"/>
              <a:t> </a:t>
            </a:r>
            <a:r>
              <a:rPr lang="ru-RU" dirty="0" err="1"/>
              <a:t>діаграмах</a:t>
            </a:r>
            <a:r>
              <a:rPr lang="ru-RU" dirty="0"/>
              <a:t> з </a:t>
            </a:r>
            <a:r>
              <a:rPr lang="ru-RU" dirty="0" err="1"/>
              <a:t>накопиченням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5.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на </a:t>
            </a:r>
            <a:r>
              <a:rPr lang="ru-RU" dirty="0" err="1"/>
              <a:t>кільцевих</a:t>
            </a:r>
            <a:r>
              <a:rPr lang="ru-RU" dirty="0"/>
              <a:t> </a:t>
            </a:r>
            <a:r>
              <a:rPr lang="ru-RU" dirty="0" err="1"/>
              <a:t>діаграмах</a:t>
            </a:r>
            <a:r>
              <a:rPr lang="ru-RU" dirty="0"/>
              <a:t>?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6.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на </a:t>
            </a:r>
            <a:r>
              <a:rPr lang="ru-RU" dirty="0" err="1"/>
              <a:t>біржових</a:t>
            </a:r>
            <a:r>
              <a:rPr lang="ru-RU" dirty="0"/>
              <a:t> </a:t>
            </a:r>
            <a:r>
              <a:rPr lang="ru-RU" dirty="0" err="1"/>
              <a:t>діаграмах</a:t>
            </a:r>
            <a:r>
              <a:rPr lang="ru-RU" dirty="0"/>
              <a:t>?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.буду-</a:t>
            </a:r>
          </a:p>
          <a:p>
            <a:pPr algn="just">
              <a:lnSpc>
                <a:spcPct val="200000"/>
              </a:lnSpc>
            </a:pPr>
            <a:r>
              <a:rPr lang="ru-RU" dirty="0" err="1"/>
              <a:t>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ru-RU" dirty="0"/>
              <a:t>7.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тренду?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тренду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15" y="4569088"/>
            <a:ext cx="2315426" cy="25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5" y="118869"/>
            <a:ext cx="8664896" cy="645834"/>
          </a:xfrm>
        </p:spPr>
        <p:txBody>
          <a:bodyPr>
            <a:normAutofit/>
          </a:bodyPr>
          <a:lstStyle/>
          <a:p>
            <a:r>
              <a:rPr lang="uk-UA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Інфографіка</a:t>
            </a:r>
            <a:endParaRPr lang="ru-RU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888" y="6488668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244" y="620688"/>
            <a:ext cx="8636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 в школі різні предмети, ви досить часто використовували наочність для кращого їх сприйняття та аналізу відомостей.  Це малюнки, графіки, діаграми, схеми, таблиці.  Ви також використовували їх у своїх рефератах, комп’ютерних презентаціях.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щитах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білбордах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AutoShape 2" descr="ÐÐ°ÑÑÐ¸Ð½ÐºÐ¸ Ð¿Ð¾ Ð·Ð°Ð¿ÑÐ¾ÑÑ Ð¿ÑÐ¾Ð³ÑÐ°Ð¼Ð° ÐºÐ°Ð»ÑÐºÑÐ»Ñ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155575" y="2063725"/>
            <a:ext cx="8636657" cy="98928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Графічне подання відомостей, даних різних видів називають </a:t>
            </a:r>
            <a:r>
              <a:rPr lang="uk-UA" b="1" dirty="0">
                <a:solidFill>
                  <a:schemeClr val="tx1"/>
                </a:solidFill>
              </a:rPr>
              <a:t>інформаційною графікою</a:t>
            </a:r>
            <a:r>
              <a:rPr lang="uk-UA" dirty="0">
                <a:solidFill>
                  <a:schemeClr val="tx1"/>
                </a:solidFill>
              </a:rPr>
              <a:t>, або </a:t>
            </a:r>
            <a:r>
              <a:rPr lang="uk-UA" b="1" dirty="0" err="1">
                <a:solidFill>
                  <a:schemeClr val="tx1"/>
                </a:solidFill>
              </a:rPr>
              <a:t>інфографікою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2219" y="2888516"/>
            <a:ext cx="8467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Психологи  твердять,  що  людина  значно  краще  сприймає  відомості,  якщо  вони п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одані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 використанням графічних зображень, комбінацією графіки, тексту, чисел.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Інфографіку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широко використовують перш за все для покращення сприйняття великого  обсягу  відомостей,  а  також  відомостей,  що  мають  досить  складну  структуру.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078328"/>
            <a:ext cx="4813321" cy="2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5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5" y="118869"/>
            <a:ext cx="8664896" cy="645834"/>
          </a:xfrm>
        </p:spPr>
        <p:txBody>
          <a:bodyPr>
            <a:normAutofit/>
          </a:bodyPr>
          <a:lstStyle/>
          <a:p>
            <a:r>
              <a:rPr lang="uk-UA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Інфографіка</a:t>
            </a:r>
            <a:endParaRPr lang="ru-RU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888" y="6488668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0688"/>
            <a:ext cx="88313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uk-UA" dirty="0"/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  створюють  у  графічному  редакторі.   Нескладну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створити в текстовому редакторі, у редакторі презентацій. Також  існує  багато  спеціальних  онлайн-ресурсів  для  створення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71463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</a:t>
            </a:r>
          </a:p>
          <a:p>
            <a:pPr indent="27146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Easelly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easel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 набір безкоштовних шаблонів для створення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Усі  структурні  елементи  майбутньої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можна редагувати і налаштувати на свій смак.  У цьому сервісі є також бібліотека готових форм, стрілок, покажчиків і ліній для створення блок-схем, легке налаштування колірних палітр і шрифтів.  Також можна додавати власні зображення. </a:t>
            </a:r>
          </a:p>
        </p:txBody>
      </p:sp>
      <p:sp>
        <p:nvSpPr>
          <p:cNvPr id="7" name="AutoShape 2" descr="ÐÐ°ÑÑÐ¸Ð½ÐºÐ¸ Ð¿Ð¾ Ð·Ð°Ð¿ÑÐ¾ÑÑ Ð¿ÑÐ¾Ð³ÑÐ°Ð¼Ð° ÐºÐ°Ð»ÑÐºÑÐ»Ñ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21040"/>
            <a:ext cx="5311684" cy="35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27" y="2952530"/>
            <a:ext cx="6633851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5" y="118869"/>
            <a:ext cx="8664896" cy="645834"/>
          </a:xfrm>
        </p:spPr>
        <p:txBody>
          <a:bodyPr>
            <a:normAutofit/>
          </a:bodyPr>
          <a:lstStyle/>
          <a:p>
            <a:r>
              <a:rPr lang="uk-UA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Інфографіка</a:t>
            </a:r>
            <a:endParaRPr lang="ru-RU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888" y="6488668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244" y="620688"/>
            <a:ext cx="8636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nfogram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infogram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—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  безкоштовний  ресурс  для  створення схем, графіків і географічних карт з можливістю завантаження відео та фото для створення інтерактивної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Усі дані для майбутньої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заносяться в таблицю.  Їх можна редагувати в будь-який момент, а вбудований генератор  автоматично  оновить  готову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Після  завершення  всіх правок результат можна опублікувати на сайті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вбудувати створену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свій сайт або блог, а також поділитися посиланням із друзями, використовуючи соціальні мережі. </a:t>
            </a:r>
          </a:p>
        </p:txBody>
      </p:sp>
      <p:sp>
        <p:nvSpPr>
          <p:cNvPr id="7" name="AutoShape 2" descr="ÐÐ°ÑÑÐ¸Ð½ÐºÐ¸ Ð¿Ð¾ Ð·Ð°Ð¿ÑÐ¾ÑÑ Ð¿ÑÐ¾Ð³ÑÐ°Ð¼Ð° ÐºÐ°Ð»ÑÐºÑÐ»Ñ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15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44" y="2132856"/>
            <a:ext cx="7200800" cy="4589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5" y="118869"/>
            <a:ext cx="8664896" cy="645834"/>
          </a:xfrm>
        </p:spPr>
        <p:txBody>
          <a:bodyPr>
            <a:normAutofit/>
          </a:bodyPr>
          <a:lstStyle/>
          <a:p>
            <a:r>
              <a:rPr lang="uk-UA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Інфографіка</a:t>
            </a:r>
            <a:endParaRPr lang="ru-RU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888" y="6488668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244" y="620688"/>
            <a:ext cx="8636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Venngage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venngage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–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  безкоштовний  ресурс  для  створення і публікації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досить простим у використанні набором можливостей.  Для користувачів доступні готові схеми, теми оформлення, графіки та піктограми, також можна завантажити авторські зображення і тло.  Серед додаткових можливостей є можливість створювати анімацію та ін.</a:t>
            </a:r>
          </a:p>
        </p:txBody>
      </p:sp>
      <p:sp>
        <p:nvSpPr>
          <p:cNvPr id="7" name="AutoShape 2" descr="ÐÐ°ÑÑÐ¸Ð½ÐºÐ¸ Ð¿Ð¾ Ð·Ð°Ð¿ÑÐ¾ÑÑ Ð¿ÑÐ¾Ð³ÑÐ°Ð¼Ð° ÐºÐ°Ð»ÑÐºÑÐ»Ñ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5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862" y="102051"/>
            <a:ext cx="7773338" cy="770015"/>
          </a:xfrm>
        </p:spPr>
        <p:txBody>
          <a:bodyPr>
            <a:normAutofit fontScale="90000"/>
          </a:bodyPr>
          <a:lstStyle/>
          <a:p>
            <a:r>
              <a:rPr lang="uk-UA" sz="54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Працюємо з підручником</a:t>
            </a:r>
            <a:endParaRPr lang="ru-RU" sz="54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3497" y="6488668"/>
            <a:ext cx="18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http://leontyevnet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ÐÐ°ÑÑÐ¸Ð½ÐºÐ¸ Ð¿Ð¾ Ð·Ð°Ð¿ÑÐ¾ÑÑ ÑÑÐ¾Ð¿ÐºÐ° ÐºÐ½Ð¸Ð³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6" y="1412776"/>
            <a:ext cx="8309049" cy="43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6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.rus.ec/i/32/407832/i_0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 bwMode="auto">
          <a:xfrm>
            <a:off x="198303" y="908720"/>
            <a:ext cx="8945697" cy="5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33497" y="6488668"/>
            <a:ext cx="18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</a:t>
            </a:r>
            <a:r>
              <a:rPr lang="en-US" b="1" i="1">
                <a:solidFill>
                  <a:srgbClr val="FF0000"/>
                </a:solidFill>
              </a:rPr>
              <a:t>://leontyev.net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611560" y="1363160"/>
            <a:ext cx="792088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4000" b="1" dirty="0" err="1">
                <a:latin typeface="Monotype Corsiva" panose="03010101010201010101" pitchFamily="66" charset="0"/>
              </a:rPr>
              <a:t>Створіть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інфографіку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вашого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розподілу</a:t>
            </a:r>
            <a:r>
              <a:rPr lang="ru-RU" sz="4000" b="1" dirty="0">
                <a:latin typeface="Monotype Corsiva" panose="03010101010201010101" pitchFamily="66" charset="0"/>
              </a:rPr>
              <a:t> часу </a:t>
            </a:r>
            <a:r>
              <a:rPr lang="ru-RU" sz="4000" b="1" dirty="0" err="1">
                <a:latin typeface="Monotype Corsiva" panose="03010101010201010101" pitchFamily="66" charset="0"/>
              </a:rPr>
              <a:t>протягом</a:t>
            </a:r>
            <a:r>
              <a:rPr lang="ru-RU" sz="4000" b="1" dirty="0">
                <a:latin typeface="Monotype Corsiva" panose="03010101010201010101" pitchFamily="66" charset="0"/>
              </a:rPr>
              <a:t> одного </a:t>
            </a:r>
            <a:r>
              <a:rPr lang="ru-RU" sz="4000" b="1" dirty="0" err="1">
                <a:latin typeface="Monotype Corsiva" panose="03010101010201010101" pitchFamily="66" charset="0"/>
              </a:rPr>
              <a:t>робочого</a:t>
            </a:r>
            <a:r>
              <a:rPr lang="ru-RU" sz="4000" b="1" dirty="0">
                <a:latin typeface="Monotype Corsiva" panose="03010101010201010101" pitchFamily="66" charset="0"/>
              </a:rPr>
              <a:t> дня.</a:t>
            </a:r>
          </a:p>
        </p:txBody>
      </p:sp>
    </p:spTree>
    <p:extLst>
      <p:ext uri="{BB962C8B-B14F-4D97-AF65-F5344CB8AC3E}">
        <p14:creationId xmlns:p14="http://schemas.microsoft.com/office/powerpoint/2010/main" val="290556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none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Підсумуймо</a:t>
            </a:r>
            <a:endParaRPr lang="ru-RU" sz="60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uk-UA" sz="3600" dirty="0"/>
              <a:t>Що таке </a:t>
            </a:r>
            <a:r>
              <a:rPr lang="uk-UA" sz="3600" dirty="0" err="1"/>
              <a:t>інфографіка</a:t>
            </a:r>
            <a:r>
              <a:rPr lang="uk-UA" sz="3600" dirty="0"/>
              <a:t>?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endParaRPr lang="uk-UA" sz="3600" dirty="0"/>
          </a:p>
          <a:p>
            <a:pPr algn="just">
              <a:lnSpc>
                <a:spcPct val="150000"/>
              </a:lnSpc>
            </a:pPr>
            <a:r>
              <a:rPr lang="uk-UA" sz="3600" dirty="0"/>
              <a:t>2. Як можна створити </a:t>
            </a:r>
            <a:r>
              <a:rPr lang="uk-UA" sz="3600" dirty="0" err="1"/>
              <a:t>інфографіку</a:t>
            </a:r>
            <a:r>
              <a:rPr lang="uk-UA" sz="3600" dirty="0"/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05" y="5300133"/>
            <a:ext cx="2644400" cy="17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415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8730</TotalTime>
  <Words>560</Words>
  <Application>Microsoft Office PowerPoint</Application>
  <PresentationFormat>Экран (4:3)</PresentationFormat>
  <Paragraphs>44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Tw Cen MT</vt:lpstr>
      <vt:lpstr>verdana</vt:lpstr>
      <vt:lpstr>Капля</vt:lpstr>
      <vt:lpstr>Інформатика 10 клас</vt:lpstr>
      <vt:lpstr>Пригадаймо</vt:lpstr>
      <vt:lpstr>Інфографіка</vt:lpstr>
      <vt:lpstr>Інфографіка</vt:lpstr>
      <vt:lpstr>Інфографіка</vt:lpstr>
      <vt:lpstr>Інфографіка</vt:lpstr>
      <vt:lpstr>Працюємо з підручником</vt:lpstr>
      <vt:lpstr>Презентация PowerPoint</vt:lpstr>
      <vt:lpstr>Підсумуймо</vt:lpstr>
      <vt:lpstr>Домашнє завдання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Zoe</cp:lastModifiedBy>
  <cp:revision>163</cp:revision>
  <dcterms:created xsi:type="dcterms:W3CDTF">2011-06-30T05:49:19Z</dcterms:created>
  <dcterms:modified xsi:type="dcterms:W3CDTF">2021-11-24T10:04:18Z</dcterms:modified>
</cp:coreProperties>
</file>