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D18A-CCB4-48CA-B647-24C03841363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0BD9-8AC7-4678-9D2B-FF73158DC5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55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D18A-CCB4-48CA-B647-24C03841363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0BD9-8AC7-4678-9D2B-FF73158D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9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D18A-CCB4-48CA-B647-24C03841363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0BD9-8AC7-4678-9D2B-FF73158D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1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D18A-CCB4-48CA-B647-24C03841363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0BD9-8AC7-4678-9D2B-FF73158DC5F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9261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D18A-CCB4-48CA-B647-24C03841363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0BD9-8AC7-4678-9D2B-FF73158D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01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D18A-CCB4-48CA-B647-24C03841363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0BD9-8AC7-4678-9D2B-FF73158DC5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596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D18A-CCB4-48CA-B647-24C03841363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0BD9-8AC7-4678-9D2B-FF73158D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3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D18A-CCB4-48CA-B647-24C03841363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0BD9-8AC7-4678-9D2B-FF73158D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75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D18A-CCB4-48CA-B647-24C03841363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0BD9-8AC7-4678-9D2B-FF73158D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1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D18A-CCB4-48CA-B647-24C03841363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0BD9-8AC7-4678-9D2B-FF73158D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6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D18A-CCB4-48CA-B647-24C03841363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0BD9-8AC7-4678-9D2B-FF73158D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D18A-CCB4-48CA-B647-24C03841363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0BD9-8AC7-4678-9D2B-FF73158D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7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D18A-CCB4-48CA-B647-24C03841363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0BD9-8AC7-4678-9D2B-FF73158D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1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D18A-CCB4-48CA-B647-24C03841363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0BD9-8AC7-4678-9D2B-FF73158D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4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D18A-CCB4-48CA-B647-24C03841363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0BD9-8AC7-4678-9D2B-FF73158D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2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D18A-CCB4-48CA-B647-24C03841363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0BD9-8AC7-4678-9D2B-FF73158D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3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D18A-CCB4-48CA-B647-24C03841363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0BD9-8AC7-4678-9D2B-FF73158D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F2D18A-CCB4-48CA-B647-24C03841363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7850BD9-8AC7-4678-9D2B-FF73158D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32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zz.com.u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zzz.com.u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59028"/>
            <a:ext cx="9316523" cy="1804086"/>
          </a:xfrm>
        </p:spPr>
        <p:txBody>
          <a:bodyPr>
            <a:normAutofit/>
          </a:bodyPr>
          <a:lstStyle/>
          <a:p>
            <a:r>
              <a:rPr lang="uk-UA" sz="8000" dirty="0" err="1"/>
              <a:t>Хостинг</a:t>
            </a:r>
            <a:r>
              <a:rPr lang="uk-UA" sz="8000" dirty="0"/>
              <a:t> сайту</a:t>
            </a:r>
            <a:endParaRPr lang="en-US" sz="8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741877" y="2328105"/>
            <a:ext cx="6400800" cy="1947333"/>
          </a:xfrm>
        </p:spPr>
        <p:txBody>
          <a:bodyPr/>
          <a:lstStyle/>
          <a:p>
            <a:r>
              <a:rPr lang="uk-UA" dirty="0"/>
              <a:t>Реєстрація доменного імені та </a:t>
            </a:r>
            <a:r>
              <a:rPr lang="uk-UA" dirty="0" err="1"/>
              <a:t>хостинг</a:t>
            </a:r>
            <a:r>
              <a:rPr lang="uk-UA" dirty="0"/>
              <a:t> на сайті</a:t>
            </a:r>
          </a:p>
          <a:p>
            <a:r>
              <a:rPr lang="en-US" dirty="0">
                <a:hlinkClick r:id="rId2"/>
              </a:rPr>
              <a:t>www.zzz.com.ua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4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655" y="4618072"/>
            <a:ext cx="8534400" cy="1507067"/>
          </a:xfrm>
        </p:spPr>
        <p:txBody>
          <a:bodyPr/>
          <a:lstStyle/>
          <a:p>
            <a:r>
              <a:rPr lang="uk-UA" dirty="0"/>
              <a:t>Ви опинитесь на сервері</a:t>
            </a:r>
            <a:endParaRPr lang="en-US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205" y="323207"/>
            <a:ext cx="8923462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6263" y="5682343"/>
            <a:ext cx="333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Знайдіть папку, яка відповідає вашому профілю та відкрийте її</a:t>
            </a:r>
            <a:endParaRPr lang="en-US" dirty="0"/>
          </a:p>
        </p:txBody>
      </p: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3451654" y="4053016"/>
            <a:ext cx="1120345" cy="169537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753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0926" y="4085962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Завантаження домашньої сторінки на сервер</a:t>
            </a:r>
            <a:endParaRPr lang="en-US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0291" y="327134"/>
            <a:ext cx="6691395" cy="331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4456" y="5502871"/>
            <a:ext cx="359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Оберіть кнопку «Завантажити на сервер»</a:t>
            </a:r>
            <a:endParaRPr lang="en-US" dirty="0"/>
          </a:p>
        </p:txBody>
      </p:sp>
      <p:cxnSp>
        <p:nvCxnSpPr>
          <p:cNvPr id="6" name="Пряма зі стрілкою 5"/>
          <p:cNvCxnSpPr>
            <a:cxnSpLocks/>
          </p:cNvCxnSpPr>
          <p:nvPr/>
        </p:nvCxnSpPr>
        <p:spPr>
          <a:xfrm flipV="1">
            <a:off x="4140926" y="2537254"/>
            <a:ext cx="1897409" cy="296561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441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17" y="60634"/>
            <a:ext cx="9210675" cy="3781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9572" y="493647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Завантаження домашньої сторінки на сервер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93177" y="4613312"/>
            <a:ext cx="205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Оберіть кнопку «Вибрати файл»</a:t>
            </a:r>
            <a:endParaRPr lang="en-US" dirty="0"/>
          </a:p>
        </p:txBody>
      </p: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4251666" y="3526484"/>
            <a:ext cx="4060312" cy="108682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31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380" y="216377"/>
            <a:ext cx="5560830" cy="41568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Завантаження домашньої сторінки на сервер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05239" y="2434139"/>
            <a:ext cx="3309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Оберіть файл </a:t>
            </a:r>
            <a:r>
              <a:rPr lang="en-US" dirty="0"/>
              <a:t>index.html (</a:t>
            </a:r>
            <a:r>
              <a:rPr lang="uk-UA" dirty="0"/>
              <a:t>саме з такою назвою і розширенням) та завантажте на сервер</a:t>
            </a:r>
            <a:endParaRPr lang="en-US" dirty="0"/>
          </a:p>
        </p:txBody>
      </p: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1919416" y="947351"/>
            <a:ext cx="6285824" cy="159438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53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97" y="1260320"/>
            <a:ext cx="7753350" cy="42767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57" y="5632392"/>
            <a:ext cx="12175524" cy="1507067"/>
          </a:xfrm>
        </p:spPr>
        <p:txBody>
          <a:bodyPr>
            <a:normAutofit/>
          </a:bodyPr>
          <a:lstStyle/>
          <a:p>
            <a:r>
              <a:rPr lang="uk-UA" dirty="0"/>
              <a:t>Завантаження домашньої сторінки на сервер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33258" y="518642"/>
            <a:ext cx="330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Натисніть на зелену позначку для завантаження</a:t>
            </a:r>
            <a:endParaRPr lang="en-US" dirty="0"/>
          </a:p>
        </p:txBody>
      </p:sp>
      <p:cxnSp>
        <p:nvCxnSpPr>
          <p:cNvPr id="6" name="Пряма зі стрілкою 5"/>
          <p:cNvCxnSpPr>
            <a:cxnSpLocks/>
          </p:cNvCxnSpPr>
          <p:nvPr/>
        </p:nvCxnSpPr>
        <p:spPr>
          <a:xfrm flipH="1">
            <a:off x="2150077" y="1054443"/>
            <a:ext cx="6183181" cy="158201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39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83" y="432330"/>
            <a:ext cx="6934200" cy="3876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Завантаження домашньої сторінки на сервер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14490" y="1933838"/>
            <a:ext cx="3309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Перевірте чи все пройшло успішно та поверніться до своєї папки</a:t>
            </a:r>
            <a:endParaRPr lang="en-US" dirty="0"/>
          </a:p>
        </p:txBody>
      </p:sp>
      <p:cxnSp>
        <p:nvCxnSpPr>
          <p:cNvPr id="6" name="Пряма зі стрілкою 5"/>
          <p:cNvCxnSpPr>
            <a:cxnSpLocks/>
            <a:stCxn id="5" idx="1"/>
          </p:cNvCxnSpPr>
          <p:nvPr/>
        </p:nvCxnSpPr>
        <p:spPr>
          <a:xfrm flipH="1">
            <a:off x="1886465" y="2395503"/>
            <a:ext cx="6628025" cy="81725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H="1" flipV="1">
            <a:off x="1886465" y="1359243"/>
            <a:ext cx="6628025" cy="73867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1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61" y="732154"/>
            <a:ext cx="9001125" cy="350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3269" y="5372312"/>
            <a:ext cx="8534400" cy="1507067"/>
          </a:xfrm>
        </p:spPr>
        <p:txBody>
          <a:bodyPr/>
          <a:lstStyle/>
          <a:p>
            <a:pPr algn="ctr"/>
            <a:r>
              <a:rPr lang="uk-UA" dirty="0"/>
              <a:t>Ви повинні бачити подібну картинку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76308" y="5330885"/>
            <a:ext cx="4715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 знаходитесь в своїй папці, назва повинна співпадати з вашим доменним ім’ям та бачити завантажений файл </a:t>
            </a:r>
            <a:r>
              <a:rPr lang="en-US" dirty="0"/>
              <a:t>index.html</a:t>
            </a:r>
          </a:p>
        </p:txBody>
      </p: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1680519" y="3690551"/>
            <a:ext cx="5795789" cy="19177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H="1" flipV="1">
            <a:off x="2504303" y="2103120"/>
            <a:ext cx="4912928" cy="337058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40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Перевірка роботи сайту</a:t>
            </a:r>
            <a:endParaRPr lang="en-US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79" y="656651"/>
            <a:ext cx="7467600" cy="3019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4115" y="2653594"/>
            <a:ext cx="3309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Ввівши в адресному рядку адресу свого сайту ви повинні побачити завантажену на сервер сторінку</a:t>
            </a:r>
            <a:endParaRPr lang="en-US" dirty="0"/>
          </a:p>
        </p:txBody>
      </p: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776151" y="2020185"/>
            <a:ext cx="5977965" cy="83967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55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952" y="3885970"/>
            <a:ext cx="8534400" cy="1507067"/>
          </a:xfrm>
        </p:spPr>
        <p:txBody>
          <a:bodyPr/>
          <a:lstStyle/>
          <a:p>
            <a:r>
              <a:rPr lang="uk-UA" dirty="0"/>
              <a:t>Відкрийте сайт </a:t>
            </a:r>
            <a:r>
              <a:rPr lang="en-US" dirty="0">
                <a:hlinkClick r:id="rId2"/>
              </a:rPr>
              <a:t>www.zzz.com.ua</a:t>
            </a:r>
            <a:endParaRPr lang="en-US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0" y="634628"/>
            <a:ext cx="8534400" cy="30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8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974" y="4643851"/>
            <a:ext cx="8534400" cy="1507067"/>
          </a:xfrm>
        </p:spPr>
        <p:txBody>
          <a:bodyPr/>
          <a:lstStyle/>
          <a:p>
            <a:r>
              <a:rPr lang="uk-UA" dirty="0"/>
              <a:t>Оберіть кнопку </a:t>
            </a:r>
            <a:r>
              <a:rPr lang="uk-UA" b="1" u="sng" dirty="0"/>
              <a:t>Зареєструватися</a:t>
            </a:r>
            <a:endParaRPr lang="en-US" b="1" u="sng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454646"/>
            <a:ext cx="8534400" cy="3058053"/>
          </a:xfrm>
          <a:prstGeom prst="rect">
            <a:avLst/>
          </a:prstGeom>
        </p:spPr>
      </p:pic>
      <p:cxnSp>
        <p:nvCxnSpPr>
          <p:cNvPr id="5" name="Пряма зі стрілкою 4"/>
          <p:cNvCxnSpPr>
            <a:cxnSpLocks/>
          </p:cNvCxnSpPr>
          <p:nvPr/>
        </p:nvCxnSpPr>
        <p:spPr>
          <a:xfrm flipV="1">
            <a:off x="8575472" y="1202725"/>
            <a:ext cx="725047" cy="398179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97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19274" y="523926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Оберіть один з доступних безкоштовних доменів</a:t>
            </a:r>
            <a:endParaRPr lang="en-US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319274" y="158577"/>
            <a:ext cx="8997049" cy="508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0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Коректно заповніть реєстраційні поля для тарифу </a:t>
            </a:r>
            <a:r>
              <a:rPr lang="en-US" b="1" u="sng" dirty="0"/>
              <a:t>Free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333" y="209534"/>
            <a:ext cx="4740937" cy="3614738"/>
          </a:xfrm>
          <a:prstGeom prst="rect">
            <a:avLst/>
          </a:prstGeom>
        </p:spPr>
      </p:pic>
      <p:cxnSp>
        <p:nvCxnSpPr>
          <p:cNvPr id="5" name="Пряма зі стрілкою 4"/>
          <p:cNvCxnSpPr>
            <a:cxnSpLocks/>
          </p:cNvCxnSpPr>
          <p:nvPr/>
        </p:nvCxnSpPr>
        <p:spPr>
          <a:xfrm flipV="1">
            <a:off x="3920208" y="2370668"/>
            <a:ext cx="709223" cy="239727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>
            <a:off x="6268995" y="1466335"/>
            <a:ext cx="2502198" cy="412715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81917" y="1062008"/>
            <a:ext cx="21052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Натисніть кнопку «Надіслати», почекайте та знайдіть у вказаній вами електронній скриньці код підтвердження. Скопіюйте та вставте його у відповідне поле.</a:t>
            </a:r>
          </a:p>
        </p:txBody>
      </p:sp>
    </p:spTree>
    <p:extLst>
      <p:ext uri="{BB962C8B-B14F-4D97-AF65-F5344CB8AC3E}">
        <p14:creationId xmlns:p14="http://schemas.microsoft.com/office/powerpoint/2010/main" val="349172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914" y="4577949"/>
            <a:ext cx="10733431" cy="1507067"/>
          </a:xfrm>
        </p:spPr>
        <p:txBody>
          <a:bodyPr/>
          <a:lstStyle/>
          <a:p>
            <a:r>
              <a:rPr lang="uk-UA" dirty="0"/>
              <a:t>Виконайте вхід до Панелі управління</a:t>
            </a:r>
            <a:endParaRPr lang="en-US" b="1" u="sng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255" y="219312"/>
            <a:ext cx="10193299" cy="3652471"/>
          </a:xfrm>
          <a:prstGeom prst="rect">
            <a:avLst/>
          </a:prstGeom>
        </p:spPr>
      </p:pic>
      <p:cxnSp>
        <p:nvCxnSpPr>
          <p:cNvPr id="5" name="Пряма зі стрілкою 4"/>
          <p:cNvCxnSpPr>
            <a:cxnSpLocks/>
          </p:cNvCxnSpPr>
          <p:nvPr/>
        </p:nvCxnSpPr>
        <p:spPr>
          <a:xfrm flipV="1">
            <a:off x="7759336" y="2045547"/>
            <a:ext cx="74848" cy="281383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96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8382" y="447909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Знайдіть адресу Вашого майбутнього сайту</a:t>
            </a:r>
            <a:endParaRPr lang="en-US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806" y="257432"/>
            <a:ext cx="8511354" cy="3614738"/>
          </a:xfrm>
          <a:prstGeom prst="rect">
            <a:avLst/>
          </a:prstGeom>
        </p:spPr>
      </p:pic>
      <p:cxnSp>
        <p:nvCxnSpPr>
          <p:cNvPr id="5" name="Пряма зі стрілкою 4"/>
          <p:cNvCxnSpPr>
            <a:cxnSpLocks/>
          </p:cNvCxnSpPr>
          <p:nvPr/>
        </p:nvCxnSpPr>
        <p:spPr>
          <a:xfrm flipV="1">
            <a:off x="6211330" y="2699851"/>
            <a:ext cx="1347239" cy="188862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96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Перейдіть на вкладку </a:t>
            </a:r>
            <a:r>
              <a:rPr lang="en-US" dirty="0"/>
              <a:t>FTP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474" y="650593"/>
            <a:ext cx="8534400" cy="2095156"/>
          </a:xfrm>
          <a:prstGeom prst="rect">
            <a:avLst/>
          </a:prstGeom>
        </p:spPr>
      </p:pic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67697" y="2248930"/>
            <a:ext cx="5587138" cy="291089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59337" y="4376057"/>
            <a:ext cx="2717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Відредагуйте існуючий, або додайте новий профіль, запам’ятайте пароль. </a:t>
            </a:r>
            <a:r>
              <a:rPr lang="en-US" dirty="0"/>
              <a:t>FTP </a:t>
            </a:r>
            <a:r>
              <a:rPr lang="uk-UA" dirty="0"/>
              <a:t>Вам потрібно для завантаження ваших сторінок на сервер</a:t>
            </a:r>
          </a:p>
        </p:txBody>
      </p:sp>
      <p:cxnSp>
        <p:nvCxnSpPr>
          <p:cNvPr id="9" name="Пряма зі стрілкою 8"/>
          <p:cNvCxnSpPr>
            <a:cxnSpLocks/>
          </p:cNvCxnSpPr>
          <p:nvPr/>
        </p:nvCxnSpPr>
        <p:spPr>
          <a:xfrm flipH="1" flipV="1">
            <a:off x="7933038" y="1309816"/>
            <a:ext cx="975831" cy="306624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46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898" y="4717991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Оберіть кнопку </a:t>
            </a:r>
            <a:r>
              <a:rPr lang="en-US" dirty="0"/>
              <a:t>FTP </a:t>
            </a:r>
            <a:r>
              <a:rPr lang="uk-UA" dirty="0"/>
              <a:t>та виконайте вхід за створеним профілем</a:t>
            </a:r>
            <a:endParaRPr lang="en-US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562" y="83776"/>
            <a:ext cx="8114942" cy="4197696"/>
          </a:xfrm>
          <a:prstGeom prst="rect">
            <a:avLst/>
          </a:prstGeom>
        </p:spPr>
      </p:pic>
      <p:cxnSp>
        <p:nvCxnSpPr>
          <p:cNvPr id="5" name="Пряма зі стрілкою 4"/>
          <p:cNvCxnSpPr>
            <a:cxnSpLocks/>
          </p:cNvCxnSpPr>
          <p:nvPr/>
        </p:nvCxnSpPr>
        <p:spPr>
          <a:xfrm flipV="1">
            <a:off x="5984554" y="3429000"/>
            <a:ext cx="1520116" cy="138151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87528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</TotalTime>
  <Words>235</Words>
  <Application>Microsoft Office PowerPoint</Application>
  <PresentationFormat>Широкоэкранный</PresentationFormat>
  <Paragraphs>29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Century Gothic</vt:lpstr>
      <vt:lpstr>Wingdings 3</vt:lpstr>
      <vt:lpstr>Сектор</vt:lpstr>
      <vt:lpstr>Хостинг сайту</vt:lpstr>
      <vt:lpstr>Відкрийте сайт www.zzz.com.ua</vt:lpstr>
      <vt:lpstr>Оберіть кнопку Зареєструватися</vt:lpstr>
      <vt:lpstr>Оберіть один з доступних безкоштовних доменів</vt:lpstr>
      <vt:lpstr>Коректно заповніть реєстраційні поля для тарифу Free</vt:lpstr>
      <vt:lpstr>Виконайте вхід до Панелі управління</vt:lpstr>
      <vt:lpstr>Знайдіть адресу Вашого майбутнього сайту</vt:lpstr>
      <vt:lpstr>Перейдіть на вкладку FTP</vt:lpstr>
      <vt:lpstr>Оберіть кнопку FTP та виконайте вхід за створеним профілем</vt:lpstr>
      <vt:lpstr>Ви опинитесь на сервері</vt:lpstr>
      <vt:lpstr>Завантаження домашньої сторінки на сервер</vt:lpstr>
      <vt:lpstr>Завантаження домашньої сторінки на сервер</vt:lpstr>
      <vt:lpstr>Завантаження домашньої сторінки на сервер</vt:lpstr>
      <vt:lpstr>Завантаження домашньої сторінки на сервер</vt:lpstr>
      <vt:lpstr>Завантаження домашньої сторінки на сервер</vt:lpstr>
      <vt:lpstr>Ви повинні бачити подібну картинку</vt:lpstr>
      <vt:lpstr>Перевірка роботи сайту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Хостинг сайту</dc:title>
  <dc:creator>Sergey Sydorenko</dc:creator>
  <cp:lastModifiedBy>Sergey Sydorenko</cp:lastModifiedBy>
  <cp:revision>7</cp:revision>
  <dcterms:created xsi:type="dcterms:W3CDTF">2019-04-21T12:36:19Z</dcterms:created>
  <dcterms:modified xsi:type="dcterms:W3CDTF">2020-11-15T17:42:54Z</dcterms:modified>
</cp:coreProperties>
</file>