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3CF81-8D9B-4809-8C96-0DCE906C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9C6CCAA-282D-40AC-9197-27DE34D3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B509-49A5-47ED-974D-6EC0E48E40B2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675CD0A-B3B7-493C-8DB2-99D0449E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6BCC6B-BB0B-4B3B-A636-C6736717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E761-7A23-4BBB-8930-46C5282C7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507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CA91C4E-C2E3-437C-9D78-B1F224E0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A0CF2F-3C41-48E5-808B-82121EC1E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728C35-D74A-4327-92FD-7918F7A2E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B509-49A5-47ED-974D-6EC0E48E40B2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F4C2C9-2D2F-45BC-8DD3-EEF61B45D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D187C4-4B74-41F4-BC10-857224195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E761-7A23-4BBB-8930-46C5282C7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715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81E360-413F-49ED-BA98-5D1035BE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5A0E7A-A9EC-442C-AF33-9DBBED5EC8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3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C28936C-5D42-46A5-861D-D186BF86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>
                <a:solidFill>
                  <a:srgbClr val="7030A0"/>
                </a:solidFill>
              </a:rPr>
              <a:t>Підсумуємо</a:t>
            </a: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1670B2-6FA3-4014-8998-E99E3C6D7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3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0AFB7B6-BAE6-4688-BEF8-605B2992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>
                <a:solidFill>
                  <a:srgbClr val="7030A0"/>
                </a:solidFill>
              </a:rPr>
              <a:t>Домашнє завдання</a:t>
            </a:r>
            <a:endParaRPr lang="uk-UA" sz="4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C55B8A-FD26-4C7B-BCC4-00E617EA8A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55FD35-905F-418B-AFB9-30DBC307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b="1">
                <a:solidFill>
                  <a:srgbClr val="FF0000"/>
                </a:solidFill>
              </a:rPr>
              <a:t>Пригадаймо</a:t>
            </a:r>
            <a:endParaRPr lang="uk-UA" sz="66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934C91-EC89-42B3-A746-3ACDE27753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0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C1F2FB-8D17-44C1-8B00-56A55470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Внутр</a:t>
            </a:r>
            <a:r>
              <a:rPr lang="uk-UA" sz="4000" b="1">
                <a:solidFill>
                  <a:srgbClr val="7030A0"/>
                </a:solidFill>
              </a:rPr>
              <a:t>і</a:t>
            </a:r>
            <a:r>
              <a:rPr lang="ru-RU" sz="4000" b="1">
                <a:solidFill>
                  <a:srgbClr val="7030A0"/>
                </a:solidFill>
              </a:rPr>
              <a:t>шні та зовнішні гіперпосилання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BA8FE6-9463-4163-B6F1-4C86B30D3F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6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BDCA44-D111-455E-9824-7ED0369F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Створення закладки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4B4A59-C4E7-48D7-99C9-67F8F36600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0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9312AF4-9760-441F-9A14-42613955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Створення внутрішнього посилання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8F05B8-8682-43A8-ADE1-F3A7438D27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3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4DC532E-2FAE-41CF-B388-653D630A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Створення зовнішнього посилання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5518B-C0AD-4785-96FA-BFFF4078AD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0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C063AE-FE97-47B6-898A-A0779F2F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Створення зовнішнього посилання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2520DC-6EDE-4146-ABFD-1014CA37E0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0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3C1129-44DB-49F5-80A8-806B90639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Працюємо з комп’ютером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B0A187-7A01-4BDE-8D6E-4C3258931B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F60D3C-C3D1-4B2E-8384-BBAE1AF7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>
                <a:solidFill>
                  <a:srgbClr val="7030A0"/>
                </a:solidFill>
              </a:rPr>
              <a:t>Запам</a:t>
            </a:r>
            <a:r>
              <a:rPr lang="uk-UA" sz="5400" b="1">
                <a:solidFill>
                  <a:srgbClr val="7030A0"/>
                </a:solidFill>
              </a:rPr>
              <a:t>’</a:t>
            </a:r>
            <a:r>
              <a:rPr lang="ru-RU" sz="5400" b="1">
                <a:solidFill>
                  <a:srgbClr val="7030A0"/>
                </a:solidFill>
              </a:rPr>
              <a:t>ятай</a:t>
            </a: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264538-3FE6-43C8-BB27-C142FE6F57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5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Широкий екран</PresentationFormat>
  <Paragraphs>10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Презентація PowerPoint</vt:lpstr>
      <vt:lpstr>Пригадаймо</vt:lpstr>
      <vt:lpstr>Внутрішні та зовнішні гіперпосилання</vt:lpstr>
      <vt:lpstr>Створення закладки</vt:lpstr>
      <vt:lpstr>Створення внутрішнього посилання</vt:lpstr>
      <vt:lpstr>Створення зовнішнього посилання </vt:lpstr>
      <vt:lpstr>Створення зовнішнього посилання </vt:lpstr>
      <vt:lpstr>Працюємо з комп’ютером</vt:lpstr>
      <vt:lpstr>Запам’ятай</vt:lpstr>
      <vt:lpstr>Підсумуємо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Дмитрий Леонтьев</dc:creator>
  <cp:lastModifiedBy>Дмитрий Леонтьев</cp:lastModifiedBy>
  <cp:revision>1</cp:revision>
  <dcterms:created xsi:type="dcterms:W3CDTF">2021-10-24T19:06:44Z</dcterms:created>
  <dcterms:modified xsi:type="dcterms:W3CDTF">2021-10-24T19:06:44Z</dcterms:modified>
</cp:coreProperties>
</file>