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84248-2C99-4C08-9D8E-4B382BCB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C6A45AC-ED3C-428A-B9A2-5B9D7F89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25A2-21DA-44A0-BF6E-49DA11AA0A02}" type="datetimeFigureOut">
              <a:rPr lang="uk-UA" smtClean="0"/>
              <a:pPr/>
              <a:t>22.11.2021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41970AB-361C-46AF-838F-5285108D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1A9F562-6A4F-4751-B7C3-68AAF9D2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8728-7777-4F54-80EE-2EB1067875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043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B7C2EEEC-4386-40BC-B5BB-16E4400F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9FD5A73-C9B4-4605-9AF0-31D0C7A6E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6CCE205-CF1D-4E2C-B105-083D09A5F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25A2-21DA-44A0-BF6E-49DA11AA0A02}" type="datetimeFigureOut">
              <a:rPr lang="uk-UA" smtClean="0"/>
              <a:pPr/>
              <a:t>22.11.2021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B85FBA8-2AF0-4AD4-9BE7-634BAF18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2D3DBDA-5A12-47CD-B5B8-347D9E673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728-7777-4F54-80EE-2EB1067875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209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1C2611D-9E95-4757-82E8-17EFD66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3F19FA-9016-4233-818D-9FB40C797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03B1834-414A-4038-BBB3-DBEFFC01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B7D6C9-DA30-4CAA-8410-70B64AB1D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15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CCC9CE2-8CB9-46FA-BC8D-06F01AC1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B09438-2179-47C1-8C97-8747E30EF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90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C40FE4A-98A9-4288-B911-B9B16C90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5D9E33-FBB1-4D3D-9643-37A939500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65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99E82A6-211F-408B-BCC6-895A44E5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55D38B-1207-45D5-AD8A-01085ED6C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30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1AFE29E-767E-428B-8A2A-A9268110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>
                <a:solidFill>
                  <a:srgbClr val="7030A0"/>
                </a:solidFill>
              </a:rPr>
              <a:t>Зміст дркумента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D6D078-C124-4AAC-9A27-2891521EB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85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08C8133-661E-42DC-943F-22D9F0FD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DA4287-F38D-4A34-BC40-ADA4F5ABA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61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CABD427-2B77-4401-B9DA-026E24A4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BD2A76-F495-4CC4-B2B0-FED0EF723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06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Произвольный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Пригадаймо</vt:lpstr>
      <vt:lpstr>Зміст дркумента</vt:lpstr>
      <vt:lpstr>Зміст дркумента</vt:lpstr>
      <vt:lpstr>Зміст дркумента</vt:lpstr>
      <vt:lpstr>Зміст дркумента</vt:lpstr>
      <vt:lpstr>Запам’ятай</vt:lpstr>
      <vt:lpstr>Підсумуємо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1</cp:lastModifiedBy>
  <cp:revision>2</cp:revision>
  <dcterms:created xsi:type="dcterms:W3CDTF">2021-10-24T12:50:17Z</dcterms:created>
  <dcterms:modified xsi:type="dcterms:W3CDTF">2021-11-22T13:11:36Z</dcterms:modified>
</cp:coreProperties>
</file>