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84248-2C99-4C08-9D8E-4B382BCB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C6A45AC-ED3C-428A-B9A2-5B9D7F89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25A2-21DA-44A0-BF6E-49DA11AA0A02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41970AB-361C-46AF-838F-5285108D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9F562-6A4F-4751-B7C3-68AAF9D2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8728-7777-4F54-80EE-2EB1067875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3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7C2EEEC-4386-40BC-B5BB-16E4400F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FD5A73-C9B4-4605-9AF0-31D0C7A6E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CCE205-CF1D-4E2C-B105-083D09A5F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25A2-21DA-44A0-BF6E-49DA11AA0A02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5FBA8-2AF0-4AD4-9BE7-634BAF184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D3DBDA-5A12-47CD-B5B8-347D9E673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8728-7777-4F54-80EE-2EB1067875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9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1C2611D-9E95-4757-82E8-17EFD66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3F19FA-9016-4233-818D-9FB40C797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5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004AA2-AAE0-4900-9AA5-2F5724EA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>
                <a:solidFill>
                  <a:srgbClr val="7030A0"/>
                </a:solidFill>
              </a:rPr>
              <a:t>Домашнє завдання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95B168-854F-4B64-AA8A-1D9A7EE5C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3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3B1834-414A-4038-BBB3-DBEFFC01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b="1">
                <a:solidFill>
                  <a:srgbClr val="FF0000"/>
                </a:solidFill>
              </a:rPr>
              <a:t>Пригадаймо</a:t>
            </a:r>
            <a:endParaRPr lang="uk-UA" sz="66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7D6C9-DA30-4CAA-8410-70B64AB1D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5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CC9CE2-8CB9-46FA-BC8D-06F01AC1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Зміст дркумента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B09438-2179-47C1-8C97-8747E30EF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0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40FE4A-98A9-4288-B911-B9B16C90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Зміст дркумента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5D9E33-FBB1-4D3D-9643-37A939500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5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9E82A6-211F-408B-BCC6-895A44E5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Зміст дркумента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55D38B-1207-45D5-AD8A-01085ED6C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0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AFE29E-767E-428B-8A2A-A9268110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Зміст дркумента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6D078-C124-4AAC-9A27-2891521EBB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BC25E5F-205D-4105-B71D-60B52C01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Працюємо з комп’ютером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8EC919-E7F5-41DF-BCC5-C19D84A3F7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8C8133-661E-42DC-943F-22D9F0FD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Запам</a:t>
            </a:r>
            <a:r>
              <a:rPr lang="uk-UA" sz="5400" b="1">
                <a:solidFill>
                  <a:srgbClr val="7030A0"/>
                </a:solidFill>
              </a:rPr>
              <a:t>’</a:t>
            </a:r>
            <a:r>
              <a:rPr lang="ru-RU" sz="5400" b="1">
                <a:solidFill>
                  <a:srgbClr val="7030A0"/>
                </a:solidFill>
              </a:rPr>
              <a:t>ятай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DA4287-F38D-4A34-BC40-ADA4F5ABA9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1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ABD427-2B77-4401-B9DA-026E24A4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>
                <a:solidFill>
                  <a:srgbClr val="7030A0"/>
                </a:solidFill>
              </a:rPr>
              <a:t>Підсумуємо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D2A76-F495-4CC4-B2B0-FED0EF723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5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Пригадаймо</vt:lpstr>
      <vt:lpstr>Зміст дркумента</vt:lpstr>
      <vt:lpstr>Зміст дркумента</vt:lpstr>
      <vt:lpstr>Зміст дркумента</vt:lpstr>
      <vt:lpstr>Зміст дркумента</vt:lpstr>
      <vt:lpstr>Працюємо з комп’ютером</vt:lpstr>
      <vt:lpstr>Запам’ятай</vt:lpstr>
      <vt:lpstr>Підсумуємо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Дмитрий Леонтьев</dc:creator>
  <cp:lastModifiedBy>Zoe</cp:lastModifiedBy>
  <cp:revision>1</cp:revision>
  <dcterms:created xsi:type="dcterms:W3CDTF">2021-10-24T12:50:17Z</dcterms:created>
  <dcterms:modified xsi:type="dcterms:W3CDTF">2021-11-21T14:45:07Z</dcterms:modified>
</cp:coreProperties>
</file>