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256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40" r:id="rId10"/>
    <p:sldId id="429" r:id="rId11"/>
    <p:sldId id="396" r:id="rId12"/>
    <p:sldId id="3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33"/>
    <a:srgbClr val="FF0000"/>
    <a:srgbClr val="58749F"/>
    <a:srgbClr val="FF97FF"/>
    <a:srgbClr val="990099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25" autoAdjust="0"/>
    <p:restoredTop sz="94129" autoAdjust="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8185-9435-425E-A286-43B59E2CEA43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500B-F087-4253-B8BC-CD1C603A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5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21.11.2021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інформатика 2017 морзе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20828" b="4496"/>
          <a:stretch/>
        </p:blipFill>
        <p:spPr bwMode="auto">
          <a:xfrm>
            <a:off x="0" y="0"/>
            <a:ext cx="4788024" cy="6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58749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0" y="188640"/>
            <a:ext cx="4381500" cy="2520280"/>
          </a:xfrm>
          <a:noFill/>
        </p:spPr>
        <p:txBody>
          <a:bodyPr/>
          <a:lstStyle>
            <a:lvl1pPr algn="ctr">
              <a:defRPr sz="4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BBFAD-9901-4853-849C-B4C95AD21D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46" y="2204864"/>
            <a:ext cx="4585514" cy="485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en-US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8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5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07504" y="836712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6061" y="70212"/>
            <a:ext cx="7921098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279808" y="4794323"/>
              <a:ext cx="442279" cy="615553"/>
              <a:chOff x="5442227" y="3282173"/>
              <a:chExt cx="1865656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442227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3" r:id="rId2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9992" y="620688"/>
            <a:ext cx="4644008" cy="26642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600" dirty="0"/>
              <a:t>Налаштування ефектів анімації об’єктів слайда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0" y="6110536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12</a:t>
            </a:r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80" y="4221088"/>
            <a:ext cx="3929098" cy="2354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Картинки по запросу анимаці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00" y="0"/>
            <a:ext cx="1057300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62512"/>
            <a:ext cx="768739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72161"/>
            <a:ext cx="4250860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390" y="2133942"/>
            <a:ext cx="4340089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Проаналізувати</a:t>
            </a:r>
          </a:p>
          <a:p>
            <a:pPr lvl="0">
              <a:defRPr/>
            </a:pPr>
            <a:r>
              <a:rPr lang="uk-UA" sz="3200" i="1" kern="0" dirty="0">
                <a:solidFill>
                  <a:srgbClr val="FFFFFF"/>
                </a:solidFill>
              </a:rPr>
              <a:t>§ 2.3, ст. 71-76</a:t>
            </a:r>
          </a:p>
        </p:txBody>
      </p:sp>
    </p:spTree>
    <p:extLst>
      <p:ext uri="{BB962C8B-B14F-4D97-AF65-F5344CB8AC3E}">
        <p14:creationId xmlns:p14="http://schemas.microsoft.com/office/powerpoint/2010/main" val="19790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3968" y="116632"/>
            <a:ext cx="4860032" cy="2592288"/>
          </a:xfrm>
        </p:spPr>
        <p:txBody>
          <a:bodyPr/>
          <a:lstStyle/>
          <a:p>
            <a:r>
              <a:rPr lang="uk-UA" dirty="0"/>
              <a:t>Дякую </a:t>
            </a:r>
            <a:br>
              <a:rPr lang="uk-UA" dirty="0"/>
            </a:br>
            <a:r>
              <a:rPr lang="uk-UA" dirty="0"/>
              <a:t>за увагу!!!</a:t>
            </a:r>
            <a:endParaRPr lang="en-US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0" y="6110536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</a:t>
            </a:r>
            <a:r>
              <a:rPr lang="en-US" sz="3600" b="1" i="1" dirty="0"/>
              <a:t>1</a:t>
            </a:r>
            <a:r>
              <a:rPr lang="uk-UA" sz="3600" b="1" i="1" dirty="0"/>
              <a:t>2</a:t>
            </a:r>
          </a:p>
        </p:txBody>
      </p:sp>
      <p:pic>
        <p:nvPicPr>
          <p:cNvPr id="6" name="Picture 2" descr="F:\Документи\Sait\сайт кабінет\icons\powerpo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76" y="3933056"/>
            <a:ext cx="2438524" cy="24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області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Значення властивостей ефектів анімації можна переглянути та змінити в </a:t>
            </a:r>
            <a:r>
              <a:rPr lang="uk-UA" sz="2400" b="1" i="1" kern="0" dirty="0">
                <a:solidFill>
                  <a:srgbClr val="FFFF00"/>
                </a:solidFill>
              </a:rPr>
              <a:t>Області анімації</a:t>
            </a:r>
            <a:r>
              <a:rPr lang="uk-UA" sz="2400" b="1" i="1" kern="0" dirty="0">
                <a:solidFill>
                  <a:srgbClr val="FFFFFF"/>
                </a:solidFill>
              </a:rPr>
              <a:t>, яка відкривається вибором кнопки </a:t>
            </a:r>
            <a:r>
              <a:rPr lang="uk-UA" sz="2400" b="1" i="1" kern="0" dirty="0">
                <a:solidFill>
                  <a:srgbClr val="FFFF00"/>
                </a:solidFill>
              </a:rPr>
              <a:t>Область анімації   </a:t>
            </a:r>
            <a:r>
              <a:rPr lang="uk-UA" sz="2400" b="1" i="1" kern="0" dirty="0">
                <a:solidFill>
                  <a:srgbClr val="FFFFFF"/>
                </a:solidFill>
              </a:rPr>
              <a:t>в групі </a:t>
            </a:r>
            <a:r>
              <a:rPr lang="uk-UA" sz="2400" b="1" i="1" kern="0" dirty="0">
                <a:solidFill>
                  <a:srgbClr val="FFFF00"/>
                </a:solidFill>
              </a:rPr>
              <a:t>Додаткові параметри анімації </a:t>
            </a:r>
            <a:r>
              <a:rPr lang="uk-UA" sz="24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4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45C8CF-249E-46C1-85A0-B0C82A12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1" y="3606815"/>
            <a:ext cx="8771942" cy="210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CF32D77-52E7-46C0-9A44-5AF17240EA97}"/>
              </a:ext>
            </a:extLst>
          </p:cNvPr>
          <p:cNvSpPr/>
          <p:nvPr/>
        </p:nvSpPr>
        <p:spPr>
          <a:xfrm>
            <a:off x="226532" y="4045476"/>
            <a:ext cx="786929" cy="4810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E99EACD9-2981-400B-95A7-AD1D061B5EAD}"/>
              </a:ext>
            </a:extLst>
          </p:cNvPr>
          <p:cNvSpPr/>
          <p:nvPr/>
        </p:nvSpPr>
        <p:spPr>
          <a:xfrm rot="18900000">
            <a:off x="488582" y="3436695"/>
            <a:ext cx="864096" cy="64807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F4B645E-D203-4CBE-A289-521B32EC8A34}"/>
              </a:ext>
            </a:extLst>
          </p:cNvPr>
          <p:cNvSpPr/>
          <p:nvPr/>
        </p:nvSpPr>
        <p:spPr>
          <a:xfrm>
            <a:off x="7374276" y="4503672"/>
            <a:ext cx="1296808" cy="3657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757F0AF8-EB00-49AA-842D-5FB7085309E6}"/>
              </a:ext>
            </a:extLst>
          </p:cNvPr>
          <p:cNvSpPr/>
          <p:nvPr/>
        </p:nvSpPr>
        <p:spPr>
          <a:xfrm rot="18900000">
            <a:off x="7853730" y="3844449"/>
            <a:ext cx="864096" cy="64807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34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69" y="2154938"/>
            <a:ext cx="5992479" cy="459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області анімації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67F2B-4D5A-4667-BEB8-DE64DB42435A}"/>
              </a:ext>
            </a:extLst>
          </p:cNvPr>
          <p:cNvSpPr txBox="1"/>
          <p:nvPr/>
        </p:nvSpPr>
        <p:spPr>
          <a:xfrm>
            <a:off x="54006" y="1196763"/>
            <a:ext cx="9037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З'явиться область завдань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Область анімації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80BBD2C-3716-4C57-A0C4-6FD65BE777E6}"/>
              </a:ext>
            </a:extLst>
          </p:cNvPr>
          <p:cNvSpPr/>
          <p:nvPr/>
        </p:nvSpPr>
        <p:spPr>
          <a:xfrm>
            <a:off x="3967640" y="4228106"/>
            <a:ext cx="3598523" cy="22972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55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області анімації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5352A-2C86-4E7D-8F31-92DE8E874523}"/>
              </a:ext>
            </a:extLst>
          </p:cNvPr>
          <p:cNvSpPr txBox="1"/>
          <p:nvPr/>
        </p:nvSpPr>
        <p:spPr>
          <a:xfrm>
            <a:off x="54006" y="1196764"/>
            <a:ext cx="9037607" cy="10156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В </a:t>
            </a:r>
            <a:r>
              <a:rPr lang="uk-UA" sz="2000" b="1" i="1" kern="0" dirty="0">
                <a:solidFill>
                  <a:srgbClr val="FFFF00"/>
                </a:solidFill>
              </a:rPr>
              <a:t>Області анімації </a:t>
            </a:r>
            <a:r>
              <a:rPr lang="uk-UA" sz="2000" b="1" i="1" kern="0" dirty="0">
                <a:solidFill>
                  <a:srgbClr val="FFFFFF"/>
                </a:solidFill>
              </a:rPr>
              <a:t>відображаються відомості про об'єкти та відповідні їм ефекти. Наприклад, пояснення позначок у другому рядку з </a:t>
            </a:r>
            <a:r>
              <a:rPr lang="uk-UA" sz="2000" b="1" i="1" kern="0" dirty="0">
                <a:solidFill>
                  <a:srgbClr val="FFFF00"/>
                </a:solidFill>
              </a:rPr>
              <a:t>Області анімації</a:t>
            </a:r>
            <a:r>
              <a:rPr lang="uk-UA" sz="20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E8B22-E0CB-4039-A349-43DA2269D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91" y="3985373"/>
            <a:ext cx="6413484" cy="60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9EB9792-D81E-476F-8E9B-88D3DDB88873}"/>
              </a:ext>
            </a:extLst>
          </p:cNvPr>
          <p:cNvSpPr/>
          <p:nvPr/>
        </p:nvSpPr>
        <p:spPr>
          <a:xfrm>
            <a:off x="1543050" y="3985372"/>
            <a:ext cx="238539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9DA99F4-8DD9-4A8A-9F90-689640D7B928}"/>
              </a:ext>
            </a:extLst>
          </p:cNvPr>
          <p:cNvSpPr/>
          <p:nvPr/>
        </p:nvSpPr>
        <p:spPr>
          <a:xfrm>
            <a:off x="1781589" y="3985372"/>
            <a:ext cx="367251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B0DAB-C0E0-470C-BB48-990F1EFE801E}"/>
              </a:ext>
            </a:extLst>
          </p:cNvPr>
          <p:cNvSpPr txBox="1"/>
          <p:nvPr/>
        </p:nvSpPr>
        <p:spPr>
          <a:xfrm>
            <a:off x="54006" y="4781340"/>
            <a:ext cx="2094834" cy="1631216"/>
          </a:xfrm>
          <a:prstGeom prst="wedgeRectCallout">
            <a:avLst>
              <a:gd name="adj1" fmla="val 37043"/>
              <a:gd name="adj2" fmla="val -7043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Початок ефекту</a:t>
            </a:r>
            <a:r>
              <a:rPr lang="uk-UA" sz="1600" dirty="0"/>
              <a:t> </a:t>
            </a:r>
            <a:r>
              <a:rPr lang="uk-UA" sz="2000" b="1" i="1" kern="0" dirty="0">
                <a:solidFill>
                  <a:srgbClr val="FFFFFF"/>
                </a:solidFill>
              </a:rPr>
              <a:t>— після клацання лівої кнопки миші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FA642-09CE-4B6F-83A7-5A1A2612A022}"/>
              </a:ext>
            </a:extLst>
          </p:cNvPr>
          <p:cNvSpPr txBox="1"/>
          <p:nvPr/>
        </p:nvSpPr>
        <p:spPr>
          <a:xfrm>
            <a:off x="54006" y="2647284"/>
            <a:ext cx="2532653" cy="1015663"/>
          </a:xfrm>
          <a:prstGeom prst="wedgeRectCallout">
            <a:avLst>
              <a:gd name="adj1" fmla="val 13904"/>
              <a:gd name="adj2" fmla="val 724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Номер ефекту в послідовності ефектів на слайді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00D4102-00FE-42C2-BB3A-E293972918FC}"/>
              </a:ext>
            </a:extLst>
          </p:cNvPr>
          <p:cNvSpPr/>
          <p:nvPr/>
        </p:nvSpPr>
        <p:spPr>
          <a:xfrm>
            <a:off x="2148840" y="3985372"/>
            <a:ext cx="46720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FA2B3D6-75FB-4B45-BAD9-5B0808B2F26B}"/>
              </a:ext>
            </a:extLst>
          </p:cNvPr>
          <p:cNvSpPr/>
          <p:nvPr/>
        </p:nvSpPr>
        <p:spPr>
          <a:xfrm>
            <a:off x="2616042" y="3985372"/>
            <a:ext cx="1081315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19261-94CE-48BC-9EA0-FC7F9F953BDF}"/>
              </a:ext>
            </a:extLst>
          </p:cNvPr>
          <p:cNvSpPr txBox="1"/>
          <p:nvPr/>
        </p:nvSpPr>
        <p:spPr>
          <a:xfrm>
            <a:off x="2655574" y="2647790"/>
            <a:ext cx="2443200" cy="707886"/>
          </a:xfrm>
          <a:prstGeom prst="wedgeRectCallout">
            <a:avLst>
              <a:gd name="adj1" fmla="val -57787"/>
              <a:gd name="adj2" fmla="val 1332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Ефект  з  групи   Виділення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7A9E5-6B2D-4AEC-A248-5BD7553BA3B3}"/>
              </a:ext>
            </a:extLst>
          </p:cNvPr>
          <p:cNvSpPr txBox="1"/>
          <p:nvPr/>
        </p:nvSpPr>
        <p:spPr>
          <a:xfrm>
            <a:off x="2206488" y="4781340"/>
            <a:ext cx="1982856" cy="1323439"/>
          </a:xfrm>
          <a:prstGeom prst="wedgeRectCallout">
            <a:avLst>
              <a:gd name="adj1" fmla="val -9421"/>
              <a:gd name="adj2" fmla="val -691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Об'єкт, до якого застосовується ефект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ABEAF4AE-437E-44FF-87E9-E41B9536A225}"/>
              </a:ext>
            </a:extLst>
          </p:cNvPr>
          <p:cNvSpPr/>
          <p:nvPr/>
        </p:nvSpPr>
        <p:spPr>
          <a:xfrm>
            <a:off x="4135570" y="3985434"/>
            <a:ext cx="1081315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5B2CC2-3385-40C8-A2B6-9C46D8C33685}"/>
              </a:ext>
            </a:extLst>
          </p:cNvPr>
          <p:cNvSpPr txBox="1"/>
          <p:nvPr/>
        </p:nvSpPr>
        <p:spPr>
          <a:xfrm>
            <a:off x="4246992" y="4781340"/>
            <a:ext cx="4844621" cy="1938992"/>
          </a:xfrm>
          <a:prstGeom prst="wedgeRectCallout">
            <a:avLst>
              <a:gd name="adj1" fmla="val -37425"/>
              <a:gd name="adj2" fmla="val -680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Часова шкала. Позиція лівого краю відповідає затримці перед початком відтворення ефекту, позиція правого краю — часу завершення. Довжина шкали — тривалість ефекту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F12200DD-B91F-44CF-BFAB-4F0A9DF8FCB2}"/>
              </a:ext>
            </a:extLst>
          </p:cNvPr>
          <p:cNvSpPr/>
          <p:nvPr/>
        </p:nvSpPr>
        <p:spPr>
          <a:xfrm>
            <a:off x="7355879" y="3985310"/>
            <a:ext cx="467202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44B01-6D26-4D97-95E1-8702DFBE96A2}"/>
              </a:ext>
            </a:extLst>
          </p:cNvPr>
          <p:cNvSpPr txBox="1"/>
          <p:nvPr/>
        </p:nvSpPr>
        <p:spPr>
          <a:xfrm>
            <a:off x="5167690" y="2647284"/>
            <a:ext cx="3923924" cy="1015663"/>
          </a:xfrm>
          <a:prstGeom prst="wedgeRectCallout">
            <a:avLst>
              <a:gd name="adj1" fmla="val 12688"/>
              <a:gd name="adj2" fmla="val 827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Кнопка відкриття списку з командами налаштувань ефекту</a:t>
            </a:r>
          </a:p>
        </p:txBody>
      </p:sp>
    </p:spTree>
    <p:extLst>
      <p:ext uri="{BB962C8B-B14F-4D97-AF65-F5344CB8AC3E}">
        <p14:creationId xmlns:p14="http://schemas.microsoft.com/office/powerpoint/2010/main" val="37392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2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області анімації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B38C3-3891-4649-BAD9-19499E0C2885}"/>
              </a:ext>
            </a:extLst>
          </p:cNvPr>
          <p:cNvSpPr txBox="1"/>
          <p:nvPr/>
        </p:nvSpPr>
        <p:spPr>
          <a:xfrm>
            <a:off x="54006" y="1196764"/>
            <a:ext cx="9037607" cy="115416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Вибравши кнопку відкриття списку в рядку ефекту в </a:t>
            </a:r>
            <a:r>
              <a:rPr lang="uk-UA" sz="2300" b="1" i="1" kern="0" dirty="0">
                <a:solidFill>
                  <a:srgbClr val="FFFF00"/>
                </a:solidFill>
              </a:rPr>
              <a:t>Області анімації</a:t>
            </a:r>
            <a:r>
              <a:rPr lang="uk-UA" sz="2300" b="1" i="1" kern="0" dirty="0">
                <a:solidFill>
                  <a:srgbClr val="FFFFFF"/>
                </a:solidFill>
              </a:rPr>
              <a:t>, можна змінити значення інших властивостей анімаційних ефектів.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2956A2-4FAC-4128-9F17-4BAFD9DF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419" y="2687633"/>
            <a:ext cx="3836194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34D654-AB2A-4800-8896-80CCFE8174E8}"/>
              </a:ext>
            </a:extLst>
          </p:cNvPr>
          <p:cNvSpPr txBox="1"/>
          <p:nvPr/>
        </p:nvSpPr>
        <p:spPr>
          <a:xfrm>
            <a:off x="54006" y="2687633"/>
            <a:ext cx="5126766" cy="36317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Вибір команди </a:t>
            </a:r>
            <a:r>
              <a:rPr lang="uk-UA" sz="2300" b="1" i="1" kern="0" dirty="0">
                <a:solidFill>
                  <a:srgbClr val="FFFF00"/>
                </a:solidFill>
              </a:rPr>
              <a:t>Параметри ефектів </a:t>
            </a:r>
            <a:r>
              <a:rPr lang="uk-UA" sz="2300" b="1" i="1" kern="0" dirty="0">
                <a:solidFill>
                  <a:srgbClr val="FFFFFF"/>
                </a:solidFill>
              </a:rPr>
              <a:t>приводить до відкриття вікна налаштувань, у якому можна встановити особливості початку та завершення ефекту, напрям руху, звуковий супровід ефекту, особливості анімації текстового об'єкта тощо.</a:t>
            </a:r>
          </a:p>
        </p:txBody>
      </p:sp>
    </p:spTree>
    <p:extLst>
      <p:ext uri="{BB962C8B-B14F-4D97-AF65-F5344CB8AC3E}">
        <p14:creationId xmlns:p14="http://schemas.microsoft.com/office/powerpoint/2010/main" val="27353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області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ефектів, що призначені для анімації текстових об'єктів слайда, можна визначити, буде ефект застосовано: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9C125-4C9C-40E5-B71D-8215043272E8}"/>
              </a:ext>
            </a:extLst>
          </p:cNvPr>
          <p:cNvSpPr txBox="1"/>
          <p:nvPr/>
        </p:nvSpPr>
        <p:spPr>
          <a:xfrm>
            <a:off x="54006" y="2691244"/>
            <a:ext cx="3740754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всього тексту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30662-D63B-4A08-B6B8-67533D19AFC6}"/>
              </a:ext>
            </a:extLst>
          </p:cNvPr>
          <p:cNvSpPr txBox="1"/>
          <p:nvPr/>
        </p:nvSpPr>
        <p:spPr>
          <a:xfrm>
            <a:off x="5350858" y="2691244"/>
            <a:ext cx="3740754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 кожного абзацу окремо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ACF73-BA14-432E-9D9E-F2C62E802E60}"/>
              </a:ext>
            </a:extLst>
          </p:cNvPr>
          <p:cNvSpPr txBox="1"/>
          <p:nvPr/>
        </p:nvSpPr>
        <p:spPr>
          <a:xfrm>
            <a:off x="3879197" y="2937466"/>
            <a:ext cx="1387223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3ED6118-9BE4-454E-A12D-E970065B158E}"/>
              </a:ext>
            </a:extLst>
          </p:cNvPr>
          <p:cNvSpPr/>
          <p:nvPr/>
        </p:nvSpPr>
        <p:spPr>
          <a:xfrm>
            <a:off x="54005" y="3928135"/>
            <a:ext cx="4479249" cy="227169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анімації текстових об'єктів слайда до всього тексту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69B88F6-F9C9-44E0-A9BD-4499C7D1853F}"/>
              </a:ext>
            </a:extLst>
          </p:cNvPr>
          <p:cNvSpPr/>
          <p:nvPr/>
        </p:nvSpPr>
        <p:spPr>
          <a:xfrm>
            <a:off x="4612364" y="3928135"/>
            <a:ext cx="4479249" cy="227169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анімації текстових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об'єктів слайда до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кожного абзацу окремо</a:t>
            </a:r>
          </a:p>
        </p:txBody>
      </p:sp>
    </p:spTree>
    <p:extLst>
      <p:ext uri="{BB962C8B-B14F-4D97-AF65-F5344CB8AC3E}">
        <p14:creationId xmlns:p14="http://schemas.microsoft.com/office/powerpoint/2010/main" val="10343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build="allAtOnce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області анімації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C7AE1-AC94-4990-8CD1-CD7022DD2551}"/>
              </a:ext>
            </a:extLst>
          </p:cNvPr>
          <p:cNvSpPr txBox="1"/>
          <p:nvPr/>
        </p:nvSpPr>
        <p:spPr>
          <a:xfrm>
            <a:off x="54006" y="1196763"/>
            <a:ext cx="6200192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Порядок виконання ефектів анімації об'єктів слайда можна змінити, використовуючи кнопки в верхній частині </a:t>
            </a:r>
            <a:r>
              <a:rPr lang="uk-UA" sz="2400" b="1" i="1" kern="0" dirty="0">
                <a:solidFill>
                  <a:srgbClr val="FFFF00"/>
                </a:solidFill>
              </a:rPr>
              <a:t>Області анімації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AAF0E-5BB6-47EB-8776-6AC45498DB43}"/>
              </a:ext>
            </a:extLst>
          </p:cNvPr>
          <p:cNvSpPr txBox="1"/>
          <p:nvPr/>
        </p:nvSpPr>
        <p:spPr>
          <a:xfrm>
            <a:off x="54006" y="4797152"/>
            <a:ext cx="6200192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видалення ефекту анімації можна вибрати рядок ефекту в Області анімації та натиснути клавішу </a:t>
            </a:r>
            <a:r>
              <a:rPr lang="en-US" sz="2400" b="1" i="1" kern="0" dirty="0">
                <a:solidFill>
                  <a:srgbClr val="FFFF00"/>
                </a:solidFill>
              </a:rPr>
              <a:t>Delete</a:t>
            </a:r>
            <a:r>
              <a:rPr lang="en-US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C23A0-CA89-4077-B95B-EC9F3D2E8DF1}"/>
              </a:ext>
            </a:extLst>
          </p:cNvPr>
          <p:cNvSpPr txBox="1"/>
          <p:nvPr/>
        </p:nvSpPr>
        <p:spPr>
          <a:xfrm>
            <a:off x="54006" y="3310940"/>
            <a:ext cx="6200192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Або кнопки </a:t>
            </a:r>
            <a:r>
              <a:rPr lang="uk-UA" sz="2400" b="1" i="1" kern="0" dirty="0">
                <a:solidFill>
                  <a:srgbClr val="FFFF00"/>
                </a:solidFill>
              </a:rPr>
              <a:t>Раніше</a:t>
            </a:r>
            <a:r>
              <a:rPr lang="uk-UA" sz="2400" b="1" i="1" kern="0" dirty="0">
                <a:solidFill>
                  <a:srgbClr val="FFFFFF"/>
                </a:solidFill>
              </a:rPr>
              <a:t> та </a:t>
            </a:r>
            <a:r>
              <a:rPr lang="uk-UA" sz="2400" b="1" i="1" kern="0" dirty="0">
                <a:solidFill>
                  <a:srgbClr val="FFFF00"/>
                </a:solidFill>
              </a:rPr>
              <a:t>Пізніше</a:t>
            </a:r>
            <a:r>
              <a:rPr lang="uk-UA" sz="24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400" b="1" i="1" kern="0" dirty="0">
                <a:solidFill>
                  <a:srgbClr val="FFFF00"/>
                </a:solidFill>
              </a:rPr>
              <a:t>Хронометраж</a:t>
            </a:r>
            <a:r>
              <a:rPr lang="uk-UA" sz="24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400" b="1" i="1" kern="0" dirty="0">
                <a:solidFill>
                  <a:srgbClr val="FFFF00"/>
                </a:solidFill>
              </a:rPr>
              <a:t>Анімація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2971F6-9C49-4BC8-A1C9-8AB6B92C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4"/>
          <a:stretch/>
        </p:blipFill>
        <p:spPr>
          <a:xfrm>
            <a:off x="6312694" y="1196763"/>
            <a:ext cx="2778919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43E3BAA-A8D7-4691-A68D-C9A19002FB45}"/>
              </a:ext>
            </a:extLst>
          </p:cNvPr>
          <p:cNvSpPr/>
          <p:nvPr/>
        </p:nvSpPr>
        <p:spPr>
          <a:xfrm>
            <a:off x="8463087" y="1501140"/>
            <a:ext cx="582066" cy="4541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6F04CB-339E-413F-B028-EB930EFB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94" y="3163557"/>
            <a:ext cx="2778919" cy="138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2E282F9-DBC5-4C19-86C5-F6DCE3A7FDA8}"/>
              </a:ext>
            </a:extLst>
          </p:cNvPr>
          <p:cNvSpPr/>
          <p:nvPr/>
        </p:nvSpPr>
        <p:spPr>
          <a:xfrm>
            <a:off x="8045643" y="3163557"/>
            <a:ext cx="1045969" cy="9711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6EEC07-3FC1-4B78-9A92-D7132B530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76" y="4995296"/>
            <a:ext cx="1139354" cy="13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області анімації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переглянути, як відтворюється ефект анімації  об'єкта, можна вибрати кнопку: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FD826EC-42C1-49E5-B5CD-931BEE53425E}"/>
              </a:ext>
            </a:extLst>
          </p:cNvPr>
          <p:cNvSpPr/>
          <p:nvPr/>
        </p:nvSpPr>
        <p:spPr>
          <a:xfrm>
            <a:off x="54007" y="2247921"/>
            <a:ext cx="4479249" cy="9776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Перегляд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Анімація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2E6B6E6-CB68-4C6C-90F3-B1B9B45ADA02}"/>
              </a:ext>
            </a:extLst>
          </p:cNvPr>
          <p:cNvSpPr/>
          <p:nvPr/>
        </p:nvSpPr>
        <p:spPr>
          <a:xfrm>
            <a:off x="4612366" y="2247921"/>
            <a:ext cx="4479249" cy="9776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Відтворити все </a:t>
            </a: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анімації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D77CF0-4A84-4C1E-8E76-CE81E89F4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32" r="38333"/>
          <a:stretch/>
        </p:blipFill>
        <p:spPr>
          <a:xfrm>
            <a:off x="54006" y="3329575"/>
            <a:ext cx="4479250" cy="228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3FC413A-44FE-482E-ABE4-D463CE5F3B8B}"/>
              </a:ext>
            </a:extLst>
          </p:cNvPr>
          <p:cNvSpPr/>
          <p:nvPr/>
        </p:nvSpPr>
        <p:spPr>
          <a:xfrm>
            <a:off x="54006" y="3966044"/>
            <a:ext cx="1325051" cy="16498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8004D-BE14-4A53-A8A1-7AB42892AC38}"/>
              </a:ext>
            </a:extLst>
          </p:cNvPr>
          <p:cNvSpPr txBox="1"/>
          <p:nvPr/>
        </p:nvSpPr>
        <p:spPr>
          <a:xfrm>
            <a:off x="14452" y="5779308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Усі ефекти анімації будуть відтворені під час перегляду презентації в режимі демонстрування.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B7CD67-8AD2-407C-8AA6-DCC1A98F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34" y="3322571"/>
            <a:ext cx="3814889" cy="228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9DDE907-DF17-47CC-A836-29DAE07DE7F3}"/>
              </a:ext>
            </a:extLst>
          </p:cNvPr>
          <p:cNvSpPr/>
          <p:nvPr/>
        </p:nvSpPr>
        <p:spPr>
          <a:xfrm>
            <a:off x="5010619" y="3974316"/>
            <a:ext cx="1483526" cy="5280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9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7" y="1196764"/>
            <a:ext cx="7398314" cy="427809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 змінити  значення  властивостей  ефектів  анімації  об'єктів слайдів?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 змінити траєкторію руху об'єкта, до якого додано ефект з групи Шляхи переміщення?</a:t>
            </a:r>
          </a:p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відкрити Область анімації? З якою метою вона може бути використана?</a:t>
            </a:r>
          </a:p>
          <a:p>
            <a:pPr marL="514350" lvl="0" indent="-514350" algn="just"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Як змінити порядок відтворення анімаційних ефектів на слайді?</a:t>
            </a:r>
          </a:p>
          <a:p>
            <a:pPr marL="514350" lvl="0" indent="-514350" algn="just">
              <a:buFont typeface="+mj-lt"/>
              <a:buAutoNum type="arabicPeriod" startAt="5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 відтворити ефекти анімації об'єктів слайда?</a:t>
            </a:r>
          </a:p>
        </p:txBody>
      </p:sp>
      <p:pic>
        <p:nvPicPr>
          <p:cNvPr id="13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613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5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1725</TotalTime>
  <Words>392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Courier New</vt:lpstr>
      <vt:lpstr>Libre Baskerville</vt:lpstr>
      <vt:lpstr>Source Sans Pro</vt:lpstr>
      <vt:lpstr>Verdana</vt:lpstr>
      <vt:lpstr>Wingdings</vt:lpstr>
      <vt:lpstr>5</vt:lpstr>
      <vt:lpstr>Налаштування ефектів анімації об’єктів слайда</vt:lpstr>
      <vt:lpstr>Використання області анімації</vt:lpstr>
      <vt:lpstr>Використання області анімації</vt:lpstr>
      <vt:lpstr>Використання області анімації</vt:lpstr>
      <vt:lpstr>Використання області анімації</vt:lpstr>
      <vt:lpstr>Використання області анімації</vt:lpstr>
      <vt:lpstr>Використання області анімації</vt:lpstr>
      <vt:lpstr>Використання області анімації</vt:lpstr>
      <vt:lpstr>Дайте відповіді на запитання</vt:lpstr>
      <vt:lpstr>Домашнє завдання</vt:lpstr>
      <vt:lpstr>Працюємо за комп’ютером</vt:lpstr>
      <vt:lpstr>Дякую  за увагу!!!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вчитель</dc:creator>
  <cp:lastModifiedBy>Zoe</cp:lastModifiedBy>
  <cp:revision>118</cp:revision>
  <dcterms:created xsi:type="dcterms:W3CDTF">2013-09-01T18:00:33Z</dcterms:created>
  <dcterms:modified xsi:type="dcterms:W3CDTF">2021-11-21T12:34:31Z</dcterms:modified>
</cp:coreProperties>
</file>