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6DAAE-C6B3-4222-9897-3882CF4B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F10AA15-6FB0-42C4-80DF-F819C1563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9F2B-1F7B-4498-830D-7EEB66259FE6}" type="datetimeFigureOut">
              <a:rPr lang="uk-UA" smtClean="0"/>
              <a:t>14.11.2021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BB02993-47A8-42C7-A773-D0B780FCE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711737F-1613-4574-832E-9E20E7516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B3D7-F3AA-41B8-869B-499889BAECA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692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24B5C0A-615B-45BB-9980-A5913DCFB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BB5E35E-3C77-4A1F-B04A-693865E67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53F0ECD-E071-49FB-A230-4A6879E4DC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89F2B-1F7B-4498-830D-7EEB66259FE6}" type="datetimeFigureOut">
              <a:rPr lang="uk-UA" smtClean="0"/>
              <a:t>14.11.2021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895D45-A58C-4F3E-8987-A8A39E28A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B7D3185-DED8-4BD6-B80C-77561EDBD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1B3D7-F3AA-41B8-869B-499889BAECA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121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E8A436F-8297-48D9-8043-E52D4591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7CF7FC-5A3F-4498-A2F0-66496AF511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28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9C3F168-EC73-4364-B463-BC0818F09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>
                <a:solidFill>
                  <a:srgbClr val="7030A0"/>
                </a:solidFill>
              </a:rPr>
              <a:t>Правила стильового оформлення документів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A2E177-8EAF-4699-BA1D-1F61251CB1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71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7AC4602-61C1-4721-9E20-F9ABE1D3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>
                <a:solidFill>
                  <a:srgbClr val="7030A0"/>
                </a:solidFill>
              </a:rPr>
              <a:t>Правила стильового оформлення документів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A17E1F-1B00-4A64-96A1-D1AD2051E7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98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90173EA-0CB0-472A-865F-F6DD5286A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>
                <a:solidFill>
                  <a:srgbClr val="7030A0"/>
                </a:solidFill>
              </a:rPr>
              <a:t>Правила стильового оформлення документів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3620CA-6C6A-4C16-8FB1-205F2AA5BF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43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2A4B7C8-C1C4-4845-A928-082079EB4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>
                <a:solidFill>
                  <a:srgbClr val="7030A0"/>
                </a:solidFill>
              </a:rPr>
              <a:t>Правила стильового оформлення документів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D8D678-4865-4347-8995-FACF9F1B9D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85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27E75AD-AC1A-4D7C-959D-87DDDBF60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>
                <a:solidFill>
                  <a:srgbClr val="7030A0"/>
                </a:solidFill>
              </a:rPr>
              <a:t>Запам</a:t>
            </a:r>
            <a:r>
              <a:rPr lang="uk-UA" sz="5400" b="1">
                <a:solidFill>
                  <a:srgbClr val="7030A0"/>
                </a:solidFill>
              </a:rPr>
              <a:t>’</a:t>
            </a:r>
            <a:r>
              <a:rPr lang="ru-RU" sz="5400" b="1">
                <a:solidFill>
                  <a:srgbClr val="7030A0"/>
                </a:solidFill>
              </a:rPr>
              <a:t>ятай</a:t>
            </a:r>
            <a:endParaRPr lang="uk-UA" sz="54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501F95-5D06-4316-BACF-50E0C1BFCF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52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FE0522C-ECAF-4204-AFD4-A4C13D38F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5400" b="1">
                <a:solidFill>
                  <a:srgbClr val="7030A0"/>
                </a:solidFill>
              </a:rPr>
              <a:t>Підсумуємо</a:t>
            </a:r>
            <a:endParaRPr lang="uk-UA" sz="54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E63215-E594-42AB-A9F1-C73987A7F1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81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088FDA4-5082-4775-9933-4D751AA7D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800" b="1">
                <a:solidFill>
                  <a:srgbClr val="7030A0"/>
                </a:solidFill>
              </a:rPr>
              <a:t>Домашнє завдання</a:t>
            </a:r>
            <a:endParaRPr lang="uk-UA" sz="48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2B0310-D852-4FE9-A13E-884D0EA305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11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78FE01D-3519-4584-A355-03F9247F6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6600" b="1">
                <a:solidFill>
                  <a:srgbClr val="FF0000"/>
                </a:solidFill>
              </a:rPr>
              <a:t>Пригадаймо</a:t>
            </a:r>
            <a:endParaRPr lang="uk-UA" sz="6600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084B6F-7DEE-4F03-AD85-3722FEE334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9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387B2F6-B556-4B10-9D77-46007B136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>
                <a:solidFill>
                  <a:srgbClr val="7030A0"/>
                </a:solidFill>
              </a:rPr>
              <a:t>Стилі в текстовому документі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B1EFFD-8E5B-4A34-881D-257FF3495B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42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9B6D48B-6EEF-4F46-9D1D-DC5DA554D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>
                <a:solidFill>
                  <a:srgbClr val="7030A0"/>
                </a:solidFill>
              </a:rPr>
              <a:t>Стилі в текстовому документі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F31FBC-5833-4B61-9F60-6956F4A84A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22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E7712F6-B9B0-4EF1-9F43-5911BDFBE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>
                <a:solidFill>
                  <a:srgbClr val="7030A0"/>
                </a:solidFill>
              </a:rPr>
              <a:t>Використання експрес-стилів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A6098B-D8E1-4176-A004-E6505407F6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11AEDE4-0F09-49D2-8837-C3C021F5D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>
                <a:solidFill>
                  <a:srgbClr val="7030A0"/>
                </a:solidFill>
              </a:rPr>
              <a:t>Використання експрес-стилів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523DF2-83D9-4D23-ABAD-664C902080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37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1AE8E33-96CF-4A02-BE25-F5F1220ED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>
                <a:solidFill>
                  <a:srgbClr val="7030A0"/>
                </a:solidFill>
              </a:rPr>
              <a:t>Теми документа та їх застосування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77C560-D50B-409F-A760-C001145BBF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38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5F59E22-6CBC-47D5-B1D2-174AA2A62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>
                <a:solidFill>
                  <a:srgbClr val="7030A0"/>
                </a:solidFill>
              </a:rPr>
              <a:t>Правила стильового оформлення документів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57066E-ACAF-43D8-8120-D067F11109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79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891EC55-6A28-4DE2-B6D3-56BF9B9D0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>
                <a:solidFill>
                  <a:srgbClr val="7030A0"/>
                </a:solidFill>
              </a:rPr>
              <a:t>Правила стильового оформлення документів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322102-90A9-4569-B73C-04E3E15AAB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944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</Words>
  <Application>Microsoft Office PowerPoint</Application>
  <PresentationFormat>Широкоэкранный</PresentationFormat>
  <Paragraphs>15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Пригадаймо</vt:lpstr>
      <vt:lpstr>Стилі в текстовому документі</vt:lpstr>
      <vt:lpstr>Стилі в текстовому документі</vt:lpstr>
      <vt:lpstr>Використання експрес-стилів</vt:lpstr>
      <vt:lpstr>Використання експрес-стилів</vt:lpstr>
      <vt:lpstr>Теми документа та їх застосування</vt:lpstr>
      <vt:lpstr>Правила стильового оформлення документів</vt:lpstr>
      <vt:lpstr>Правила стильового оформлення документів</vt:lpstr>
      <vt:lpstr>Правила стильового оформлення документів</vt:lpstr>
      <vt:lpstr>Правила стильового оформлення документів</vt:lpstr>
      <vt:lpstr>Правила стильового оформлення документів</vt:lpstr>
      <vt:lpstr>Правила стильового оформлення документів</vt:lpstr>
      <vt:lpstr>Запам’ятай</vt:lpstr>
      <vt:lpstr>Підсумуємо</vt:lpstr>
      <vt:lpstr>Домашнє завдання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Дмитрий Леонтьев</dc:creator>
  <cp:lastModifiedBy>Zoe</cp:lastModifiedBy>
  <cp:revision>2</cp:revision>
  <dcterms:created xsi:type="dcterms:W3CDTF">2021-10-19T20:46:49Z</dcterms:created>
  <dcterms:modified xsi:type="dcterms:W3CDTF">2021-11-14T14:52:17Z</dcterms:modified>
</cp:coreProperties>
</file>