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58" r:id="rId4"/>
    <p:sldId id="260" r:id="rId5"/>
    <p:sldId id="266" r:id="rId6"/>
    <p:sldId id="271" r:id="rId7"/>
    <p:sldId id="267" r:id="rId8"/>
    <p:sldId id="269" r:id="rId9"/>
    <p:sldId id="270" r:id="rId10"/>
    <p:sldId id="261" r:id="rId11"/>
    <p:sldId id="262" r:id="rId12"/>
    <p:sldId id="263" r:id="rId13"/>
    <p:sldId id="264" r:id="rId14"/>
    <p:sldId id="274" r:id="rId15"/>
    <p:sldId id="273" r:id="rId16"/>
    <p:sldId id="287" r:id="rId17"/>
    <p:sldId id="288" r:id="rId18"/>
    <p:sldId id="265" r:id="rId19"/>
    <p:sldId id="272" r:id="rId20"/>
    <p:sldId id="275" r:id="rId21"/>
    <p:sldId id="276" r:id="rId22"/>
    <p:sldId id="278" r:id="rId23"/>
    <p:sldId id="277" r:id="rId24"/>
    <p:sldId id="279" r:id="rId25"/>
    <p:sldId id="280" r:id="rId26"/>
    <p:sldId id="281" r:id="rId27"/>
    <p:sldId id="282" r:id="rId28"/>
    <p:sldId id="283" r:id="rId29"/>
    <p:sldId id="284" r:id="rId30"/>
    <p:sldId id="268" r:id="rId31"/>
    <p:sldId id="285" r:id="rId32"/>
    <p:sldId id="286" r:id="rId33"/>
    <p:sldId id="256" r:id="rId3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3/27/2017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3/27/2017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3/27/2017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1.bp.blogspot.com/-SJLXUF2SvKw/VeDO9v_IknI/AAAAAAAAA9o/zs3xDN_eGx4/s1600/foni-dlya-prezentaci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392" y="-533400"/>
            <a:ext cx="9600792" cy="7391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447801"/>
            <a:ext cx="6934200" cy="1447799"/>
          </a:xfrm>
        </p:spPr>
        <p:txBody>
          <a:bodyPr>
            <a:normAutofit/>
          </a:bodyPr>
          <a:lstStyle/>
          <a:p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Районний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Будинок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дитячої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юнацької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творчості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Лебединської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районної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ради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Сумської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області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i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3124200"/>
            <a:ext cx="6400800" cy="2514600"/>
          </a:xfrm>
        </p:spPr>
        <p:txBody>
          <a:bodyPr>
            <a:normAutofit/>
          </a:bodyPr>
          <a:lstStyle/>
          <a:p>
            <a:r>
              <a:rPr lang="uk-UA" sz="5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Що я знаю про тебе, моя Україно?!</a:t>
            </a:r>
            <a:endParaRPr lang="ru-RU" sz="5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7851648" cy="1828800"/>
          </a:xfrm>
        </p:spPr>
        <p:txBody>
          <a:bodyPr>
            <a:noAutofit/>
          </a:bodyPr>
          <a:lstStyle/>
          <a:p>
            <a:pPr algn="ctr"/>
            <a:r>
              <a:rPr lang="uk-UA" sz="6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Назвіть першого  Президента  України. </a:t>
            </a:r>
            <a:endParaRPr lang="ru-RU" sz="6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3"/>
          <p:cNvSpPr txBox="1">
            <a:spLocks/>
          </p:cNvSpPr>
          <p:nvPr/>
        </p:nvSpPr>
        <p:spPr>
          <a:xfrm>
            <a:off x="228600" y="2209800"/>
            <a:ext cx="3810000" cy="12953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Л. Кучма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Содержимое 3"/>
          <p:cNvSpPr txBox="1">
            <a:spLocks/>
          </p:cNvSpPr>
          <p:nvPr/>
        </p:nvSpPr>
        <p:spPr>
          <a:xfrm>
            <a:off x="228600" y="3733800"/>
            <a:ext cx="3810000" cy="12953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Л.</a:t>
            </a:r>
            <a:r>
              <a:rPr kumimoji="0" lang="uk-UA" sz="4000" b="1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Кравчук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Содержимое 3"/>
          <p:cNvSpPr txBox="1">
            <a:spLocks/>
          </p:cNvSpPr>
          <p:nvPr/>
        </p:nvSpPr>
        <p:spPr>
          <a:xfrm>
            <a:off x="228600" y="5257800"/>
            <a:ext cx="3810000" cy="12953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М. Грушевський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ukr.coolreferat.com.ua/nuda/vidatni-ukrayinci-knyazi-i-getemani/im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3400" y="152400"/>
            <a:ext cx="7851648" cy="198120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Який колір нашого  Прапора?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3"/>
          <p:cNvSpPr txBox="1">
            <a:spLocks/>
          </p:cNvSpPr>
          <p:nvPr/>
        </p:nvSpPr>
        <p:spPr>
          <a:xfrm>
            <a:off x="304800" y="3048000"/>
            <a:ext cx="3810000" cy="12953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Жовто-блакитний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Содержимое 3"/>
          <p:cNvSpPr txBox="1">
            <a:spLocks/>
          </p:cNvSpPr>
          <p:nvPr/>
        </p:nvSpPr>
        <p:spPr>
          <a:xfrm>
            <a:off x="4876800" y="3048000"/>
            <a:ext cx="3810000" cy="12953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Синьо-червоний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Содержимое 3"/>
          <p:cNvSpPr txBox="1">
            <a:spLocks/>
          </p:cNvSpPr>
          <p:nvPr/>
        </p:nvSpPr>
        <p:spPr>
          <a:xfrm>
            <a:off x="2514600" y="4953000"/>
            <a:ext cx="3810000" cy="12953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Зелено-жовтий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zik.ua/gallery/top/f/u/fullsiz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1809" y="1"/>
            <a:ext cx="9855809" cy="6858000"/>
          </a:xfrm>
          <a:prstGeom prst="rect">
            <a:avLst/>
          </a:prstGeom>
          <a:noFill/>
        </p:spPr>
      </p:pic>
      <p:sp>
        <p:nvSpPr>
          <p:cNvPr id="7" name="Содержимое 3"/>
          <p:cNvSpPr txBox="1">
            <a:spLocks/>
          </p:cNvSpPr>
          <p:nvPr/>
        </p:nvSpPr>
        <p:spPr>
          <a:xfrm>
            <a:off x="0" y="228600"/>
            <a:ext cx="4495800" cy="1905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Жовто-блакитний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3400" y="304800"/>
            <a:ext cx="7851648" cy="1828800"/>
          </a:xfrm>
        </p:spPr>
        <p:txBody>
          <a:bodyPr/>
          <a:lstStyle/>
          <a:p>
            <a:pPr algn="ctr"/>
            <a:r>
              <a:rPr lang="uk-UA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Назвіть Державні символи України.</a:t>
            </a:r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3"/>
          <p:cNvSpPr txBox="1">
            <a:spLocks/>
          </p:cNvSpPr>
          <p:nvPr/>
        </p:nvSpPr>
        <p:spPr>
          <a:xfrm>
            <a:off x="381000" y="2438400"/>
            <a:ext cx="3810000" cy="12953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Державний</a:t>
            </a:r>
            <a:r>
              <a:rPr kumimoji="0" lang="uk-UA" sz="2800" b="1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прапор, Гімн, Герб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Содержимое 3"/>
          <p:cNvSpPr txBox="1">
            <a:spLocks/>
          </p:cNvSpPr>
          <p:nvPr/>
        </p:nvSpPr>
        <p:spPr>
          <a:xfrm>
            <a:off x="2438400" y="3962400"/>
            <a:ext cx="3810000" cy="12953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Символ Свободи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Содержимое 3"/>
          <p:cNvSpPr txBox="1">
            <a:spLocks/>
          </p:cNvSpPr>
          <p:nvPr/>
        </p:nvSpPr>
        <p:spPr>
          <a:xfrm>
            <a:off x="5181600" y="5410200"/>
            <a:ext cx="3810000" cy="12953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Козацькі хоругви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 descr="http://khersonci.com.ua/images/NEWS/07.2016/27072016_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7200" y="0"/>
            <a:ext cx="992992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7851648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називається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основний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закон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3"/>
          <p:cNvSpPr txBox="1">
            <a:spLocks/>
          </p:cNvSpPr>
          <p:nvPr/>
        </p:nvSpPr>
        <p:spPr>
          <a:xfrm>
            <a:off x="381000" y="2209800"/>
            <a:ext cx="3810000" cy="12953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Конституція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Содержимое 3"/>
          <p:cNvSpPr txBox="1">
            <a:spLocks/>
          </p:cNvSpPr>
          <p:nvPr/>
        </p:nvSpPr>
        <p:spPr>
          <a:xfrm>
            <a:off x="457200" y="4191000"/>
            <a:ext cx="3810000" cy="12953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Законодавство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Содержимое 3"/>
          <p:cNvSpPr txBox="1">
            <a:spLocks/>
          </p:cNvSpPr>
          <p:nvPr/>
        </p:nvSpPr>
        <p:spPr>
          <a:xfrm>
            <a:off x="4724400" y="3429000"/>
            <a:ext cx="3810000" cy="12953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Цивільний кодекс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kazan-info.in.ua/media/k2/items/cache/5b5c10f7fe06d31e77fe35c202238a79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524000"/>
            <a:ext cx="7429500" cy="495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одержимое 3"/>
          <p:cNvSpPr txBox="1">
            <a:spLocks/>
          </p:cNvSpPr>
          <p:nvPr/>
        </p:nvSpPr>
        <p:spPr>
          <a:xfrm>
            <a:off x="304800" y="304800"/>
            <a:ext cx="3810000" cy="12953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Конституція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3400" y="304800"/>
            <a:ext cx="7851648" cy="1219200"/>
          </a:xfrm>
        </p:spPr>
        <p:txBody>
          <a:bodyPr/>
          <a:lstStyle/>
          <a:p>
            <a:pPr algn="ctr"/>
            <a:r>
              <a:rPr lang="uk-UA" dirty="0" smtClean="0"/>
              <a:t> </a:t>
            </a:r>
            <a:r>
              <a:rPr lang="uk-UA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Назва Гімну України.</a:t>
            </a:r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3"/>
          <p:cNvSpPr txBox="1">
            <a:spLocks/>
          </p:cNvSpPr>
          <p:nvPr/>
        </p:nvSpPr>
        <p:spPr>
          <a:xfrm>
            <a:off x="381000" y="2209800"/>
            <a:ext cx="3810000" cy="12953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Їхали козаки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Содержимое 3"/>
          <p:cNvSpPr txBox="1">
            <a:spLocks/>
          </p:cNvSpPr>
          <p:nvPr/>
        </p:nvSpPr>
        <p:spPr>
          <a:xfrm>
            <a:off x="4876800" y="2209800"/>
            <a:ext cx="3810000" cy="12953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Квітне вільна Україна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Содержимое 3"/>
          <p:cNvSpPr txBox="1">
            <a:spLocks/>
          </p:cNvSpPr>
          <p:nvPr/>
        </p:nvSpPr>
        <p:spPr>
          <a:xfrm>
            <a:off x="2514600" y="4191000"/>
            <a:ext cx="3810000" cy="12953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Ще не вмерла України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http://styknews.info/sites/default/files/basic-foto/2015/08/29/10049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458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1.bp.blogspot.com/-SJLXUF2SvKw/VeDO9v_IknI/AAAAAAAAA9o/zs3xDN_eGx4/s1600/foni-dlya-prezentaci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392" y="-533400"/>
            <a:ext cx="9600792" cy="7391400"/>
          </a:xfrm>
          <a:prstGeom prst="rect">
            <a:avLst/>
          </a:prstGeom>
          <a:noFill/>
        </p:spPr>
      </p:pic>
      <p:pic>
        <p:nvPicPr>
          <p:cNvPr id="4" name="Picture 2" descr="дослідження NewsMarket - Новини України та світу Сторінка 1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381000" y="-457200"/>
            <a:ext cx="9912335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uk-UA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Назвіть автора слів Гімну України</a:t>
            </a:r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3"/>
          <p:cNvSpPr txBox="1">
            <a:spLocks/>
          </p:cNvSpPr>
          <p:nvPr/>
        </p:nvSpPr>
        <p:spPr>
          <a:xfrm>
            <a:off x="381000" y="2209800"/>
            <a:ext cx="3810000" cy="12953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Слова П. Чубинського, музика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М. Вербицького  </a:t>
            </a:r>
            <a:endParaRPr kumimoji="0" lang="ru-RU" sz="280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Содержимое 3"/>
          <p:cNvSpPr txBox="1">
            <a:spLocks/>
          </p:cNvSpPr>
          <p:nvPr/>
        </p:nvSpPr>
        <p:spPr>
          <a:xfrm>
            <a:off x="2667000" y="3886200"/>
            <a:ext cx="3810000" cy="12953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М.</a:t>
            </a:r>
            <a:r>
              <a:rPr kumimoji="0" lang="uk-UA" sz="4000" b="1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Лисенко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Содержимое 3"/>
          <p:cNvSpPr txBox="1">
            <a:spLocks/>
          </p:cNvSpPr>
          <p:nvPr/>
        </p:nvSpPr>
        <p:spPr>
          <a:xfrm>
            <a:off x="5105400" y="5410200"/>
            <a:ext cx="3810000" cy="12953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Чайковський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knau.kharkov.ua/uploads/posts/2014-02/1392398916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85800"/>
            <a:ext cx="4267200" cy="5689600"/>
          </a:xfrm>
          <a:prstGeom prst="rect">
            <a:avLst/>
          </a:prstGeom>
          <a:noFill/>
        </p:spPr>
      </p:pic>
      <p:pic>
        <p:nvPicPr>
          <p:cNvPr id="44036" name="Picture 4" descr="https://moemisto.ua/uploads/media/event/0001/08/thumb_7665_event_huge.jpeg?145071544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762000"/>
            <a:ext cx="3810000" cy="5710973"/>
          </a:xfrm>
          <a:prstGeom prst="rect">
            <a:avLst/>
          </a:prstGeom>
          <a:noFill/>
        </p:spPr>
      </p:pic>
      <p:sp>
        <p:nvSpPr>
          <p:cNvPr id="9" name="Содержимое 3"/>
          <p:cNvSpPr txBox="1">
            <a:spLocks/>
          </p:cNvSpPr>
          <p:nvPr/>
        </p:nvSpPr>
        <p:spPr>
          <a:xfrm>
            <a:off x="2971800" y="0"/>
            <a:ext cx="4191000" cy="1371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Слова П. Чубинського, музика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М. Вербицького  </a:t>
            </a:r>
            <a:endParaRPr kumimoji="0" lang="ru-RU" sz="280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304800"/>
            <a:ext cx="7851648" cy="1905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 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Назвіть малий Державний  Герб  України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3"/>
          <p:cNvSpPr txBox="1">
            <a:spLocks/>
          </p:cNvSpPr>
          <p:nvPr/>
        </p:nvSpPr>
        <p:spPr>
          <a:xfrm>
            <a:off x="381000" y="2209800"/>
            <a:ext cx="3810000" cy="12953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Птах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Содержимое 3"/>
          <p:cNvSpPr txBox="1">
            <a:spLocks/>
          </p:cNvSpPr>
          <p:nvPr/>
        </p:nvSpPr>
        <p:spPr>
          <a:xfrm>
            <a:off x="381000" y="3657600"/>
            <a:ext cx="3810000" cy="12953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Тризуб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Содержимое 3"/>
          <p:cNvSpPr txBox="1">
            <a:spLocks/>
          </p:cNvSpPr>
          <p:nvPr/>
        </p:nvSpPr>
        <p:spPr>
          <a:xfrm>
            <a:off x="381000" y="5105400"/>
            <a:ext cx="3810000" cy="12953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Квітка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7106" name="Picture 2" descr="http://www.coollady.ru/pic/0003/003/14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2133600"/>
            <a:ext cx="3282860" cy="4552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uk-UA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Державний Герб України</a:t>
            </a:r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Севилья - Валенсия, текстовая онлайн-трансляция матч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447800"/>
            <a:ext cx="5181600" cy="4920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990600"/>
          </a:xfrm>
        </p:spPr>
        <p:txBody>
          <a:bodyPr>
            <a:noAutofit/>
          </a:bodyPr>
          <a:lstStyle/>
          <a:p>
            <a:pPr algn="ctr"/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Назвіть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композитора, </a:t>
            </a: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поклав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вірші </a:t>
            </a: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Чубинського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музику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стали </a:t>
            </a: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гімном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3"/>
          <p:cNvSpPr txBox="1">
            <a:spLocks/>
          </p:cNvSpPr>
          <p:nvPr/>
        </p:nvSpPr>
        <p:spPr>
          <a:xfrm>
            <a:off x="381000" y="2362200"/>
            <a:ext cx="3810000" cy="12953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М. Вербицький 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3"/>
          <p:cNvSpPr txBox="1">
            <a:spLocks/>
          </p:cNvSpPr>
          <p:nvPr/>
        </p:nvSpPr>
        <p:spPr>
          <a:xfrm>
            <a:off x="4724400" y="2362200"/>
            <a:ext cx="3810000" cy="12953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М.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Ділецький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3"/>
          <p:cNvSpPr txBox="1">
            <a:spLocks/>
          </p:cNvSpPr>
          <p:nvPr/>
        </p:nvSpPr>
        <p:spPr>
          <a:xfrm>
            <a:off x="2590800" y="4419600"/>
            <a:ext cx="3810000" cy="12953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М. Березовський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3"/>
          <p:cNvSpPr txBox="1">
            <a:spLocks/>
          </p:cNvSpPr>
          <p:nvPr/>
        </p:nvSpPr>
        <p:spPr>
          <a:xfrm>
            <a:off x="5029200" y="2590800"/>
            <a:ext cx="3810000" cy="12953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М. Вербицький 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nadoest.com/prosmotr/249/248960/248960_html_79fe66d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533400"/>
            <a:ext cx="4178355" cy="579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7851648" cy="1752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Назвіть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велике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зібрання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творів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Т.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Шевченка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3"/>
          <p:cNvSpPr txBox="1">
            <a:spLocks/>
          </p:cNvSpPr>
          <p:nvPr/>
        </p:nvSpPr>
        <p:spPr>
          <a:xfrm>
            <a:off x="4953000" y="2209800"/>
            <a:ext cx="3810000" cy="12953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Думи мої, думи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3"/>
          <p:cNvSpPr txBox="1">
            <a:spLocks/>
          </p:cNvSpPr>
          <p:nvPr/>
        </p:nvSpPr>
        <p:spPr>
          <a:xfrm>
            <a:off x="2209800" y="3733800"/>
            <a:ext cx="3810000" cy="12953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Кобзар 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3"/>
          <p:cNvSpPr txBox="1">
            <a:spLocks/>
          </p:cNvSpPr>
          <p:nvPr/>
        </p:nvSpPr>
        <p:spPr>
          <a:xfrm>
            <a:off x="304800" y="5334000"/>
            <a:ext cx="3810000" cy="12953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На крилах пісень 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3"/>
          <p:cNvSpPr txBox="1">
            <a:spLocks/>
          </p:cNvSpPr>
          <p:nvPr/>
        </p:nvSpPr>
        <p:spPr>
          <a:xfrm>
            <a:off x="381000" y="2667000"/>
            <a:ext cx="3810000" cy="12953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Кобзар 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 descr="Тарас Шевченк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533400"/>
            <a:ext cx="3810000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3400" y="381000"/>
            <a:ext cx="7851648" cy="167640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 звали сестру Кия, Щека, Хорива?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3"/>
          <p:cNvSpPr txBox="1">
            <a:spLocks/>
          </p:cNvSpPr>
          <p:nvPr/>
        </p:nvSpPr>
        <p:spPr>
          <a:xfrm>
            <a:off x="457200" y="2362200"/>
            <a:ext cx="3810000" cy="12953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uk-UA" sz="4000" dirty="0" err="1" smtClean="0">
                <a:latin typeface="Times New Roman" pitchFamily="18" charset="0"/>
                <a:cs typeface="Times New Roman" pitchFamily="18" charset="0"/>
              </a:rPr>
              <a:t>Агрипіна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3"/>
          <p:cNvSpPr txBox="1">
            <a:spLocks/>
          </p:cNvSpPr>
          <p:nvPr/>
        </p:nvSpPr>
        <p:spPr>
          <a:xfrm>
            <a:off x="457200" y="3810000"/>
            <a:ext cx="3810000" cy="12953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Мавка 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3"/>
          <p:cNvSpPr txBox="1">
            <a:spLocks/>
          </p:cNvSpPr>
          <p:nvPr/>
        </p:nvSpPr>
        <p:spPr>
          <a:xfrm>
            <a:off x="457200" y="5257800"/>
            <a:ext cx="3810000" cy="12953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Либідь 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cultua.media/published/publicdata/AWCAI99CULTUAINFO/attachments/SC/products_pictures/193562_html_mbe9f40f_en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762000"/>
            <a:ext cx="5588069" cy="5141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одержимое 3"/>
          <p:cNvSpPr txBox="1">
            <a:spLocks/>
          </p:cNvSpPr>
          <p:nvPr/>
        </p:nvSpPr>
        <p:spPr>
          <a:xfrm>
            <a:off x="304800" y="4724400"/>
            <a:ext cx="3810000" cy="12953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Либідь 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381000" y="0"/>
            <a:ext cx="8229600" cy="1371600"/>
          </a:xfrm>
        </p:spPr>
        <p:txBody>
          <a:bodyPr>
            <a:noAutofit/>
          </a:bodyPr>
          <a:lstStyle/>
          <a:p>
            <a:r>
              <a:rPr lang="uk-UA" sz="4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Назвіть столицю України</a:t>
            </a:r>
            <a:r>
              <a:rPr lang="uk-UA" sz="5400" dirty="0" smtClean="0"/>
              <a:t>.</a:t>
            </a:r>
            <a:endParaRPr lang="ru-RU" sz="5400" dirty="0"/>
          </a:p>
        </p:txBody>
      </p:sp>
      <p:sp>
        <p:nvSpPr>
          <p:cNvPr id="4" name="Содержимое 3"/>
          <p:cNvSpPr>
            <a:spLocks noGrp="1"/>
          </p:cNvSpPr>
          <p:nvPr>
            <p:ph type="subTitle" idx="1"/>
          </p:nvPr>
        </p:nvSpPr>
        <p:spPr>
          <a:xfrm>
            <a:off x="228600" y="3581400"/>
            <a:ext cx="37338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Київ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3"/>
          <p:cNvSpPr txBox="1">
            <a:spLocks/>
          </p:cNvSpPr>
          <p:nvPr/>
        </p:nvSpPr>
        <p:spPr>
          <a:xfrm>
            <a:off x="228600" y="2057400"/>
            <a:ext cx="3810000" cy="12953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uk-UA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Харків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Содержимое 3"/>
          <p:cNvSpPr txBox="1">
            <a:spLocks/>
          </p:cNvSpPr>
          <p:nvPr/>
        </p:nvSpPr>
        <p:spPr>
          <a:xfrm>
            <a:off x="152400" y="4953000"/>
            <a:ext cx="3810000" cy="12953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Кролевець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8676" name="Picture 4" descr="http://www.partner-inform.de/public/files/blogs/0816/2988_14725462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2362200"/>
            <a:ext cx="4833480" cy="3376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e-reading.by/illustrations/1005/1005498-i_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3962400" cy="5705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892" name="Picture 4" descr="http://sv-scena.ru/Buki/Rusjj-Lyetopisnaya-198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029154"/>
            <a:ext cx="3810000" cy="5692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Яку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назву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мала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козацька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держава, створена за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дніпровськими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порогами?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3"/>
          <p:cNvSpPr txBox="1">
            <a:spLocks/>
          </p:cNvSpPr>
          <p:nvPr/>
        </p:nvSpPr>
        <p:spPr>
          <a:xfrm>
            <a:off x="457200" y="2362200"/>
            <a:ext cx="3810000" cy="12953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 Україна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3"/>
          <p:cNvSpPr txBox="1">
            <a:spLocks/>
          </p:cNvSpPr>
          <p:nvPr/>
        </p:nvSpPr>
        <p:spPr>
          <a:xfrm>
            <a:off x="4724400" y="2438400"/>
            <a:ext cx="3810000" cy="12953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Запорізька Січ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3"/>
          <p:cNvSpPr txBox="1">
            <a:spLocks/>
          </p:cNvSpPr>
          <p:nvPr/>
        </p:nvSpPr>
        <p:spPr>
          <a:xfrm>
            <a:off x="2438400" y="4572000"/>
            <a:ext cx="3810000" cy="12953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Дике поле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3"/>
          <p:cNvSpPr txBox="1">
            <a:spLocks/>
          </p:cNvSpPr>
          <p:nvPr/>
        </p:nvSpPr>
        <p:spPr>
          <a:xfrm>
            <a:off x="228600" y="228600"/>
            <a:ext cx="3810000" cy="12953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Запорізька Січ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0" name="Picture 2" descr="http://ukr5his.narod.ru/xWixB3C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759" y="1676400"/>
            <a:ext cx="8561896" cy="4648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0fc9/0004cab8-dba70fb2/hello_html_1dc9fd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599" y="0"/>
            <a:ext cx="9372599" cy="700116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66801"/>
            <a:ext cx="7772400" cy="1523999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981200"/>
            <a:ext cx="6400800" cy="3352800"/>
          </a:xfrm>
        </p:spPr>
        <p:txBody>
          <a:bodyPr>
            <a:noAutofit/>
          </a:bodyPr>
          <a:lstStyle/>
          <a:p>
            <a:pPr algn="ctr"/>
            <a:r>
              <a:rPr lang="uk-UA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Дякую за увагу! </a:t>
            </a:r>
            <a:endParaRPr lang="ru-RU" sz="8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inspired.com.ua/wp-content/uploads/2012/10/IMG_6966_SM.jpg"/>
          <p:cNvPicPr>
            <a:picLocks noChangeAspect="1" noChangeArrowheads="1"/>
          </p:cNvPicPr>
          <p:nvPr/>
        </p:nvPicPr>
        <p:blipFill>
          <a:blip r:embed="rId2"/>
          <a:srcRect b="2062"/>
          <a:stretch>
            <a:fillRect/>
          </a:stretch>
        </p:blipFill>
        <p:spPr bwMode="auto">
          <a:xfrm>
            <a:off x="-571214" y="-381000"/>
            <a:ext cx="10096214" cy="7239000"/>
          </a:xfrm>
          <a:prstGeom prst="rect">
            <a:avLst/>
          </a:prstGeom>
          <a:noFill/>
        </p:spPr>
      </p:pic>
      <p:sp>
        <p:nvSpPr>
          <p:cNvPr id="5" name="Содержимое 3"/>
          <p:cNvSpPr>
            <a:spLocks noGrp="1"/>
          </p:cNvSpPr>
          <p:nvPr>
            <p:ph type="subTitle" idx="1"/>
          </p:nvPr>
        </p:nvSpPr>
        <p:spPr>
          <a:xfrm>
            <a:off x="4419600" y="1600200"/>
            <a:ext cx="4495800" cy="19050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uk-UA" sz="6000" b="1" dirty="0" smtClean="0">
                <a:latin typeface="Times New Roman" pitchFamily="18" charset="0"/>
                <a:cs typeface="Times New Roman" pitchFamily="18" charset="0"/>
              </a:rPr>
              <a:t>Київ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1447800"/>
          </a:xfrm>
        </p:spPr>
        <p:txBody>
          <a:bodyPr>
            <a:normAutofit fontScale="90000"/>
          </a:bodyPr>
          <a:lstStyle/>
          <a:p>
            <a:r>
              <a:rPr lang="uk-UA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Хто заснував </a:t>
            </a:r>
            <a:r>
              <a:rPr lang="uk-UA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містоКиїв</a:t>
            </a:r>
            <a:r>
              <a:rPr lang="uk-UA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3"/>
          <p:cNvSpPr txBox="1">
            <a:spLocks/>
          </p:cNvSpPr>
          <p:nvPr/>
        </p:nvSpPr>
        <p:spPr>
          <a:xfrm>
            <a:off x="457200" y="2133600"/>
            <a:ext cx="3810000" cy="12953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Кий, Щек, Хорив та Либідь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3"/>
          <p:cNvSpPr txBox="1">
            <a:spLocks/>
          </p:cNvSpPr>
          <p:nvPr/>
        </p:nvSpPr>
        <p:spPr>
          <a:xfrm>
            <a:off x="457200" y="3733800"/>
            <a:ext cx="3810000" cy="12953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Ярослав Мудрий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Содержимое 3"/>
          <p:cNvSpPr txBox="1">
            <a:spLocks/>
          </p:cNvSpPr>
          <p:nvPr/>
        </p:nvSpPr>
        <p:spPr>
          <a:xfrm>
            <a:off x="457200" y="5181600"/>
            <a:ext cx="3810000" cy="12953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Князь Олег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https://allyslide.com/thumbs/01da73e8e701e4ab5e03fed02c0c0e0b/im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4818" name="Picture 2" descr="http://shkolageo.ru/mpakard/%D0%97%D0%BE%D0%BB%D0%BE%D1%82%D1%96%CC%81+%D0%B2%D0%BE%D1%80%D0%BE%CC%81%D1%82%D0%B0+%E2%80%94+%D0%B3%D0%BE%D0%BB%D0%BE%D0%B2%D0%BD%D0%B0+%D0%B1%D1%80%D0%B0%D0%BC%D0%B0+%D1%81%D1%82%D0%B0%D1%80%D0%BE%D0%B4%D0%B0%D0%B2%D0%BD%D1%8C%D0%BE%D0%B3%D0%BE+%D0%9A%D0%B8%D1%94%D0%B2%D0%B0.+%D0%A1%D0%B2%D0%BE%D1%8E+%D0%BD%D0%B0%D0%B7%D0%B2%D1%83+%D0%BE%D0%B4%D0%B5%D1%80%D0%B6%D0%B0%D0%BB%D0%B8+%D0%BF%D0%BE+%D0%B0%D0%BD%D0%B0%D0%BB%D0%BE%D0%B3%D1%96%D1%97+%D1%96+%D0%B7%D1%80%D0%B0%D0%B7%D0%BA%D1%83+%D0%B7+%D0%97%D0%BE%D0%BB%D0%BE%D1%82%D0%B8%D0%BC%D0%B8+%D0%B2%D0%BE%D1%80%D0%BE%D1%82%D0%B0%D0%BC%D0%B8+%D0%B2+%D0%9A%D0%BE%D0%BD%D1%81%D1%82%D0%B0%D0%BD%D1%82%D0%B8%D0%BD%D0%BE%D0%BF%D0%BE%D0%BB%D1%96d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52400"/>
            <a:ext cx="7851648" cy="14478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 звали князя, що охрестив Київську Русь?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3"/>
          <p:cNvSpPr txBox="1">
            <a:spLocks/>
          </p:cNvSpPr>
          <p:nvPr/>
        </p:nvSpPr>
        <p:spPr>
          <a:xfrm>
            <a:off x="228600" y="2209800"/>
            <a:ext cx="3810000" cy="12953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князь</a:t>
            </a:r>
            <a:r>
              <a:rPr kumimoji="0" lang="uk-UA" sz="4000" b="1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Володимир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Содержимое 3"/>
          <p:cNvSpPr txBox="1">
            <a:spLocks/>
          </p:cNvSpPr>
          <p:nvPr/>
        </p:nvSpPr>
        <p:spPr>
          <a:xfrm>
            <a:off x="228600" y="3733800"/>
            <a:ext cx="3810000" cy="12953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Князь Олег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Содержимое 3"/>
          <p:cNvSpPr txBox="1">
            <a:spLocks/>
          </p:cNvSpPr>
          <p:nvPr/>
        </p:nvSpPr>
        <p:spPr>
          <a:xfrm>
            <a:off x="228600" y="5181600"/>
            <a:ext cx="3810000" cy="12953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Княгиня Ольга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8914" name="Picture 2" descr="http://teenmp3.ru/uploads/images/p/e/r/persh_pravitel_ki_va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159</TotalTime>
  <Words>243</Words>
  <PresentationFormat>Экран (4:3)</PresentationFormat>
  <Paragraphs>71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Поток</vt:lpstr>
      <vt:lpstr>Районний Будинок дитячої та юнацької творчості Лебединської районної ради Сумської області </vt:lpstr>
      <vt:lpstr>Слайд 2</vt:lpstr>
      <vt:lpstr>Назвіть столицю України.</vt:lpstr>
      <vt:lpstr>Слайд 4</vt:lpstr>
      <vt:lpstr>Хто заснував містоКиїв?</vt:lpstr>
      <vt:lpstr>Слайд 6</vt:lpstr>
      <vt:lpstr>Слайд 7</vt:lpstr>
      <vt:lpstr>Як звали князя, що охрестив Київську Русь?</vt:lpstr>
      <vt:lpstr>Слайд 9</vt:lpstr>
      <vt:lpstr>Назвіть першого  Президента  України. </vt:lpstr>
      <vt:lpstr>Слайд 11</vt:lpstr>
      <vt:lpstr>Який колір нашого  Прапора?</vt:lpstr>
      <vt:lpstr>Слайд 13</vt:lpstr>
      <vt:lpstr>Назвіть Державні символи України.</vt:lpstr>
      <vt:lpstr>Слайд 15</vt:lpstr>
      <vt:lpstr>Як називається основний закон України? </vt:lpstr>
      <vt:lpstr>Слайд 17</vt:lpstr>
      <vt:lpstr> Назва Гімну України.</vt:lpstr>
      <vt:lpstr>Слайд 19</vt:lpstr>
      <vt:lpstr>Назвіть автора слів Гімну України</vt:lpstr>
      <vt:lpstr>Слайд 21</vt:lpstr>
      <vt:lpstr> Назвіть малий Державний  Герб  України</vt:lpstr>
      <vt:lpstr>Державний Герб України</vt:lpstr>
      <vt:lpstr>Назвіть композитора, який поклав вірші Чубинського на музику, що стали гімном України? </vt:lpstr>
      <vt:lpstr>Слайд 25</vt:lpstr>
      <vt:lpstr>Назвіть велике зібрання творів Т. Шевченка.</vt:lpstr>
      <vt:lpstr>Слайд 27</vt:lpstr>
      <vt:lpstr>Як звали сестру Кия, Щека, Хорива?</vt:lpstr>
      <vt:lpstr>Слайд 29</vt:lpstr>
      <vt:lpstr>Слайд 30</vt:lpstr>
      <vt:lpstr>Яку назву мала козацька держава, створена за дніпровськими порогами?</vt:lpstr>
      <vt:lpstr>Слайд 32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Районний Будинок дитячої та юнацької творчості Лебединської районної ради Сумської області </dc:title>
  <dc:creator>макс</dc:creator>
  <cp:lastModifiedBy>макс</cp:lastModifiedBy>
  <cp:revision>18</cp:revision>
  <dcterms:created xsi:type="dcterms:W3CDTF">2017-03-24T05:43:51Z</dcterms:created>
  <dcterms:modified xsi:type="dcterms:W3CDTF">2017-03-27T16:08:42Z</dcterms:modified>
</cp:coreProperties>
</file>