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0" r:id="rId5"/>
    <p:sldId id="267" r:id="rId6"/>
    <p:sldId id="268" r:id="rId7"/>
    <p:sldId id="265" r:id="rId8"/>
    <p:sldId id="261" r:id="rId9"/>
    <p:sldId id="262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7" r:id="rId18"/>
    <p:sldId id="278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E15973-AE36-44FC-A64F-056E0BE16A8F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4641118-98EE-48EE-A33A-2FFB93F2BFFC}">
      <dgm:prSet phldrT="[Текст]" custT="1"/>
      <dgm:spPr/>
      <dgm:t>
        <a:bodyPr/>
        <a:lstStyle/>
        <a:p>
          <a:pPr algn="just"/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Протиріччя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неузгодженість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вимог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різних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педагогів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0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73482F2-8AB9-4037-968F-E36934557D27}" type="parTrans" cxnId="{42F98F97-D9A7-4721-B77A-12558C820121}">
      <dgm:prSet/>
      <dgm:spPr/>
      <dgm:t>
        <a:bodyPr/>
        <a:lstStyle/>
        <a:p>
          <a:pPr algn="just"/>
          <a:endParaRPr lang="ru-RU" sz="44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8B59C8D-411A-4712-B209-CF88A8010910}" type="sibTrans" cxnId="{42F98F97-D9A7-4721-B77A-12558C820121}">
      <dgm:prSet/>
      <dgm:spPr/>
      <dgm:t>
        <a:bodyPr/>
        <a:lstStyle/>
        <a:p>
          <a:pPr algn="just"/>
          <a:endParaRPr lang="ru-RU" sz="44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ADE4CBA-4C61-4A2C-9613-1778964AB69D}">
      <dgm:prSet phldrT="[Текст]" custT="1"/>
      <dgm:spPr/>
      <dgm:t>
        <a:bodyPr/>
        <a:lstStyle/>
        <a:p>
          <a:pPr algn="just"/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п’ятикласника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обрушується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потік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інформації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насичений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термінами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незрозумілими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словами.</a:t>
          </a:r>
          <a:endParaRPr lang="ru-RU" sz="20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5E2F84B-C2A4-442D-843A-A54439136BB5}" type="parTrans" cxnId="{92B2F819-6DF9-49BB-9622-3FC2C14FFA3D}">
      <dgm:prSet/>
      <dgm:spPr/>
      <dgm:t>
        <a:bodyPr/>
        <a:lstStyle/>
        <a:p>
          <a:pPr algn="just"/>
          <a:endParaRPr lang="ru-RU" sz="44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9A7CA77-FB8B-4B50-B9B7-09D304303496}" type="sibTrans" cxnId="{92B2F819-6DF9-49BB-9622-3FC2C14FFA3D}">
      <dgm:prSet/>
      <dgm:spPr/>
      <dgm:t>
        <a:bodyPr/>
        <a:lstStyle/>
        <a:p>
          <a:pPr algn="just"/>
          <a:endParaRPr lang="ru-RU" sz="44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3482082-9918-4CB9-AA22-23A0ED9B02A4}">
      <dgm:prSet phldrT="[Текст]" custT="1"/>
      <dgm:spPr/>
      <dgm:t>
        <a:bodyPr/>
        <a:lstStyle/>
        <a:p>
          <a:pPr algn="just"/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п’ятому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класі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багато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дітей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відчувають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самотність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тому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улюбленої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першої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вчительки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немає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поруч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класному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керівникові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часто не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вистачає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часу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приділяти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їм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увагу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тій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же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мірі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0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C84375A-5DE8-4362-AEEB-00D7DD935B07}" type="parTrans" cxnId="{2B7DF40D-AC08-4BBE-ABCC-BC6C90D553B3}">
      <dgm:prSet/>
      <dgm:spPr/>
      <dgm:t>
        <a:bodyPr/>
        <a:lstStyle/>
        <a:p>
          <a:pPr algn="just"/>
          <a:endParaRPr lang="ru-RU" sz="44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19ACE86-E8D8-4870-8FEA-5589ECCB654D}" type="sibTrans" cxnId="{2B7DF40D-AC08-4BBE-ABCC-BC6C90D553B3}">
      <dgm:prSet/>
      <dgm:spPr/>
      <dgm:t>
        <a:bodyPr/>
        <a:lstStyle/>
        <a:p>
          <a:pPr algn="just"/>
          <a:endParaRPr lang="ru-RU" sz="44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E3EE19-6519-40E5-A012-00C6D1225E93}" type="pres">
      <dgm:prSet presAssocID="{63E15973-AE36-44FC-A64F-056E0BE16A8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4E8DFF-DF2F-404A-8596-6EEDE965D085}" type="pres">
      <dgm:prSet presAssocID="{E4641118-98EE-48EE-A33A-2FFB93F2BFFC}" presName="parentLin" presStyleCnt="0"/>
      <dgm:spPr/>
    </dgm:pt>
    <dgm:pt modelId="{7E65A293-6F6E-46EF-98DA-AE030680D786}" type="pres">
      <dgm:prSet presAssocID="{E4641118-98EE-48EE-A33A-2FFB93F2BFF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B9B783FA-C7B4-4977-835D-CB088BF067AE}" type="pres">
      <dgm:prSet presAssocID="{E4641118-98EE-48EE-A33A-2FFB93F2BFF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E0847B-62F6-4E48-AD44-C3EF85065F45}" type="pres">
      <dgm:prSet presAssocID="{E4641118-98EE-48EE-A33A-2FFB93F2BFFC}" presName="negativeSpace" presStyleCnt="0"/>
      <dgm:spPr/>
    </dgm:pt>
    <dgm:pt modelId="{DE7DD3B2-E167-4736-930C-99236160FAE6}" type="pres">
      <dgm:prSet presAssocID="{E4641118-98EE-48EE-A33A-2FFB93F2BFFC}" presName="childText" presStyleLbl="conFgAcc1" presStyleIdx="0" presStyleCnt="3">
        <dgm:presLayoutVars>
          <dgm:bulletEnabled val="1"/>
        </dgm:presLayoutVars>
      </dgm:prSet>
      <dgm:spPr/>
    </dgm:pt>
    <dgm:pt modelId="{18BF944D-F867-4795-8822-584702BDFBAD}" type="pres">
      <dgm:prSet presAssocID="{B8B59C8D-411A-4712-B209-CF88A8010910}" presName="spaceBetweenRectangles" presStyleCnt="0"/>
      <dgm:spPr/>
    </dgm:pt>
    <dgm:pt modelId="{0345C130-8F61-4E7A-9ED2-DE3DF31FC661}" type="pres">
      <dgm:prSet presAssocID="{3ADE4CBA-4C61-4A2C-9613-1778964AB69D}" presName="parentLin" presStyleCnt="0"/>
      <dgm:spPr/>
    </dgm:pt>
    <dgm:pt modelId="{A63FDB54-549B-447A-A5E4-6EA8DAF55041}" type="pres">
      <dgm:prSet presAssocID="{3ADE4CBA-4C61-4A2C-9613-1778964AB69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5D6EF6F3-D5A0-4E0F-A680-D993D2F6D023}" type="pres">
      <dgm:prSet presAssocID="{3ADE4CBA-4C61-4A2C-9613-1778964AB69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CFFCB6-03FD-4497-9392-5895A1C06E7B}" type="pres">
      <dgm:prSet presAssocID="{3ADE4CBA-4C61-4A2C-9613-1778964AB69D}" presName="negativeSpace" presStyleCnt="0"/>
      <dgm:spPr/>
    </dgm:pt>
    <dgm:pt modelId="{60AB1050-9F42-482D-B8E0-D114893B0780}" type="pres">
      <dgm:prSet presAssocID="{3ADE4CBA-4C61-4A2C-9613-1778964AB69D}" presName="childText" presStyleLbl="conFgAcc1" presStyleIdx="1" presStyleCnt="3">
        <dgm:presLayoutVars>
          <dgm:bulletEnabled val="1"/>
        </dgm:presLayoutVars>
      </dgm:prSet>
      <dgm:spPr/>
    </dgm:pt>
    <dgm:pt modelId="{145381C6-4CF3-4AA3-83F6-59EA28949F63}" type="pres">
      <dgm:prSet presAssocID="{29A7CA77-FB8B-4B50-B9B7-09D304303496}" presName="spaceBetweenRectangles" presStyleCnt="0"/>
      <dgm:spPr/>
    </dgm:pt>
    <dgm:pt modelId="{534C0D59-17BC-403A-BDBF-427E5C80E506}" type="pres">
      <dgm:prSet presAssocID="{F3482082-9918-4CB9-AA22-23A0ED9B02A4}" presName="parentLin" presStyleCnt="0"/>
      <dgm:spPr/>
    </dgm:pt>
    <dgm:pt modelId="{EF820CDB-79C0-4187-A130-C3AE23AE3FF1}" type="pres">
      <dgm:prSet presAssocID="{F3482082-9918-4CB9-AA22-23A0ED9B02A4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380ACA84-EBE9-455A-9D05-C6E444CDA78B}" type="pres">
      <dgm:prSet presAssocID="{F3482082-9918-4CB9-AA22-23A0ED9B02A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736D8F-14BA-4C29-AF25-F6F2B0325895}" type="pres">
      <dgm:prSet presAssocID="{F3482082-9918-4CB9-AA22-23A0ED9B02A4}" presName="negativeSpace" presStyleCnt="0"/>
      <dgm:spPr/>
    </dgm:pt>
    <dgm:pt modelId="{ECBCA5A8-D1A5-481A-B1CE-3FF75690CFE5}" type="pres">
      <dgm:prSet presAssocID="{F3482082-9918-4CB9-AA22-23A0ED9B02A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79E4D57-FB31-4DD2-A937-9408B328E2FC}" type="presOf" srcId="{E4641118-98EE-48EE-A33A-2FFB93F2BFFC}" destId="{B9B783FA-C7B4-4977-835D-CB088BF067AE}" srcOrd="1" destOrd="0" presId="urn:microsoft.com/office/officeart/2005/8/layout/list1"/>
    <dgm:cxn modelId="{9450E688-EA4E-4EE3-91CB-DE534326DE16}" type="presOf" srcId="{F3482082-9918-4CB9-AA22-23A0ED9B02A4}" destId="{EF820CDB-79C0-4187-A130-C3AE23AE3FF1}" srcOrd="0" destOrd="0" presId="urn:microsoft.com/office/officeart/2005/8/layout/list1"/>
    <dgm:cxn modelId="{1347C299-0F8A-4D51-9DB4-63A32C017FFA}" type="presOf" srcId="{3ADE4CBA-4C61-4A2C-9613-1778964AB69D}" destId="{5D6EF6F3-D5A0-4E0F-A680-D993D2F6D023}" srcOrd="1" destOrd="0" presId="urn:microsoft.com/office/officeart/2005/8/layout/list1"/>
    <dgm:cxn modelId="{5B6F8D71-AC78-4DC2-BAB9-8F4CC2039D78}" type="presOf" srcId="{E4641118-98EE-48EE-A33A-2FFB93F2BFFC}" destId="{7E65A293-6F6E-46EF-98DA-AE030680D786}" srcOrd="0" destOrd="0" presId="urn:microsoft.com/office/officeart/2005/8/layout/list1"/>
    <dgm:cxn modelId="{92B2F819-6DF9-49BB-9622-3FC2C14FFA3D}" srcId="{63E15973-AE36-44FC-A64F-056E0BE16A8F}" destId="{3ADE4CBA-4C61-4A2C-9613-1778964AB69D}" srcOrd="1" destOrd="0" parTransId="{45E2F84B-C2A4-442D-843A-A54439136BB5}" sibTransId="{29A7CA77-FB8B-4B50-B9B7-09D304303496}"/>
    <dgm:cxn modelId="{C024E14A-CED3-4656-9E60-1A714DDF5859}" type="presOf" srcId="{63E15973-AE36-44FC-A64F-056E0BE16A8F}" destId="{E9E3EE19-6519-40E5-A012-00C6D1225E93}" srcOrd="0" destOrd="0" presId="urn:microsoft.com/office/officeart/2005/8/layout/list1"/>
    <dgm:cxn modelId="{42F98F97-D9A7-4721-B77A-12558C820121}" srcId="{63E15973-AE36-44FC-A64F-056E0BE16A8F}" destId="{E4641118-98EE-48EE-A33A-2FFB93F2BFFC}" srcOrd="0" destOrd="0" parTransId="{E73482F2-8AB9-4037-968F-E36934557D27}" sibTransId="{B8B59C8D-411A-4712-B209-CF88A8010910}"/>
    <dgm:cxn modelId="{2B7DF40D-AC08-4BBE-ABCC-BC6C90D553B3}" srcId="{63E15973-AE36-44FC-A64F-056E0BE16A8F}" destId="{F3482082-9918-4CB9-AA22-23A0ED9B02A4}" srcOrd="2" destOrd="0" parTransId="{3C84375A-5DE8-4362-AEEB-00D7DD935B07}" sibTransId="{B19ACE86-E8D8-4870-8FEA-5589ECCB654D}"/>
    <dgm:cxn modelId="{AC867E09-E1E9-4B0A-897B-F41B7B836FBF}" type="presOf" srcId="{F3482082-9918-4CB9-AA22-23A0ED9B02A4}" destId="{380ACA84-EBE9-455A-9D05-C6E444CDA78B}" srcOrd="1" destOrd="0" presId="urn:microsoft.com/office/officeart/2005/8/layout/list1"/>
    <dgm:cxn modelId="{606C9205-A5BC-435B-B964-2F46F8FDFEB6}" type="presOf" srcId="{3ADE4CBA-4C61-4A2C-9613-1778964AB69D}" destId="{A63FDB54-549B-447A-A5E4-6EA8DAF55041}" srcOrd="0" destOrd="0" presId="urn:microsoft.com/office/officeart/2005/8/layout/list1"/>
    <dgm:cxn modelId="{108091BA-C5C0-405D-B99D-75273B4CDC8B}" type="presParOf" srcId="{E9E3EE19-6519-40E5-A012-00C6D1225E93}" destId="{3D4E8DFF-DF2F-404A-8596-6EEDE965D085}" srcOrd="0" destOrd="0" presId="urn:microsoft.com/office/officeart/2005/8/layout/list1"/>
    <dgm:cxn modelId="{8A911E70-F215-4BA5-895C-3F248F09CB0E}" type="presParOf" srcId="{3D4E8DFF-DF2F-404A-8596-6EEDE965D085}" destId="{7E65A293-6F6E-46EF-98DA-AE030680D786}" srcOrd="0" destOrd="0" presId="urn:microsoft.com/office/officeart/2005/8/layout/list1"/>
    <dgm:cxn modelId="{A80C872B-2AE5-41E7-B986-89C5D92BCADF}" type="presParOf" srcId="{3D4E8DFF-DF2F-404A-8596-6EEDE965D085}" destId="{B9B783FA-C7B4-4977-835D-CB088BF067AE}" srcOrd="1" destOrd="0" presId="urn:microsoft.com/office/officeart/2005/8/layout/list1"/>
    <dgm:cxn modelId="{263EAC0C-F435-4A3A-B489-4D96EC9DF462}" type="presParOf" srcId="{E9E3EE19-6519-40E5-A012-00C6D1225E93}" destId="{18E0847B-62F6-4E48-AD44-C3EF85065F45}" srcOrd="1" destOrd="0" presId="urn:microsoft.com/office/officeart/2005/8/layout/list1"/>
    <dgm:cxn modelId="{D7D45021-364E-4364-BDFB-3C19A813C336}" type="presParOf" srcId="{E9E3EE19-6519-40E5-A012-00C6D1225E93}" destId="{DE7DD3B2-E167-4736-930C-99236160FAE6}" srcOrd="2" destOrd="0" presId="urn:microsoft.com/office/officeart/2005/8/layout/list1"/>
    <dgm:cxn modelId="{A083862E-55C0-4ECB-A9BB-3F06E1C964A9}" type="presParOf" srcId="{E9E3EE19-6519-40E5-A012-00C6D1225E93}" destId="{18BF944D-F867-4795-8822-584702BDFBAD}" srcOrd="3" destOrd="0" presId="urn:microsoft.com/office/officeart/2005/8/layout/list1"/>
    <dgm:cxn modelId="{65510666-E8B8-4A28-B9C4-A31BCB1C93B0}" type="presParOf" srcId="{E9E3EE19-6519-40E5-A012-00C6D1225E93}" destId="{0345C130-8F61-4E7A-9ED2-DE3DF31FC661}" srcOrd="4" destOrd="0" presId="urn:microsoft.com/office/officeart/2005/8/layout/list1"/>
    <dgm:cxn modelId="{3E054700-B9AF-4936-95EC-040DA65D060A}" type="presParOf" srcId="{0345C130-8F61-4E7A-9ED2-DE3DF31FC661}" destId="{A63FDB54-549B-447A-A5E4-6EA8DAF55041}" srcOrd="0" destOrd="0" presId="urn:microsoft.com/office/officeart/2005/8/layout/list1"/>
    <dgm:cxn modelId="{348BD06D-C45B-414C-891A-DE2C27A12EA5}" type="presParOf" srcId="{0345C130-8F61-4E7A-9ED2-DE3DF31FC661}" destId="{5D6EF6F3-D5A0-4E0F-A680-D993D2F6D023}" srcOrd="1" destOrd="0" presId="urn:microsoft.com/office/officeart/2005/8/layout/list1"/>
    <dgm:cxn modelId="{AE6CDC9E-581B-47AF-9027-C39D3EFE6601}" type="presParOf" srcId="{E9E3EE19-6519-40E5-A012-00C6D1225E93}" destId="{13CFFCB6-03FD-4497-9392-5895A1C06E7B}" srcOrd="5" destOrd="0" presId="urn:microsoft.com/office/officeart/2005/8/layout/list1"/>
    <dgm:cxn modelId="{F11B3491-5E7E-4F1F-9412-9BBBF5EA1180}" type="presParOf" srcId="{E9E3EE19-6519-40E5-A012-00C6D1225E93}" destId="{60AB1050-9F42-482D-B8E0-D114893B0780}" srcOrd="6" destOrd="0" presId="urn:microsoft.com/office/officeart/2005/8/layout/list1"/>
    <dgm:cxn modelId="{E617741F-8CA5-4223-86DA-76AAD86E8CA7}" type="presParOf" srcId="{E9E3EE19-6519-40E5-A012-00C6D1225E93}" destId="{145381C6-4CF3-4AA3-83F6-59EA28949F63}" srcOrd="7" destOrd="0" presId="urn:microsoft.com/office/officeart/2005/8/layout/list1"/>
    <dgm:cxn modelId="{569A3446-8B80-4D19-BADC-4A3FA27B3672}" type="presParOf" srcId="{E9E3EE19-6519-40E5-A012-00C6D1225E93}" destId="{534C0D59-17BC-403A-BDBF-427E5C80E506}" srcOrd="8" destOrd="0" presId="urn:microsoft.com/office/officeart/2005/8/layout/list1"/>
    <dgm:cxn modelId="{D9F7CC7E-7E77-4F7F-B61B-92822A3335CB}" type="presParOf" srcId="{534C0D59-17BC-403A-BDBF-427E5C80E506}" destId="{EF820CDB-79C0-4187-A130-C3AE23AE3FF1}" srcOrd="0" destOrd="0" presId="urn:microsoft.com/office/officeart/2005/8/layout/list1"/>
    <dgm:cxn modelId="{F57DB5D4-987E-4074-926A-AFA43C39DAEF}" type="presParOf" srcId="{534C0D59-17BC-403A-BDBF-427E5C80E506}" destId="{380ACA84-EBE9-455A-9D05-C6E444CDA78B}" srcOrd="1" destOrd="0" presId="urn:microsoft.com/office/officeart/2005/8/layout/list1"/>
    <dgm:cxn modelId="{E948C11A-7FDB-4F26-9DD3-D244CE7053C6}" type="presParOf" srcId="{E9E3EE19-6519-40E5-A012-00C6D1225E93}" destId="{64736D8F-14BA-4C29-AF25-F6F2B0325895}" srcOrd="9" destOrd="0" presId="urn:microsoft.com/office/officeart/2005/8/layout/list1"/>
    <dgm:cxn modelId="{1A4B7C75-3A71-4756-85EA-EEBF019726E5}" type="presParOf" srcId="{E9E3EE19-6519-40E5-A012-00C6D1225E93}" destId="{ECBCA5A8-D1A5-481A-B1CE-3FF75690CFE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E15973-AE36-44FC-A64F-056E0BE16A8F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4641118-98EE-48EE-A33A-2FFB93F2BFFC}">
      <dgm:prSet phldrT="[Текст]" custT="1"/>
      <dgm:spPr/>
      <dgm:t>
        <a:bodyPr/>
        <a:lstStyle/>
        <a:p>
          <a:pPr algn="just"/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Емоційний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особистісний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стан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дитини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тривожність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замкнутість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тип темпераменту,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агресивність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інше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)  </a:t>
          </a:r>
          <a:endParaRPr lang="ru-RU" sz="20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73482F2-8AB9-4037-968F-E36934557D27}" type="parTrans" cxnId="{42F98F97-D9A7-4721-B77A-12558C820121}">
      <dgm:prSet/>
      <dgm:spPr/>
      <dgm:t>
        <a:bodyPr/>
        <a:lstStyle/>
        <a:p>
          <a:pPr algn="just"/>
          <a:endParaRPr lang="ru-RU" sz="44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8B59C8D-411A-4712-B209-CF88A8010910}" type="sibTrans" cxnId="{42F98F97-D9A7-4721-B77A-12558C820121}">
      <dgm:prSet/>
      <dgm:spPr/>
      <dgm:t>
        <a:bodyPr/>
        <a:lstStyle/>
        <a:p>
          <a:pPr algn="just"/>
          <a:endParaRPr lang="ru-RU" sz="44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ADE4CBA-4C61-4A2C-9613-1778964AB69D}">
      <dgm:prSet phldrT="[Текст]" custT="1"/>
      <dgm:spPr/>
      <dgm:t>
        <a:bodyPr/>
        <a:lstStyle/>
        <a:p>
          <a:pPr algn="just"/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Велике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навантаження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протягом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тижня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є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новим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елементом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житті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самої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дитини</a:t>
          </a:r>
          <a:endParaRPr lang="ru-RU" sz="20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5E2F84B-C2A4-442D-843A-A54439136BB5}" type="parTrans" cxnId="{92B2F819-6DF9-49BB-9622-3FC2C14FFA3D}">
      <dgm:prSet/>
      <dgm:spPr/>
      <dgm:t>
        <a:bodyPr/>
        <a:lstStyle/>
        <a:p>
          <a:pPr algn="just"/>
          <a:endParaRPr lang="ru-RU" sz="44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9A7CA77-FB8B-4B50-B9B7-09D304303496}" type="sibTrans" cxnId="{92B2F819-6DF9-49BB-9622-3FC2C14FFA3D}">
      <dgm:prSet/>
      <dgm:spPr/>
      <dgm:t>
        <a:bodyPr/>
        <a:lstStyle/>
        <a:p>
          <a:pPr algn="just"/>
          <a:endParaRPr lang="ru-RU" sz="44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3482082-9918-4CB9-AA22-23A0ED9B02A4}">
      <dgm:prSet phldrT="[Текст]" custT="1"/>
      <dgm:spPr/>
      <dgm:t>
        <a:bodyPr/>
        <a:lstStyle/>
        <a:p>
          <a:pPr algn="just"/>
          <a:r>
            <a:rPr lang="uk-UA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Статус «молодшого» серед учнів старшої школи</a:t>
          </a:r>
          <a:endParaRPr lang="ru-RU" sz="20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C84375A-5DE8-4362-AEEB-00D7DD935B07}" type="parTrans" cxnId="{2B7DF40D-AC08-4BBE-ABCC-BC6C90D553B3}">
      <dgm:prSet/>
      <dgm:spPr/>
      <dgm:t>
        <a:bodyPr/>
        <a:lstStyle/>
        <a:p>
          <a:pPr algn="just"/>
          <a:endParaRPr lang="ru-RU" sz="44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19ACE86-E8D8-4870-8FEA-5589ECCB654D}" type="sibTrans" cxnId="{2B7DF40D-AC08-4BBE-ABCC-BC6C90D553B3}">
      <dgm:prSet/>
      <dgm:spPr/>
      <dgm:t>
        <a:bodyPr/>
        <a:lstStyle/>
        <a:p>
          <a:pPr algn="just"/>
          <a:endParaRPr lang="ru-RU" sz="44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E3EE19-6519-40E5-A012-00C6D1225E93}" type="pres">
      <dgm:prSet presAssocID="{63E15973-AE36-44FC-A64F-056E0BE16A8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4E8DFF-DF2F-404A-8596-6EEDE965D085}" type="pres">
      <dgm:prSet presAssocID="{E4641118-98EE-48EE-A33A-2FFB93F2BFFC}" presName="parentLin" presStyleCnt="0"/>
      <dgm:spPr/>
    </dgm:pt>
    <dgm:pt modelId="{7E65A293-6F6E-46EF-98DA-AE030680D786}" type="pres">
      <dgm:prSet presAssocID="{E4641118-98EE-48EE-A33A-2FFB93F2BFF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B9B783FA-C7B4-4977-835D-CB088BF067AE}" type="pres">
      <dgm:prSet presAssocID="{E4641118-98EE-48EE-A33A-2FFB93F2BFF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E0847B-62F6-4E48-AD44-C3EF85065F45}" type="pres">
      <dgm:prSet presAssocID="{E4641118-98EE-48EE-A33A-2FFB93F2BFFC}" presName="negativeSpace" presStyleCnt="0"/>
      <dgm:spPr/>
    </dgm:pt>
    <dgm:pt modelId="{DE7DD3B2-E167-4736-930C-99236160FAE6}" type="pres">
      <dgm:prSet presAssocID="{E4641118-98EE-48EE-A33A-2FFB93F2BFFC}" presName="childText" presStyleLbl="conFgAcc1" presStyleIdx="0" presStyleCnt="3">
        <dgm:presLayoutVars>
          <dgm:bulletEnabled val="1"/>
        </dgm:presLayoutVars>
      </dgm:prSet>
      <dgm:spPr/>
    </dgm:pt>
    <dgm:pt modelId="{18BF944D-F867-4795-8822-584702BDFBAD}" type="pres">
      <dgm:prSet presAssocID="{B8B59C8D-411A-4712-B209-CF88A8010910}" presName="spaceBetweenRectangles" presStyleCnt="0"/>
      <dgm:spPr/>
    </dgm:pt>
    <dgm:pt modelId="{0345C130-8F61-4E7A-9ED2-DE3DF31FC661}" type="pres">
      <dgm:prSet presAssocID="{3ADE4CBA-4C61-4A2C-9613-1778964AB69D}" presName="parentLin" presStyleCnt="0"/>
      <dgm:spPr/>
    </dgm:pt>
    <dgm:pt modelId="{A63FDB54-549B-447A-A5E4-6EA8DAF55041}" type="pres">
      <dgm:prSet presAssocID="{3ADE4CBA-4C61-4A2C-9613-1778964AB69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5D6EF6F3-D5A0-4E0F-A680-D993D2F6D023}" type="pres">
      <dgm:prSet presAssocID="{3ADE4CBA-4C61-4A2C-9613-1778964AB69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CFFCB6-03FD-4497-9392-5895A1C06E7B}" type="pres">
      <dgm:prSet presAssocID="{3ADE4CBA-4C61-4A2C-9613-1778964AB69D}" presName="negativeSpace" presStyleCnt="0"/>
      <dgm:spPr/>
    </dgm:pt>
    <dgm:pt modelId="{60AB1050-9F42-482D-B8E0-D114893B0780}" type="pres">
      <dgm:prSet presAssocID="{3ADE4CBA-4C61-4A2C-9613-1778964AB69D}" presName="childText" presStyleLbl="conFgAcc1" presStyleIdx="1" presStyleCnt="3">
        <dgm:presLayoutVars>
          <dgm:bulletEnabled val="1"/>
        </dgm:presLayoutVars>
      </dgm:prSet>
      <dgm:spPr/>
    </dgm:pt>
    <dgm:pt modelId="{145381C6-4CF3-4AA3-83F6-59EA28949F63}" type="pres">
      <dgm:prSet presAssocID="{29A7CA77-FB8B-4B50-B9B7-09D304303496}" presName="spaceBetweenRectangles" presStyleCnt="0"/>
      <dgm:spPr/>
    </dgm:pt>
    <dgm:pt modelId="{534C0D59-17BC-403A-BDBF-427E5C80E506}" type="pres">
      <dgm:prSet presAssocID="{F3482082-9918-4CB9-AA22-23A0ED9B02A4}" presName="parentLin" presStyleCnt="0"/>
      <dgm:spPr/>
    </dgm:pt>
    <dgm:pt modelId="{EF820CDB-79C0-4187-A130-C3AE23AE3FF1}" type="pres">
      <dgm:prSet presAssocID="{F3482082-9918-4CB9-AA22-23A0ED9B02A4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380ACA84-EBE9-455A-9D05-C6E444CDA78B}" type="pres">
      <dgm:prSet presAssocID="{F3482082-9918-4CB9-AA22-23A0ED9B02A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736D8F-14BA-4C29-AF25-F6F2B0325895}" type="pres">
      <dgm:prSet presAssocID="{F3482082-9918-4CB9-AA22-23A0ED9B02A4}" presName="negativeSpace" presStyleCnt="0"/>
      <dgm:spPr/>
    </dgm:pt>
    <dgm:pt modelId="{ECBCA5A8-D1A5-481A-B1CE-3FF75690CFE5}" type="pres">
      <dgm:prSet presAssocID="{F3482082-9918-4CB9-AA22-23A0ED9B02A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95A23E5-7129-4489-8A79-0C8DE3A1CE2B}" type="presOf" srcId="{F3482082-9918-4CB9-AA22-23A0ED9B02A4}" destId="{380ACA84-EBE9-455A-9D05-C6E444CDA78B}" srcOrd="1" destOrd="0" presId="urn:microsoft.com/office/officeart/2005/8/layout/list1"/>
    <dgm:cxn modelId="{C9F39456-7863-4D03-814B-2B8A714DC71D}" type="presOf" srcId="{E4641118-98EE-48EE-A33A-2FFB93F2BFFC}" destId="{B9B783FA-C7B4-4977-835D-CB088BF067AE}" srcOrd="1" destOrd="0" presId="urn:microsoft.com/office/officeart/2005/8/layout/list1"/>
    <dgm:cxn modelId="{92B2F819-6DF9-49BB-9622-3FC2C14FFA3D}" srcId="{63E15973-AE36-44FC-A64F-056E0BE16A8F}" destId="{3ADE4CBA-4C61-4A2C-9613-1778964AB69D}" srcOrd="1" destOrd="0" parTransId="{45E2F84B-C2A4-442D-843A-A54439136BB5}" sibTransId="{29A7CA77-FB8B-4B50-B9B7-09D304303496}"/>
    <dgm:cxn modelId="{63B68BB8-18D0-438F-9DE2-11A7A0398C48}" type="presOf" srcId="{E4641118-98EE-48EE-A33A-2FFB93F2BFFC}" destId="{7E65A293-6F6E-46EF-98DA-AE030680D786}" srcOrd="0" destOrd="0" presId="urn:microsoft.com/office/officeart/2005/8/layout/list1"/>
    <dgm:cxn modelId="{42F98F97-D9A7-4721-B77A-12558C820121}" srcId="{63E15973-AE36-44FC-A64F-056E0BE16A8F}" destId="{E4641118-98EE-48EE-A33A-2FFB93F2BFFC}" srcOrd="0" destOrd="0" parTransId="{E73482F2-8AB9-4037-968F-E36934557D27}" sibTransId="{B8B59C8D-411A-4712-B209-CF88A8010910}"/>
    <dgm:cxn modelId="{2B7DF40D-AC08-4BBE-ABCC-BC6C90D553B3}" srcId="{63E15973-AE36-44FC-A64F-056E0BE16A8F}" destId="{F3482082-9918-4CB9-AA22-23A0ED9B02A4}" srcOrd="2" destOrd="0" parTransId="{3C84375A-5DE8-4362-AEEB-00D7DD935B07}" sibTransId="{B19ACE86-E8D8-4870-8FEA-5589ECCB654D}"/>
    <dgm:cxn modelId="{9FEE0FAB-6035-4403-9A8A-280FD3F76103}" type="presOf" srcId="{F3482082-9918-4CB9-AA22-23A0ED9B02A4}" destId="{EF820CDB-79C0-4187-A130-C3AE23AE3FF1}" srcOrd="0" destOrd="0" presId="urn:microsoft.com/office/officeart/2005/8/layout/list1"/>
    <dgm:cxn modelId="{77779C34-C3A6-4928-93A5-9DA6E2655F05}" type="presOf" srcId="{3ADE4CBA-4C61-4A2C-9613-1778964AB69D}" destId="{5D6EF6F3-D5A0-4E0F-A680-D993D2F6D023}" srcOrd="1" destOrd="0" presId="urn:microsoft.com/office/officeart/2005/8/layout/list1"/>
    <dgm:cxn modelId="{7E39F752-AC86-470A-924B-7A065770039F}" type="presOf" srcId="{3ADE4CBA-4C61-4A2C-9613-1778964AB69D}" destId="{A63FDB54-549B-447A-A5E4-6EA8DAF55041}" srcOrd="0" destOrd="0" presId="urn:microsoft.com/office/officeart/2005/8/layout/list1"/>
    <dgm:cxn modelId="{27723041-A680-45B0-AF1F-D47D400253C6}" type="presOf" srcId="{63E15973-AE36-44FC-A64F-056E0BE16A8F}" destId="{E9E3EE19-6519-40E5-A012-00C6D1225E93}" srcOrd="0" destOrd="0" presId="urn:microsoft.com/office/officeart/2005/8/layout/list1"/>
    <dgm:cxn modelId="{EB1A31CD-1722-4738-A3D8-CC21ECA8D828}" type="presParOf" srcId="{E9E3EE19-6519-40E5-A012-00C6D1225E93}" destId="{3D4E8DFF-DF2F-404A-8596-6EEDE965D085}" srcOrd="0" destOrd="0" presId="urn:microsoft.com/office/officeart/2005/8/layout/list1"/>
    <dgm:cxn modelId="{DC84F796-E22A-4A52-9B86-4E2BA0C27F2F}" type="presParOf" srcId="{3D4E8DFF-DF2F-404A-8596-6EEDE965D085}" destId="{7E65A293-6F6E-46EF-98DA-AE030680D786}" srcOrd="0" destOrd="0" presId="urn:microsoft.com/office/officeart/2005/8/layout/list1"/>
    <dgm:cxn modelId="{A44D753F-73DB-4323-B7B6-BD6B070C3CC9}" type="presParOf" srcId="{3D4E8DFF-DF2F-404A-8596-6EEDE965D085}" destId="{B9B783FA-C7B4-4977-835D-CB088BF067AE}" srcOrd="1" destOrd="0" presId="urn:microsoft.com/office/officeart/2005/8/layout/list1"/>
    <dgm:cxn modelId="{BA0FB093-A3D9-4672-8BEA-9462387661D7}" type="presParOf" srcId="{E9E3EE19-6519-40E5-A012-00C6D1225E93}" destId="{18E0847B-62F6-4E48-AD44-C3EF85065F45}" srcOrd="1" destOrd="0" presId="urn:microsoft.com/office/officeart/2005/8/layout/list1"/>
    <dgm:cxn modelId="{C4B2E4CB-8418-4DC7-94B6-CB9D348CA8ED}" type="presParOf" srcId="{E9E3EE19-6519-40E5-A012-00C6D1225E93}" destId="{DE7DD3B2-E167-4736-930C-99236160FAE6}" srcOrd="2" destOrd="0" presId="urn:microsoft.com/office/officeart/2005/8/layout/list1"/>
    <dgm:cxn modelId="{9D00F434-D4BA-4506-86C0-07A97ECD45CC}" type="presParOf" srcId="{E9E3EE19-6519-40E5-A012-00C6D1225E93}" destId="{18BF944D-F867-4795-8822-584702BDFBAD}" srcOrd="3" destOrd="0" presId="urn:microsoft.com/office/officeart/2005/8/layout/list1"/>
    <dgm:cxn modelId="{5313A285-033E-481C-B3AC-CC0F023EB118}" type="presParOf" srcId="{E9E3EE19-6519-40E5-A012-00C6D1225E93}" destId="{0345C130-8F61-4E7A-9ED2-DE3DF31FC661}" srcOrd="4" destOrd="0" presId="urn:microsoft.com/office/officeart/2005/8/layout/list1"/>
    <dgm:cxn modelId="{8ECF35D3-1EA7-493D-91A5-FF7DC478F4CC}" type="presParOf" srcId="{0345C130-8F61-4E7A-9ED2-DE3DF31FC661}" destId="{A63FDB54-549B-447A-A5E4-6EA8DAF55041}" srcOrd="0" destOrd="0" presId="urn:microsoft.com/office/officeart/2005/8/layout/list1"/>
    <dgm:cxn modelId="{6AADE58D-9078-4D1A-95B0-6650FBDB168F}" type="presParOf" srcId="{0345C130-8F61-4E7A-9ED2-DE3DF31FC661}" destId="{5D6EF6F3-D5A0-4E0F-A680-D993D2F6D023}" srcOrd="1" destOrd="0" presId="urn:microsoft.com/office/officeart/2005/8/layout/list1"/>
    <dgm:cxn modelId="{DCACEDED-3458-49F3-83F5-55F864DB4D39}" type="presParOf" srcId="{E9E3EE19-6519-40E5-A012-00C6D1225E93}" destId="{13CFFCB6-03FD-4497-9392-5895A1C06E7B}" srcOrd="5" destOrd="0" presId="urn:microsoft.com/office/officeart/2005/8/layout/list1"/>
    <dgm:cxn modelId="{8A5EFE4B-53A1-4206-8F2B-ABC4D9B1939B}" type="presParOf" srcId="{E9E3EE19-6519-40E5-A012-00C6D1225E93}" destId="{60AB1050-9F42-482D-B8E0-D114893B0780}" srcOrd="6" destOrd="0" presId="urn:microsoft.com/office/officeart/2005/8/layout/list1"/>
    <dgm:cxn modelId="{27A91971-EB65-4C33-B7D8-1454255F7D14}" type="presParOf" srcId="{E9E3EE19-6519-40E5-A012-00C6D1225E93}" destId="{145381C6-4CF3-4AA3-83F6-59EA28949F63}" srcOrd="7" destOrd="0" presId="urn:microsoft.com/office/officeart/2005/8/layout/list1"/>
    <dgm:cxn modelId="{70F0B8AD-B540-44DB-8FCD-9BF73DA996C0}" type="presParOf" srcId="{E9E3EE19-6519-40E5-A012-00C6D1225E93}" destId="{534C0D59-17BC-403A-BDBF-427E5C80E506}" srcOrd="8" destOrd="0" presId="urn:microsoft.com/office/officeart/2005/8/layout/list1"/>
    <dgm:cxn modelId="{52A23A56-D6AB-47DD-AA65-470C6700BB3E}" type="presParOf" srcId="{534C0D59-17BC-403A-BDBF-427E5C80E506}" destId="{EF820CDB-79C0-4187-A130-C3AE23AE3FF1}" srcOrd="0" destOrd="0" presId="urn:microsoft.com/office/officeart/2005/8/layout/list1"/>
    <dgm:cxn modelId="{9219CC53-477E-48CC-94EB-A4E6F6183809}" type="presParOf" srcId="{534C0D59-17BC-403A-BDBF-427E5C80E506}" destId="{380ACA84-EBE9-455A-9D05-C6E444CDA78B}" srcOrd="1" destOrd="0" presId="urn:microsoft.com/office/officeart/2005/8/layout/list1"/>
    <dgm:cxn modelId="{399E538E-A5CA-4A02-AEF9-9DC9753E1108}" type="presParOf" srcId="{E9E3EE19-6519-40E5-A012-00C6D1225E93}" destId="{64736D8F-14BA-4C29-AF25-F6F2B0325895}" srcOrd="9" destOrd="0" presId="urn:microsoft.com/office/officeart/2005/8/layout/list1"/>
    <dgm:cxn modelId="{55560B2E-17AC-49F7-8F64-4E0BFF95B2EB}" type="presParOf" srcId="{E9E3EE19-6519-40E5-A012-00C6D1225E93}" destId="{ECBCA5A8-D1A5-481A-B1CE-3FF75690CFE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D760D7-BF3A-4CA3-8FEA-1AA58B6C81D6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C7F44EB-C53C-4D6F-94A6-10592CF870AF}">
      <dgm:prSet phldrT="[Текст]" custT="1"/>
      <dgm:spPr/>
      <dgm:t>
        <a:bodyPr/>
        <a:lstStyle/>
        <a:p>
          <a:pPr algn="just"/>
          <a:r>
            <a:rPr lang="uk-UA" altLang="ru-RU" sz="18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 вигляді реакції активного протесту (агресивність, негативізм, напруженість, роздратованість);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2E86B2E-B706-46A0-B658-8DE0B1041200}" type="parTrans" cxnId="{7A0465CE-415A-490F-A58D-42E79E7F47BE}">
      <dgm:prSet/>
      <dgm:spPr/>
      <dgm:t>
        <a:bodyPr/>
        <a:lstStyle/>
        <a:p>
          <a:pPr algn="just"/>
          <a:endParaRPr lang="ru-RU" sz="28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CC6BB5F-9A61-4033-A641-CBC3D347F90F}" type="sibTrans" cxnId="{7A0465CE-415A-490F-A58D-42E79E7F47BE}">
      <dgm:prSet/>
      <dgm:spPr/>
      <dgm:t>
        <a:bodyPr/>
        <a:lstStyle/>
        <a:p>
          <a:pPr algn="just"/>
          <a:endParaRPr lang="ru-RU" sz="28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E8269D0-F776-43EC-BD10-A25AB7833CC6}">
      <dgm:prSet phldrT="[Текст]" custT="1"/>
      <dgm:spPr/>
      <dgm:t>
        <a:bodyPr/>
        <a:lstStyle/>
        <a:p>
          <a:pPr algn="just"/>
          <a:r>
            <a:rPr lang="uk-UA" altLang="ru-RU" sz="18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 вигляді пасивного протесту (депресія, страх, відсутність інтересу до навчання та шкільного життя);</a:t>
          </a:r>
          <a:endParaRPr lang="ru-RU" sz="18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85B62A4-563C-4753-ACB2-E1584340CEA9}" type="parTrans" cxnId="{1255BC6D-9A43-4701-899F-CFA2B4722251}">
      <dgm:prSet/>
      <dgm:spPr/>
      <dgm:t>
        <a:bodyPr/>
        <a:lstStyle/>
        <a:p>
          <a:pPr algn="just"/>
          <a:endParaRPr lang="ru-RU" sz="28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859A7C7-E04F-4D90-9B30-2282473DA6D8}" type="sibTrans" cxnId="{1255BC6D-9A43-4701-899F-CFA2B4722251}">
      <dgm:prSet/>
      <dgm:spPr/>
      <dgm:t>
        <a:bodyPr/>
        <a:lstStyle/>
        <a:p>
          <a:pPr algn="just"/>
          <a:endParaRPr lang="ru-RU" sz="28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504B775-D197-4FE4-B03C-896343F42B20}">
      <dgm:prSet phldrT="[Текст]" custT="1"/>
      <dgm:spPr/>
      <dgm:t>
        <a:bodyPr/>
        <a:lstStyle/>
        <a:p>
          <a:pPr algn="just"/>
          <a:r>
            <a:rPr lang="uk-UA" alt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 вигляді реакції тривожності (невпевненість, напруженість, нестійкий контакт з однолітками).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E14FFA9-DD06-46AC-BDB4-20F45CC9900A}" type="parTrans" cxnId="{5FE5713C-7465-4657-9D60-84AEEBCF43DF}">
      <dgm:prSet/>
      <dgm:spPr/>
      <dgm:t>
        <a:bodyPr/>
        <a:lstStyle/>
        <a:p>
          <a:pPr algn="just"/>
          <a:endParaRPr lang="ru-RU" sz="28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EFEFF07-D3AB-4421-969E-20F32A394142}" type="sibTrans" cxnId="{5FE5713C-7465-4657-9D60-84AEEBCF43DF}">
      <dgm:prSet/>
      <dgm:spPr/>
      <dgm:t>
        <a:bodyPr/>
        <a:lstStyle/>
        <a:p>
          <a:pPr algn="just"/>
          <a:endParaRPr lang="ru-RU" sz="28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E919504-0A62-4F47-817E-EAD40A898756}" type="pres">
      <dgm:prSet presAssocID="{C8D760D7-BF3A-4CA3-8FEA-1AA58B6C81D6}" presName="linear" presStyleCnt="0">
        <dgm:presLayoutVars>
          <dgm:dir/>
          <dgm:animLvl val="lvl"/>
          <dgm:resizeHandles val="exact"/>
        </dgm:presLayoutVars>
      </dgm:prSet>
      <dgm:spPr/>
    </dgm:pt>
    <dgm:pt modelId="{8649F20C-D1DA-4601-9D3E-D23AB76C51B2}" type="pres">
      <dgm:prSet presAssocID="{6C7F44EB-C53C-4D6F-94A6-10592CF870AF}" presName="parentLin" presStyleCnt="0"/>
      <dgm:spPr/>
    </dgm:pt>
    <dgm:pt modelId="{5E8FDE16-90BC-4BBF-B88B-AEC4E5CF3FB0}" type="pres">
      <dgm:prSet presAssocID="{6C7F44EB-C53C-4D6F-94A6-10592CF870AF}" presName="parentLeftMargin" presStyleLbl="node1" presStyleIdx="0" presStyleCnt="3"/>
      <dgm:spPr/>
    </dgm:pt>
    <dgm:pt modelId="{FB342BE2-A17D-4600-8F86-281C0945CAF5}" type="pres">
      <dgm:prSet presAssocID="{6C7F44EB-C53C-4D6F-94A6-10592CF870A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A1831F-4F2F-4760-9E04-7A1AED184953}" type="pres">
      <dgm:prSet presAssocID="{6C7F44EB-C53C-4D6F-94A6-10592CF870AF}" presName="negativeSpace" presStyleCnt="0"/>
      <dgm:spPr/>
    </dgm:pt>
    <dgm:pt modelId="{128327E3-3856-4F7C-804E-DB52257A8324}" type="pres">
      <dgm:prSet presAssocID="{6C7F44EB-C53C-4D6F-94A6-10592CF870AF}" presName="childText" presStyleLbl="conFgAcc1" presStyleIdx="0" presStyleCnt="3">
        <dgm:presLayoutVars>
          <dgm:bulletEnabled val="1"/>
        </dgm:presLayoutVars>
      </dgm:prSet>
      <dgm:spPr/>
    </dgm:pt>
    <dgm:pt modelId="{9781AC86-7938-4FA0-861E-2BCEA6D090C7}" type="pres">
      <dgm:prSet presAssocID="{CCC6BB5F-9A61-4033-A641-CBC3D347F90F}" presName="spaceBetweenRectangles" presStyleCnt="0"/>
      <dgm:spPr/>
    </dgm:pt>
    <dgm:pt modelId="{0B38F076-2418-466B-8ECF-9219C2A47236}" type="pres">
      <dgm:prSet presAssocID="{6E8269D0-F776-43EC-BD10-A25AB7833CC6}" presName="parentLin" presStyleCnt="0"/>
      <dgm:spPr/>
    </dgm:pt>
    <dgm:pt modelId="{FED2B10B-FD11-4CCA-9F3C-76E8E6682296}" type="pres">
      <dgm:prSet presAssocID="{6E8269D0-F776-43EC-BD10-A25AB7833CC6}" presName="parentLeftMargin" presStyleLbl="node1" presStyleIdx="0" presStyleCnt="3"/>
      <dgm:spPr/>
    </dgm:pt>
    <dgm:pt modelId="{20B0D63D-53DC-4058-A3D7-49672AEB7BDE}" type="pres">
      <dgm:prSet presAssocID="{6E8269D0-F776-43EC-BD10-A25AB7833CC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838E2D-E434-42B7-A1E3-87A6ACFBBA9F}" type="pres">
      <dgm:prSet presAssocID="{6E8269D0-F776-43EC-BD10-A25AB7833CC6}" presName="negativeSpace" presStyleCnt="0"/>
      <dgm:spPr/>
    </dgm:pt>
    <dgm:pt modelId="{437BA789-F141-468A-A7B8-3ACA6421C2B2}" type="pres">
      <dgm:prSet presAssocID="{6E8269D0-F776-43EC-BD10-A25AB7833CC6}" presName="childText" presStyleLbl="conFgAcc1" presStyleIdx="1" presStyleCnt="3">
        <dgm:presLayoutVars>
          <dgm:bulletEnabled val="1"/>
        </dgm:presLayoutVars>
      </dgm:prSet>
      <dgm:spPr/>
    </dgm:pt>
    <dgm:pt modelId="{19C71033-2B99-4A3B-BB12-F8296948B7D7}" type="pres">
      <dgm:prSet presAssocID="{7859A7C7-E04F-4D90-9B30-2282473DA6D8}" presName="spaceBetweenRectangles" presStyleCnt="0"/>
      <dgm:spPr/>
    </dgm:pt>
    <dgm:pt modelId="{6CD57F9A-DC6D-42B4-A40F-8A73F0CA568B}" type="pres">
      <dgm:prSet presAssocID="{9504B775-D197-4FE4-B03C-896343F42B20}" presName="parentLin" presStyleCnt="0"/>
      <dgm:spPr/>
    </dgm:pt>
    <dgm:pt modelId="{FB3AD349-22BD-4367-BFD1-284A0F27FB09}" type="pres">
      <dgm:prSet presAssocID="{9504B775-D197-4FE4-B03C-896343F42B20}" presName="parentLeftMargin" presStyleLbl="node1" presStyleIdx="1" presStyleCnt="3"/>
      <dgm:spPr/>
    </dgm:pt>
    <dgm:pt modelId="{B2CC02A2-F649-46DE-9EF6-2DF45F2D5229}" type="pres">
      <dgm:prSet presAssocID="{9504B775-D197-4FE4-B03C-896343F42B2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0845B2-2611-410A-8555-5A0E452A6919}" type="pres">
      <dgm:prSet presAssocID="{9504B775-D197-4FE4-B03C-896343F42B20}" presName="negativeSpace" presStyleCnt="0"/>
      <dgm:spPr/>
    </dgm:pt>
    <dgm:pt modelId="{9644BB97-52BC-4CEB-B321-3CA02A4C506C}" type="pres">
      <dgm:prSet presAssocID="{9504B775-D197-4FE4-B03C-896343F42B2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159F661-343F-4BA1-9366-5D4D5540DEAA}" type="presOf" srcId="{6E8269D0-F776-43EC-BD10-A25AB7833CC6}" destId="{20B0D63D-53DC-4058-A3D7-49672AEB7BDE}" srcOrd="1" destOrd="0" presId="urn:microsoft.com/office/officeart/2005/8/layout/list1"/>
    <dgm:cxn modelId="{7E51096F-641D-4BCD-9B76-0803C711CE31}" type="presOf" srcId="{9504B775-D197-4FE4-B03C-896343F42B20}" destId="{FB3AD349-22BD-4367-BFD1-284A0F27FB09}" srcOrd="0" destOrd="0" presId="urn:microsoft.com/office/officeart/2005/8/layout/list1"/>
    <dgm:cxn modelId="{1255BC6D-9A43-4701-899F-CFA2B4722251}" srcId="{C8D760D7-BF3A-4CA3-8FEA-1AA58B6C81D6}" destId="{6E8269D0-F776-43EC-BD10-A25AB7833CC6}" srcOrd="1" destOrd="0" parTransId="{185B62A4-563C-4753-ACB2-E1584340CEA9}" sibTransId="{7859A7C7-E04F-4D90-9B30-2282473DA6D8}"/>
    <dgm:cxn modelId="{430A2E89-DE58-4B74-A701-D57F6D9BB7E9}" type="presOf" srcId="{6C7F44EB-C53C-4D6F-94A6-10592CF870AF}" destId="{5E8FDE16-90BC-4BBF-B88B-AEC4E5CF3FB0}" srcOrd="0" destOrd="0" presId="urn:microsoft.com/office/officeart/2005/8/layout/list1"/>
    <dgm:cxn modelId="{77C53E90-6BA4-4117-ADFE-E64B69C5816D}" type="presOf" srcId="{C8D760D7-BF3A-4CA3-8FEA-1AA58B6C81D6}" destId="{EE919504-0A62-4F47-817E-EAD40A898756}" srcOrd="0" destOrd="0" presId="urn:microsoft.com/office/officeart/2005/8/layout/list1"/>
    <dgm:cxn modelId="{3A7B8D71-664A-4BD9-8C6B-7355BE9043B1}" type="presOf" srcId="{9504B775-D197-4FE4-B03C-896343F42B20}" destId="{B2CC02A2-F649-46DE-9EF6-2DF45F2D5229}" srcOrd="1" destOrd="0" presId="urn:microsoft.com/office/officeart/2005/8/layout/list1"/>
    <dgm:cxn modelId="{7A0465CE-415A-490F-A58D-42E79E7F47BE}" srcId="{C8D760D7-BF3A-4CA3-8FEA-1AA58B6C81D6}" destId="{6C7F44EB-C53C-4D6F-94A6-10592CF870AF}" srcOrd="0" destOrd="0" parTransId="{72E86B2E-B706-46A0-B658-8DE0B1041200}" sibTransId="{CCC6BB5F-9A61-4033-A641-CBC3D347F90F}"/>
    <dgm:cxn modelId="{4E797ED2-B6B3-4C2D-A987-2B9882974AC6}" type="presOf" srcId="{6E8269D0-F776-43EC-BD10-A25AB7833CC6}" destId="{FED2B10B-FD11-4CCA-9F3C-76E8E6682296}" srcOrd="0" destOrd="0" presId="urn:microsoft.com/office/officeart/2005/8/layout/list1"/>
    <dgm:cxn modelId="{5FE5713C-7465-4657-9D60-84AEEBCF43DF}" srcId="{C8D760D7-BF3A-4CA3-8FEA-1AA58B6C81D6}" destId="{9504B775-D197-4FE4-B03C-896343F42B20}" srcOrd="2" destOrd="0" parTransId="{DE14FFA9-DD06-46AC-BDB4-20F45CC9900A}" sibTransId="{3EFEFF07-D3AB-4421-969E-20F32A394142}"/>
    <dgm:cxn modelId="{B8114C00-74F4-46C9-95B7-BE771B31056F}" type="presOf" srcId="{6C7F44EB-C53C-4D6F-94A6-10592CF870AF}" destId="{FB342BE2-A17D-4600-8F86-281C0945CAF5}" srcOrd="1" destOrd="0" presId="urn:microsoft.com/office/officeart/2005/8/layout/list1"/>
    <dgm:cxn modelId="{6DF37272-9343-476A-BE1F-CA01F4983AC3}" type="presParOf" srcId="{EE919504-0A62-4F47-817E-EAD40A898756}" destId="{8649F20C-D1DA-4601-9D3E-D23AB76C51B2}" srcOrd="0" destOrd="0" presId="urn:microsoft.com/office/officeart/2005/8/layout/list1"/>
    <dgm:cxn modelId="{3030DA27-580D-4B57-AA9E-30D793ADE058}" type="presParOf" srcId="{8649F20C-D1DA-4601-9D3E-D23AB76C51B2}" destId="{5E8FDE16-90BC-4BBF-B88B-AEC4E5CF3FB0}" srcOrd="0" destOrd="0" presId="urn:microsoft.com/office/officeart/2005/8/layout/list1"/>
    <dgm:cxn modelId="{712E156F-44DD-4380-9A52-854FE0585211}" type="presParOf" srcId="{8649F20C-D1DA-4601-9D3E-D23AB76C51B2}" destId="{FB342BE2-A17D-4600-8F86-281C0945CAF5}" srcOrd="1" destOrd="0" presId="urn:microsoft.com/office/officeart/2005/8/layout/list1"/>
    <dgm:cxn modelId="{F4E045E4-1015-4E44-B219-38DF245EB60F}" type="presParOf" srcId="{EE919504-0A62-4F47-817E-EAD40A898756}" destId="{27A1831F-4F2F-4760-9E04-7A1AED184953}" srcOrd="1" destOrd="0" presId="urn:microsoft.com/office/officeart/2005/8/layout/list1"/>
    <dgm:cxn modelId="{28838958-F1BE-416F-803C-6F8065F0C7F3}" type="presParOf" srcId="{EE919504-0A62-4F47-817E-EAD40A898756}" destId="{128327E3-3856-4F7C-804E-DB52257A8324}" srcOrd="2" destOrd="0" presId="urn:microsoft.com/office/officeart/2005/8/layout/list1"/>
    <dgm:cxn modelId="{3D26F372-2474-4D39-9EEB-C5ABA236B6A3}" type="presParOf" srcId="{EE919504-0A62-4F47-817E-EAD40A898756}" destId="{9781AC86-7938-4FA0-861E-2BCEA6D090C7}" srcOrd="3" destOrd="0" presId="urn:microsoft.com/office/officeart/2005/8/layout/list1"/>
    <dgm:cxn modelId="{5262A873-63E0-4D95-B38B-E0470A07658D}" type="presParOf" srcId="{EE919504-0A62-4F47-817E-EAD40A898756}" destId="{0B38F076-2418-466B-8ECF-9219C2A47236}" srcOrd="4" destOrd="0" presId="urn:microsoft.com/office/officeart/2005/8/layout/list1"/>
    <dgm:cxn modelId="{A0A8C8C1-3EA0-4FCE-8353-DC59DA9FC80F}" type="presParOf" srcId="{0B38F076-2418-466B-8ECF-9219C2A47236}" destId="{FED2B10B-FD11-4CCA-9F3C-76E8E6682296}" srcOrd="0" destOrd="0" presId="urn:microsoft.com/office/officeart/2005/8/layout/list1"/>
    <dgm:cxn modelId="{3B9B758A-BB38-49B7-B7DA-6AB5FE1C96E3}" type="presParOf" srcId="{0B38F076-2418-466B-8ECF-9219C2A47236}" destId="{20B0D63D-53DC-4058-A3D7-49672AEB7BDE}" srcOrd="1" destOrd="0" presId="urn:microsoft.com/office/officeart/2005/8/layout/list1"/>
    <dgm:cxn modelId="{6CA4B098-7958-4202-8FB7-B144E4FD2391}" type="presParOf" srcId="{EE919504-0A62-4F47-817E-EAD40A898756}" destId="{A2838E2D-E434-42B7-A1E3-87A6ACFBBA9F}" srcOrd="5" destOrd="0" presId="urn:microsoft.com/office/officeart/2005/8/layout/list1"/>
    <dgm:cxn modelId="{107FA349-C3A2-4FE8-B657-D2F59792CE1D}" type="presParOf" srcId="{EE919504-0A62-4F47-817E-EAD40A898756}" destId="{437BA789-F141-468A-A7B8-3ACA6421C2B2}" srcOrd="6" destOrd="0" presId="urn:microsoft.com/office/officeart/2005/8/layout/list1"/>
    <dgm:cxn modelId="{BB6DD7C5-A2B1-49F6-BAE1-5AFA7274A221}" type="presParOf" srcId="{EE919504-0A62-4F47-817E-EAD40A898756}" destId="{19C71033-2B99-4A3B-BB12-F8296948B7D7}" srcOrd="7" destOrd="0" presId="urn:microsoft.com/office/officeart/2005/8/layout/list1"/>
    <dgm:cxn modelId="{1D28FBC8-5791-44AE-BBAD-4EA6A43D092A}" type="presParOf" srcId="{EE919504-0A62-4F47-817E-EAD40A898756}" destId="{6CD57F9A-DC6D-42B4-A40F-8A73F0CA568B}" srcOrd="8" destOrd="0" presId="urn:microsoft.com/office/officeart/2005/8/layout/list1"/>
    <dgm:cxn modelId="{37B7EBE8-FC01-4EAC-9945-BC31F0BD5433}" type="presParOf" srcId="{6CD57F9A-DC6D-42B4-A40F-8A73F0CA568B}" destId="{FB3AD349-22BD-4367-BFD1-284A0F27FB09}" srcOrd="0" destOrd="0" presId="urn:microsoft.com/office/officeart/2005/8/layout/list1"/>
    <dgm:cxn modelId="{2A71826E-447E-4F28-831E-065217AED777}" type="presParOf" srcId="{6CD57F9A-DC6D-42B4-A40F-8A73F0CA568B}" destId="{B2CC02A2-F649-46DE-9EF6-2DF45F2D5229}" srcOrd="1" destOrd="0" presId="urn:microsoft.com/office/officeart/2005/8/layout/list1"/>
    <dgm:cxn modelId="{BD98D94B-98D8-4D47-B740-512488BF2B67}" type="presParOf" srcId="{EE919504-0A62-4F47-817E-EAD40A898756}" destId="{930845B2-2611-410A-8555-5A0E452A6919}" srcOrd="9" destOrd="0" presId="urn:microsoft.com/office/officeart/2005/8/layout/list1"/>
    <dgm:cxn modelId="{D985DEAF-096D-4989-9A6C-2312EA1247A0}" type="presParOf" srcId="{EE919504-0A62-4F47-817E-EAD40A898756}" destId="{9644BB97-52BC-4CEB-B321-3CA02A4C506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DDF261-D3F9-45F2-944D-B93FE93F67D9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85AB7D0F-2E9D-4B6F-9811-7FD376544F3D}">
      <dgm:prSet phldrT="[Текст]" custT="1"/>
      <dgm:spPr/>
      <dgm:t>
        <a:bodyPr/>
        <a:lstStyle/>
        <a:p>
          <a:r>
            <a:rPr lang="uk-UA" altLang="ru-RU" sz="20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успішне засвоєння навчального матеріалу;</a:t>
          </a:r>
          <a:endParaRPr lang="ru-RU" sz="20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1AA0ED2-7019-4B5D-8592-7B336FC8F1F9}" type="parTrans" cxnId="{6B207EC4-DFCD-4D0C-9157-F2C101709507}">
      <dgm:prSet/>
      <dgm:spPr/>
      <dgm:t>
        <a:bodyPr/>
        <a:lstStyle/>
        <a:p>
          <a:endParaRPr lang="ru-RU" sz="24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CB4F160-6EF1-4048-B278-558ED09DB1D4}" type="sibTrans" cxnId="{6B207EC4-DFCD-4D0C-9157-F2C101709507}">
      <dgm:prSet/>
      <dgm:spPr/>
      <dgm:t>
        <a:bodyPr/>
        <a:lstStyle/>
        <a:p>
          <a:endParaRPr lang="ru-RU" sz="24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00FA51D-4C8D-48DD-98C6-9FC1197A597F}">
      <dgm:prSet custT="1"/>
      <dgm:spPr/>
      <dgm:t>
        <a:bodyPr/>
        <a:lstStyle/>
        <a:p>
          <a:r>
            <a:rPr lang="uk-UA" altLang="ru-RU" sz="20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готовність до виконання вимог учителів без попереднього заохочення;</a:t>
          </a:r>
          <a:endParaRPr lang="uk-UA" altLang="ru-RU" sz="20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ECB54FB-E6EF-463A-BB71-5189C3DB8CDC}" type="parTrans" cxnId="{A896A3C2-7AC5-47A4-B6A9-5BD7A0DF744B}">
      <dgm:prSet/>
      <dgm:spPr/>
      <dgm:t>
        <a:bodyPr/>
        <a:lstStyle/>
        <a:p>
          <a:endParaRPr lang="ru-RU" sz="24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A39A8D7-2FE7-4220-8346-62420DA0614A}" type="sibTrans" cxnId="{A896A3C2-7AC5-47A4-B6A9-5BD7A0DF744B}">
      <dgm:prSet/>
      <dgm:spPr/>
      <dgm:t>
        <a:bodyPr/>
        <a:lstStyle/>
        <a:p>
          <a:endParaRPr lang="ru-RU" sz="24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B677028-CB0C-4B08-955D-B50E5D952EC8}">
      <dgm:prSet custT="1"/>
      <dgm:spPr/>
      <dgm:t>
        <a:bodyPr/>
        <a:lstStyle/>
        <a:p>
          <a:r>
            <a:rPr lang="uk-UA" altLang="ru-RU" sz="20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адекватне сприймання оцінок учителя;</a:t>
          </a:r>
          <a:endParaRPr lang="uk-UA" altLang="ru-RU" sz="20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48DC835-C7C8-4547-97F7-9CDD3B7FFAA0}" type="parTrans" cxnId="{7CC6F923-1CF0-4283-8C85-FC0B7AC8806F}">
      <dgm:prSet/>
      <dgm:spPr/>
      <dgm:t>
        <a:bodyPr/>
        <a:lstStyle/>
        <a:p>
          <a:endParaRPr lang="ru-RU" sz="24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55C28BB-3048-4FDB-A8D0-F6B8D436654E}" type="sibTrans" cxnId="{7CC6F923-1CF0-4283-8C85-FC0B7AC8806F}">
      <dgm:prSet/>
      <dgm:spPr/>
      <dgm:t>
        <a:bodyPr/>
        <a:lstStyle/>
        <a:p>
          <a:endParaRPr lang="ru-RU" sz="24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678C875-AEB2-45B9-95E6-BEEFA2FA6B71}">
      <dgm:prSet custT="1"/>
      <dgm:spPr/>
      <dgm:t>
        <a:bodyPr/>
        <a:lstStyle/>
        <a:p>
          <a:r>
            <a:rPr lang="uk-UA" altLang="ru-RU" sz="20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активність, уважність, стриманість на уроках;</a:t>
          </a:r>
          <a:endParaRPr lang="uk-UA" altLang="ru-RU" sz="20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9092E7B-3D43-4F7B-8BDB-495D7911588F}" type="parTrans" cxnId="{E72931CD-C562-4AE7-970B-9FFD3D51912E}">
      <dgm:prSet/>
      <dgm:spPr/>
      <dgm:t>
        <a:bodyPr/>
        <a:lstStyle/>
        <a:p>
          <a:endParaRPr lang="ru-RU" sz="24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597AAB5-B19E-4F0C-867D-5A9F4B14A656}" type="sibTrans" cxnId="{E72931CD-C562-4AE7-970B-9FFD3D51912E}">
      <dgm:prSet/>
      <dgm:spPr/>
      <dgm:t>
        <a:bodyPr/>
        <a:lstStyle/>
        <a:p>
          <a:endParaRPr lang="ru-RU" sz="24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F4DC538-8431-4910-B8A9-778C63D746F6}">
      <dgm:prSet custT="1"/>
      <dgm:spPr/>
      <dgm:t>
        <a:bodyPr/>
        <a:lstStyle/>
        <a:p>
          <a:r>
            <a:rPr lang="uk-UA" altLang="ru-RU" sz="20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позитивне оцінювання власних дій і результатів докладених зусиль;</a:t>
          </a:r>
          <a:endParaRPr lang="uk-UA" altLang="ru-RU" sz="20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D3F7C47-40F3-44F9-9CA5-77F6E894D842}" type="parTrans" cxnId="{9E2DB918-9B7F-471C-88F2-9492E212F27C}">
      <dgm:prSet/>
      <dgm:spPr/>
      <dgm:t>
        <a:bodyPr/>
        <a:lstStyle/>
        <a:p>
          <a:endParaRPr lang="ru-RU" sz="24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26794DC-0548-4383-927A-B6840309B276}" type="sibTrans" cxnId="{9E2DB918-9B7F-471C-88F2-9492E212F27C}">
      <dgm:prSet/>
      <dgm:spPr/>
      <dgm:t>
        <a:bodyPr/>
        <a:lstStyle/>
        <a:p>
          <a:endParaRPr lang="ru-RU" sz="24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9C67F5F-4FEA-411B-874D-0CA893756229}">
      <dgm:prSet custT="1"/>
      <dgm:spPr/>
      <dgm:t>
        <a:bodyPr/>
        <a:lstStyle/>
        <a:p>
          <a:r>
            <a:rPr lang="uk-UA" altLang="ru-RU" sz="20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спілкування з однокласниками та учнями старших класів;</a:t>
          </a:r>
          <a:endParaRPr lang="uk-UA" altLang="ru-RU" sz="20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F375F4A-5CB6-43D0-9BD0-CA93CCF00DB1}" type="parTrans" cxnId="{B7A29FE0-8C8D-4CC6-88D2-7A1C980E9E16}">
      <dgm:prSet/>
      <dgm:spPr/>
      <dgm:t>
        <a:bodyPr/>
        <a:lstStyle/>
        <a:p>
          <a:endParaRPr lang="ru-RU" sz="24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5566172-C4DB-44BC-98D4-B5F526B7E412}" type="sibTrans" cxnId="{B7A29FE0-8C8D-4CC6-88D2-7A1C980E9E16}">
      <dgm:prSet/>
      <dgm:spPr/>
      <dgm:t>
        <a:bodyPr/>
        <a:lstStyle/>
        <a:p>
          <a:endParaRPr lang="ru-RU" sz="24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A0B5371-8676-4D1C-A9F0-83A698967A0D}">
      <dgm:prSet custT="1"/>
      <dgm:spPr/>
      <dgm:t>
        <a:bodyPr/>
        <a:lstStyle/>
        <a:p>
          <a:r>
            <a:rPr lang="uk-UA" altLang="ru-RU" sz="20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вміння робити правильний вибір…</a:t>
          </a:r>
          <a:endParaRPr lang="ru-RU" altLang="ru-RU" sz="20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1BF8B3C-B0A1-485D-A00D-4ABF3AB8A9A0}" type="parTrans" cxnId="{7FCB5B87-CE9A-4BD6-B5F7-5D903AE4631E}">
      <dgm:prSet/>
      <dgm:spPr/>
      <dgm:t>
        <a:bodyPr/>
        <a:lstStyle/>
        <a:p>
          <a:endParaRPr lang="ru-RU" sz="24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CBD1112-CDD3-4162-868D-ABF54123CE00}" type="sibTrans" cxnId="{7FCB5B87-CE9A-4BD6-B5F7-5D903AE4631E}">
      <dgm:prSet/>
      <dgm:spPr/>
      <dgm:t>
        <a:bodyPr/>
        <a:lstStyle/>
        <a:p>
          <a:endParaRPr lang="ru-RU" sz="24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ED04F76-74CA-4591-B29A-67138038F500}" type="pres">
      <dgm:prSet presAssocID="{D5DDF261-D3F9-45F2-944D-B93FE93F67D9}" presName="linear" presStyleCnt="0">
        <dgm:presLayoutVars>
          <dgm:dir/>
          <dgm:animLvl val="lvl"/>
          <dgm:resizeHandles val="exact"/>
        </dgm:presLayoutVars>
      </dgm:prSet>
      <dgm:spPr/>
    </dgm:pt>
    <dgm:pt modelId="{D3C72DAC-E339-494B-9943-15ADF1899158}" type="pres">
      <dgm:prSet presAssocID="{85AB7D0F-2E9D-4B6F-9811-7FD376544F3D}" presName="parentLin" presStyleCnt="0"/>
      <dgm:spPr/>
    </dgm:pt>
    <dgm:pt modelId="{AC10BFE5-852F-4BEF-8A7D-CD94C8073E0A}" type="pres">
      <dgm:prSet presAssocID="{85AB7D0F-2E9D-4B6F-9811-7FD376544F3D}" presName="parentLeftMargin" presStyleLbl="node1" presStyleIdx="0" presStyleCnt="7"/>
      <dgm:spPr/>
    </dgm:pt>
    <dgm:pt modelId="{77B0550C-AA2B-492D-9A4B-A06FFF07D0AD}" type="pres">
      <dgm:prSet presAssocID="{85AB7D0F-2E9D-4B6F-9811-7FD376544F3D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EAFBEF-9DF5-4307-8D9F-5A74066D1960}" type="pres">
      <dgm:prSet presAssocID="{85AB7D0F-2E9D-4B6F-9811-7FD376544F3D}" presName="negativeSpace" presStyleCnt="0"/>
      <dgm:spPr/>
    </dgm:pt>
    <dgm:pt modelId="{24AD098E-AFD4-464D-93B7-A311B2C11100}" type="pres">
      <dgm:prSet presAssocID="{85AB7D0F-2E9D-4B6F-9811-7FD376544F3D}" presName="childText" presStyleLbl="conFgAcc1" presStyleIdx="0" presStyleCnt="7">
        <dgm:presLayoutVars>
          <dgm:bulletEnabled val="1"/>
        </dgm:presLayoutVars>
      </dgm:prSet>
      <dgm:spPr/>
    </dgm:pt>
    <dgm:pt modelId="{CA697FF7-5050-4BB4-BC63-3138A60BEF89}" type="pres">
      <dgm:prSet presAssocID="{ACB4F160-6EF1-4048-B278-558ED09DB1D4}" presName="spaceBetweenRectangles" presStyleCnt="0"/>
      <dgm:spPr/>
    </dgm:pt>
    <dgm:pt modelId="{C298B155-7A15-4B52-B855-4430341C0805}" type="pres">
      <dgm:prSet presAssocID="{800FA51D-4C8D-48DD-98C6-9FC1197A597F}" presName="parentLin" presStyleCnt="0"/>
      <dgm:spPr/>
    </dgm:pt>
    <dgm:pt modelId="{BBA12D35-CDE7-4730-AC67-C991BA012E84}" type="pres">
      <dgm:prSet presAssocID="{800FA51D-4C8D-48DD-98C6-9FC1197A597F}" presName="parentLeftMargin" presStyleLbl="node1" presStyleIdx="0" presStyleCnt="7"/>
      <dgm:spPr/>
    </dgm:pt>
    <dgm:pt modelId="{B0CFAEA3-D21A-485E-A5E5-5486F8B14FF5}" type="pres">
      <dgm:prSet presAssocID="{800FA51D-4C8D-48DD-98C6-9FC1197A597F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6DFCAC91-416C-4A86-B02B-27823DB910FE}" type="pres">
      <dgm:prSet presAssocID="{800FA51D-4C8D-48DD-98C6-9FC1197A597F}" presName="negativeSpace" presStyleCnt="0"/>
      <dgm:spPr/>
    </dgm:pt>
    <dgm:pt modelId="{2595D258-F8F1-4B90-B2A4-445B5BE720E1}" type="pres">
      <dgm:prSet presAssocID="{800FA51D-4C8D-48DD-98C6-9FC1197A597F}" presName="childText" presStyleLbl="conFgAcc1" presStyleIdx="1" presStyleCnt="7">
        <dgm:presLayoutVars>
          <dgm:bulletEnabled val="1"/>
        </dgm:presLayoutVars>
      </dgm:prSet>
      <dgm:spPr/>
    </dgm:pt>
    <dgm:pt modelId="{ADE49670-4568-4755-86B4-6877725A5073}" type="pres">
      <dgm:prSet presAssocID="{7A39A8D7-2FE7-4220-8346-62420DA0614A}" presName="spaceBetweenRectangles" presStyleCnt="0"/>
      <dgm:spPr/>
    </dgm:pt>
    <dgm:pt modelId="{F776956E-5141-4EC3-911D-DCA8057DB324}" type="pres">
      <dgm:prSet presAssocID="{6B677028-CB0C-4B08-955D-B50E5D952EC8}" presName="parentLin" presStyleCnt="0"/>
      <dgm:spPr/>
    </dgm:pt>
    <dgm:pt modelId="{D7244047-A295-4574-8305-90AC0B989DDA}" type="pres">
      <dgm:prSet presAssocID="{6B677028-CB0C-4B08-955D-B50E5D952EC8}" presName="parentLeftMargin" presStyleLbl="node1" presStyleIdx="1" presStyleCnt="7"/>
      <dgm:spPr/>
    </dgm:pt>
    <dgm:pt modelId="{4B0353DE-CB28-43E5-9FA3-7D29B865D4AD}" type="pres">
      <dgm:prSet presAssocID="{6B677028-CB0C-4B08-955D-B50E5D952EC8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6A0E9002-1E8D-49CD-A297-0C7CEF921A89}" type="pres">
      <dgm:prSet presAssocID="{6B677028-CB0C-4B08-955D-B50E5D952EC8}" presName="negativeSpace" presStyleCnt="0"/>
      <dgm:spPr/>
    </dgm:pt>
    <dgm:pt modelId="{B38E1069-1F37-4EAC-8C9B-4593F765ACF4}" type="pres">
      <dgm:prSet presAssocID="{6B677028-CB0C-4B08-955D-B50E5D952EC8}" presName="childText" presStyleLbl="conFgAcc1" presStyleIdx="2" presStyleCnt="7">
        <dgm:presLayoutVars>
          <dgm:bulletEnabled val="1"/>
        </dgm:presLayoutVars>
      </dgm:prSet>
      <dgm:spPr/>
    </dgm:pt>
    <dgm:pt modelId="{5BA54DA1-999D-436D-A18E-15549906EF48}" type="pres">
      <dgm:prSet presAssocID="{B55C28BB-3048-4FDB-A8D0-F6B8D436654E}" presName="spaceBetweenRectangles" presStyleCnt="0"/>
      <dgm:spPr/>
    </dgm:pt>
    <dgm:pt modelId="{ABCD124F-A68A-4004-8214-329850188B50}" type="pres">
      <dgm:prSet presAssocID="{9678C875-AEB2-45B9-95E6-BEEFA2FA6B71}" presName="parentLin" presStyleCnt="0"/>
      <dgm:spPr/>
    </dgm:pt>
    <dgm:pt modelId="{A22CD1B8-3165-4B6C-9A7D-D3713A71373B}" type="pres">
      <dgm:prSet presAssocID="{9678C875-AEB2-45B9-95E6-BEEFA2FA6B71}" presName="parentLeftMargin" presStyleLbl="node1" presStyleIdx="2" presStyleCnt="7"/>
      <dgm:spPr/>
    </dgm:pt>
    <dgm:pt modelId="{27A61441-5B5C-40BA-841A-06ECE3198C99}" type="pres">
      <dgm:prSet presAssocID="{9678C875-AEB2-45B9-95E6-BEEFA2FA6B71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59116680-FC84-4AAF-94A2-72B7DB34B1FB}" type="pres">
      <dgm:prSet presAssocID="{9678C875-AEB2-45B9-95E6-BEEFA2FA6B71}" presName="negativeSpace" presStyleCnt="0"/>
      <dgm:spPr/>
    </dgm:pt>
    <dgm:pt modelId="{26345741-45D0-4440-AAA5-52E098BB892B}" type="pres">
      <dgm:prSet presAssocID="{9678C875-AEB2-45B9-95E6-BEEFA2FA6B71}" presName="childText" presStyleLbl="conFgAcc1" presStyleIdx="3" presStyleCnt="7">
        <dgm:presLayoutVars>
          <dgm:bulletEnabled val="1"/>
        </dgm:presLayoutVars>
      </dgm:prSet>
      <dgm:spPr/>
    </dgm:pt>
    <dgm:pt modelId="{2086DCB8-D770-41FA-B869-87270EE01F54}" type="pres">
      <dgm:prSet presAssocID="{E597AAB5-B19E-4F0C-867D-5A9F4B14A656}" presName="spaceBetweenRectangles" presStyleCnt="0"/>
      <dgm:spPr/>
    </dgm:pt>
    <dgm:pt modelId="{E7A640AC-4706-4A48-AE5D-ADCC8D9C30F0}" type="pres">
      <dgm:prSet presAssocID="{9F4DC538-8431-4910-B8A9-778C63D746F6}" presName="parentLin" presStyleCnt="0"/>
      <dgm:spPr/>
    </dgm:pt>
    <dgm:pt modelId="{AF5F3877-CD83-496A-831D-01CD968D1097}" type="pres">
      <dgm:prSet presAssocID="{9F4DC538-8431-4910-B8A9-778C63D746F6}" presName="parentLeftMargin" presStyleLbl="node1" presStyleIdx="3" presStyleCnt="7"/>
      <dgm:spPr/>
    </dgm:pt>
    <dgm:pt modelId="{EFB3D6B9-13E3-4EB7-91AD-C56476C3A028}" type="pres">
      <dgm:prSet presAssocID="{9F4DC538-8431-4910-B8A9-778C63D746F6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3BB6FC7D-FBDD-4184-9BBF-19D63471BCF7}" type="pres">
      <dgm:prSet presAssocID="{9F4DC538-8431-4910-B8A9-778C63D746F6}" presName="negativeSpace" presStyleCnt="0"/>
      <dgm:spPr/>
    </dgm:pt>
    <dgm:pt modelId="{3D3CC772-EBCF-4371-844C-21A4EDF7DC90}" type="pres">
      <dgm:prSet presAssocID="{9F4DC538-8431-4910-B8A9-778C63D746F6}" presName="childText" presStyleLbl="conFgAcc1" presStyleIdx="4" presStyleCnt="7">
        <dgm:presLayoutVars>
          <dgm:bulletEnabled val="1"/>
        </dgm:presLayoutVars>
      </dgm:prSet>
      <dgm:spPr/>
    </dgm:pt>
    <dgm:pt modelId="{F39D088C-AF9B-4E6D-B583-7E533A30CF6A}" type="pres">
      <dgm:prSet presAssocID="{926794DC-0548-4383-927A-B6840309B276}" presName="spaceBetweenRectangles" presStyleCnt="0"/>
      <dgm:spPr/>
    </dgm:pt>
    <dgm:pt modelId="{FCA3BB86-EFB1-4207-A53D-E5F4B387EAC4}" type="pres">
      <dgm:prSet presAssocID="{59C67F5F-4FEA-411B-874D-0CA893756229}" presName="parentLin" presStyleCnt="0"/>
      <dgm:spPr/>
    </dgm:pt>
    <dgm:pt modelId="{7ED39DF8-F6C8-48A0-842B-EB300FE65A1C}" type="pres">
      <dgm:prSet presAssocID="{59C67F5F-4FEA-411B-874D-0CA893756229}" presName="parentLeftMargin" presStyleLbl="node1" presStyleIdx="4" presStyleCnt="7"/>
      <dgm:spPr/>
    </dgm:pt>
    <dgm:pt modelId="{912AAFCF-74B9-481D-BA72-4E106191426C}" type="pres">
      <dgm:prSet presAssocID="{59C67F5F-4FEA-411B-874D-0CA893756229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1936A425-1187-47F4-8C18-F4DED6DC95F8}" type="pres">
      <dgm:prSet presAssocID="{59C67F5F-4FEA-411B-874D-0CA893756229}" presName="negativeSpace" presStyleCnt="0"/>
      <dgm:spPr/>
    </dgm:pt>
    <dgm:pt modelId="{C48FB404-3302-4348-8858-F4D7FD2C12D4}" type="pres">
      <dgm:prSet presAssocID="{59C67F5F-4FEA-411B-874D-0CA893756229}" presName="childText" presStyleLbl="conFgAcc1" presStyleIdx="5" presStyleCnt="7">
        <dgm:presLayoutVars>
          <dgm:bulletEnabled val="1"/>
        </dgm:presLayoutVars>
      </dgm:prSet>
      <dgm:spPr/>
    </dgm:pt>
    <dgm:pt modelId="{65B4B616-5ED7-4800-A849-404E9035D574}" type="pres">
      <dgm:prSet presAssocID="{95566172-C4DB-44BC-98D4-B5F526B7E412}" presName="spaceBetweenRectangles" presStyleCnt="0"/>
      <dgm:spPr/>
    </dgm:pt>
    <dgm:pt modelId="{D38E01E7-9698-480E-BDE5-C0FF405B7A21}" type="pres">
      <dgm:prSet presAssocID="{AA0B5371-8676-4D1C-A9F0-83A698967A0D}" presName="parentLin" presStyleCnt="0"/>
      <dgm:spPr/>
    </dgm:pt>
    <dgm:pt modelId="{725482D6-1F23-43DE-AB87-445159B8C43A}" type="pres">
      <dgm:prSet presAssocID="{AA0B5371-8676-4D1C-A9F0-83A698967A0D}" presName="parentLeftMargin" presStyleLbl="node1" presStyleIdx="5" presStyleCnt="7"/>
      <dgm:spPr/>
    </dgm:pt>
    <dgm:pt modelId="{452ACFD8-46A5-4325-ABDF-7ADA0990B348}" type="pres">
      <dgm:prSet presAssocID="{AA0B5371-8676-4D1C-A9F0-83A698967A0D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135B5BF0-2BDD-4F09-843C-C3A583CB88AE}" type="pres">
      <dgm:prSet presAssocID="{AA0B5371-8676-4D1C-A9F0-83A698967A0D}" presName="negativeSpace" presStyleCnt="0"/>
      <dgm:spPr/>
    </dgm:pt>
    <dgm:pt modelId="{2C33436C-26C8-46FC-B54D-7CC17CF8A56F}" type="pres">
      <dgm:prSet presAssocID="{AA0B5371-8676-4D1C-A9F0-83A698967A0D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494F6E13-7CFD-45A2-8544-46FE05ADCBAC}" type="presOf" srcId="{9678C875-AEB2-45B9-95E6-BEEFA2FA6B71}" destId="{A22CD1B8-3165-4B6C-9A7D-D3713A71373B}" srcOrd="0" destOrd="0" presId="urn:microsoft.com/office/officeart/2005/8/layout/list1"/>
    <dgm:cxn modelId="{E72931CD-C562-4AE7-970B-9FFD3D51912E}" srcId="{D5DDF261-D3F9-45F2-944D-B93FE93F67D9}" destId="{9678C875-AEB2-45B9-95E6-BEEFA2FA6B71}" srcOrd="3" destOrd="0" parTransId="{C9092E7B-3D43-4F7B-8BDB-495D7911588F}" sibTransId="{E597AAB5-B19E-4F0C-867D-5A9F4B14A656}"/>
    <dgm:cxn modelId="{B7A29FE0-8C8D-4CC6-88D2-7A1C980E9E16}" srcId="{D5DDF261-D3F9-45F2-944D-B93FE93F67D9}" destId="{59C67F5F-4FEA-411B-874D-0CA893756229}" srcOrd="5" destOrd="0" parTransId="{2F375F4A-5CB6-43D0-9BD0-CA93CCF00DB1}" sibTransId="{95566172-C4DB-44BC-98D4-B5F526B7E412}"/>
    <dgm:cxn modelId="{DBDBACCA-DAC3-4903-96D5-03CC67AEFFEC}" type="presOf" srcId="{D5DDF261-D3F9-45F2-944D-B93FE93F67D9}" destId="{3ED04F76-74CA-4591-B29A-67138038F500}" srcOrd="0" destOrd="0" presId="urn:microsoft.com/office/officeart/2005/8/layout/list1"/>
    <dgm:cxn modelId="{8B6D4BCB-B6E5-443F-9AEF-865AE10F0B38}" type="presOf" srcId="{AA0B5371-8676-4D1C-A9F0-83A698967A0D}" destId="{452ACFD8-46A5-4325-ABDF-7ADA0990B348}" srcOrd="1" destOrd="0" presId="urn:microsoft.com/office/officeart/2005/8/layout/list1"/>
    <dgm:cxn modelId="{A896A3C2-7AC5-47A4-B6A9-5BD7A0DF744B}" srcId="{D5DDF261-D3F9-45F2-944D-B93FE93F67D9}" destId="{800FA51D-4C8D-48DD-98C6-9FC1197A597F}" srcOrd="1" destOrd="0" parTransId="{BECB54FB-E6EF-463A-BB71-5189C3DB8CDC}" sibTransId="{7A39A8D7-2FE7-4220-8346-62420DA0614A}"/>
    <dgm:cxn modelId="{7FCB5B87-CE9A-4BD6-B5F7-5D903AE4631E}" srcId="{D5DDF261-D3F9-45F2-944D-B93FE93F67D9}" destId="{AA0B5371-8676-4D1C-A9F0-83A698967A0D}" srcOrd="6" destOrd="0" parTransId="{71BF8B3C-B0A1-485D-A00D-4ABF3AB8A9A0}" sibTransId="{8CBD1112-CDD3-4162-868D-ABF54123CE00}"/>
    <dgm:cxn modelId="{6B207EC4-DFCD-4D0C-9157-F2C101709507}" srcId="{D5DDF261-D3F9-45F2-944D-B93FE93F67D9}" destId="{85AB7D0F-2E9D-4B6F-9811-7FD376544F3D}" srcOrd="0" destOrd="0" parTransId="{D1AA0ED2-7019-4B5D-8592-7B336FC8F1F9}" sibTransId="{ACB4F160-6EF1-4048-B278-558ED09DB1D4}"/>
    <dgm:cxn modelId="{F0141BD0-AD1D-4BFF-8273-E65E3D0A91A7}" type="presOf" srcId="{85AB7D0F-2E9D-4B6F-9811-7FD376544F3D}" destId="{77B0550C-AA2B-492D-9A4B-A06FFF07D0AD}" srcOrd="1" destOrd="0" presId="urn:microsoft.com/office/officeart/2005/8/layout/list1"/>
    <dgm:cxn modelId="{0229831D-38C6-47E3-AB33-672F237A6E9C}" type="presOf" srcId="{59C67F5F-4FEA-411B-874D-0CA893756229}" destId="{7ED39DF8-F6C8-48A0-842B-EB300FE65A1C}" srcOrd="0" destOrd="0" presId="urn:microsoft.com/office/officeart/2005/8/layout/list1"/>
    <dgm:cxn modelId="{52E9E10B-EAC8-4D64-A947-8870E94E3B77}" type="presOf" srcId="{800FA51D-4C8D-48DD-98C6-9FC1197A597F}" destId="{B0CFAEA3-D21A-485E-A5E5-5486F8B14FF5}" srcOrd="1" destOrd="0" presId="urn:microsoft.com/office/officeart/2005/8/layout/list1"/>
    <dgm:cxn modelId="{A61CE10A-9D90-4D9A-9948-5FD2095752AE}" type="presOf" srcId="{6B677028-CB0C-4B08-955D-B50E5D952EC8}" destId="{D7244047-A295-4574-8305-90AC0B989DDA}" srcOrd="0" destOrd="0" presId="urn:microsoft.com/office/officeart/2005/8/layout/list1"/>
    <dgm:cxn modelId="{7CC6F923-1CF0-4283-8C85-FC0B7AC8806F}" srcId="{D5DDF261-D3F9-45F2-944D-B93FE93F67D9}" destId="{6B677028-CB0C-4B08-955D-B50E5D952EC8}" srcOrd="2" destOrd="0" parTransId="{A48DC835-C7C8-4547-97F7-9CDD3B7FFAA0}" sibTransId="{B55C28BB-3048-4FDB-A8D0-F6B8D436654E}"/>
    <dgm:cxn modelId="{67BC76B0-1D15-4953-8D0F-BC4AD33F6266}" type="presOf" srcId="{85AB7D0F-2E9D-4B6F-9811-7FD376544F3D}" destId="{AC10BFE5-852F-4BEF-8A7D-CD94C8073E0A}" srcOrd="0" destOrd="0" presId="urn:microsoft.com/office/officeart/2005/8/layout/list1"/>
    <dgm:cxn modelId="{4B0340B6-6816-460F-80AA-C52E172CBBA0}" type="presOf" srcId="{AA0B5371-8676-4D1C-A9F0-83A698967A0D}" destId="{725482D6-1F23-43DE-AB87-445159B8C43A}" srcOrd="0" destOrd="0" presId="urn:microsoft.com/office/officeart/2005/8/layout/list1"/>
    <dgm:cxn modelId="{780B7C55-7D28-4C3B-BA27-A74B3A1338CB}" type="presOf" srcId="{6B677028-CB0C-4B08-955D-B50E5D952EC8}" destId="{4B0353DE-CB28-43E5-9FA3-7D29B865D4AD}" srcOrd="1" destOrd="0" presId="urn:microsoft.com/office/officeart/2005/8/layout/list1"/>
    <dgm:cxn modelId="{6264D56D-628C-4E0D-8254-A37C749643C2}" type="presOf" srcId="{9678C875-AEB2-45B9-95E6-BEEFA2FA6B71}" destId="{27A61441-5B5C-40BA-841A-06ECE3198C99}" srcOrd="1" destOrd="0" presId="urn:microsoft.com/office/officeart/2005/8/layout/list1"/>
    <dgm:cxn modelId="{F72FAAC4-3424-4484-AFA8-9C8373036474}" type="presOf" srcId="{9F4DC538-8431-4910-B8A9-778C63D746F6}" destId="{AF5F3877-CD83-496A-831D-01CD968D1097}" srcOrd="0" destOrd="0" presId="urn:microsoft.com/office/officeart/2005/8/layout/list1"/>
    <dgm:cxn modelId="{9E2DB918-9B7F-471C-88F2-9492E212F27C}" srcId="{D5DDF261-D3F9-45F2-944D-B93FE93F67D9}" destId="{9F4DC538-8431-4910-B8A9-778C63D746F6}" srcOrd="4" destOrd="0" parTransId="{7D3F7C47-40F3-44F9-9CA5-77F6E894D842}" sibTransId="{926794DC-0548-4383-927A-B6840309B276}"/>
    <dgm:cxn modelId="{EDECC8D7-5D5A-4FAC-8306-D9C4DA92D51F}" type="presOf" srcId="{9F4DC538-8431-4910-B8A9-778C63D746F6}" destId="{EFB3D6B9-13E3-4EB7-91AD-C56476C3A028}" srcOrd="1" destOrd="0" presId="urn:microsoft.com/office/officeart/2005/8/layout/list1"/>
    <dgm:cxn modelId="{5F74069A-E0BE-484D-ACDB-B03183BA0AF8}" type="presOf" srcId="{59C67F5F-4FEA-411B-874D-0CA893756229}" destId="{912AAFCF-74B9-481D-BA72-4E106191426C}" srcOrd="1" destOrd="0" presId="urn:microsoft.com/office/officeart/2005/8/layout/list1"/>
    <dgm:cxn modelId="{D1B4D321-CB33-4323-A6A5-89D30DF8EF66}" type="presOf" srcId="{800FA51D-4C8D-48DD-98C6-9FC1197A597F}" destId="{BBA12D35-CDE7-4730-AC67-C991BA012E84}" srcOrd="0" destOrd="0" presId="urn:microsoft.com/office/officeart/2005/8/layout/list1"/>
    <dgm:cxn modelId="{5006F79D-5725-4531-A8A0-8A6754624DF4}" type="presParOf" srcId="{3ED04F76-74CA-4591-B29A-67138038F500}" destId="{D3C72DAC-E339-494B-9943-15ADF1899158}" srcOrd="0" destOrd="0" presId="urn:microsoft.com/office/officeart/2005/8/layout/list1"/>
    <dgm:cxn modelId="{4D9B4798-0C5F-4C33-BA0B-47F6950F83F3}" type="presParOf" srcId="{D3C72DAC-E339-494B-9943-15ADF1899158}" destId="{AC10BFE5-852F-4BEF-8A7D-CD94C8073E0A}" srcOrd="0" destOrd="0" presId="urn:microsoft.com/office/officeart/2005/8/layout/list1"/>
    <dgm:cxn modelId="{8CBDC434-3B0A-4CD7-ACAC-16B30636AEBF}" type="presParOf" srcId="{D3C72DAC-E339-494B-9943-15ADF1899158}" destId="{77B0550C-AA2B-492D-9A4B-A06FFF07D0AD}" srcOrd="1" destOrd="0" presId="urn:microsoft.com/office/officeart/2005/8/layout/list1"/>
    <dgm:cxn modelId="{C7238C6C-74F6-467B-BC82-73E97D2B157D}" type="presParOf" srcId="{3ED04F76-74CA-4591-B29A-67138038F500}" destId="{B3EAFBEF-9DF5-4307-8D9F-5A74066D1960}" srcOrd="1" destOrd="0" presId="urn:microsoft.com/office/officeart/2005/8/layout/list1"/>
    <dgm:cxn modelId="{D742B95C-724C-4F6F-ACB7-88CA9E9A8E9D}" type="presParOf" srcId="{3ED04F76-74CA-4591-B29A-67138038F500}" destId="{24AD098E-AFD4-464D-93B7-A311B2C11100}" srcOrd="2" destOrd="0" presId="urn:microsoft.com/office/officeart/2005/8/layout/list1"/>
    <dgm:cxn modelId="{AA0EF3D7-C41A-46DA-AE87-C55C08B7B3D8}" type="presParOf" srcId="{3ED04F76-74CA-4591-B29A-67138038F500}" destId="{CA697FF7-5050-4BB4-BC63-3138A60BEF89}" srcOrd="3" destOrd="0" presId="urn:microsoft.com/office/officeart/2005/8/layout/list1"/>
    <dgm:cxn modelId="{8D21514C-EA58-45D6-924B-68A4FCC65697}" type="presParOf" srcId="{3ED04F76-74CA-4591-B29A-67138038F500}" destId="{C298B155-7A15-4B52-B855-4430341C0805}" srcOrd="4" destOrd="0" presId="urn:microsoft.com/office/officeart/2005/8/layout/list1"/>
    <dgm:cxn modelId="{F3CFCB0A-402A-405B-B977-3FEC147E92E6}" type="presParOf" srcId="{C298B155-7A15-4B52-B855-4430341C0805}" destId="{BBA12D35-CDE7-4730-AC67-C991BA012E84}" srcOrd="0" destOrd="0" presId="urn:microsoft.com/office/officeart/2005/8/layout/list1"/>
    <dgm:cxn modelId="{A972C7DB-5C60-4AC5-BBEC-6706AF458B0C}" type="presParOf" srcId="{C298B155-7A15-4B52-B855-4430341C0805}" destId="{B0CFAEA3-D21A-485E-A5E5-5486F8B14FF5}" srcOrd="1" destOrd="0" presId="urn:microsoft.com/office/officeart/2005/8/layout/list1"/>
    <dgm:cxn modelId="{37AD9B47-83D5-4BD2-986C-F4D554E44592}" type="presParOf" srcId="{3ED04F76-74CA-4591-B29A-67138038F500}" destId="{6DFCAC91-416C-4A86-B02B-27823DB910FE}" srcOrd="5" destOrd="0" presId="urn:microsoft.com/office/officeart/2005/8/layout/list1"/>
    <dgm:cxn modelId="{C1BBC060-8F12-43D5-AD2C-DDE66DA427B1}" type="presParOf" srcId="{3ED04F76-74CA-4591-B29A-67138038F500}" destId="{2595D258-F8F1-4B90-B2A4-445B5BE720E1}" srcOrd="6" destOrd="0" presId="urn:microsoft.com/office/officeart/2005/8/layout/list1"/>
    <dgm:cxn modelId="{B38E5DE5-C7DA-4E25-ABF5-267DDCDEB00D}" type="presParOf" srcId="{3ED04F76-74CA-4591-B29A-67138038F500}" destId="{ADE49670-4568-4755-86B4-6877725A5073}" srcOrd="7" destOrd="0" presId="urn:microsoft.com/office/officeart/2005/8/layout/list1"/>
    <dgm:cxn modelId="{B13469B9-3AB2-4611-8687-0F0B89D34C40}" type="presParOf" srcId="{3ED04F76-74CA-4591-B29A-67138038F500}" destId="{F776956E-5141-4EC3-911D-DCA8057DB324}" srcOrd="8" destOrd="0" presId="urn:microsoft.com/office/officeart/2005/8/layout/list1"/>
    <dgm:cxn modelId="{ACE11B05-A59B-4849-86A7-AD12632F141C}" type="presParOf" srcId="{F776956E-5141-4EC3-911D-DCA8057DB324}" destId="{D7244047-A295-4574-8305-90AC0B989DDA}" srcOrd="0" destOrd="0" presId="urn:microsoft.com/office/officeart/2005/8/layout/list1"/>
    <dgm:cxn modelId="{E5902FCB-2C68-431F-A867-5CDEDD8593AD}" type="presParOf" srcId="{F776956E-5141-4EC3-911D-DCA8057DB324}" destId="{4B0353DE-CB28-43E5-9FA3-7D29B865D4AD}" srcOrd="1" destOrd="0" presId="urn:microsoft.com/office/officeart/2005/8/layout/list1"/>
    <dgm:cxn modelId="{99C97824-C18B-4859-8F85-77996A783502}" type="presParOf" srcId="{3ED04F76-74CA-4591-B29A-67138038F500}" destId="{6A0E9002-1E8D-49CD-A297-0C7CEF921A89}" srcOrd="9" destOrd="0" presId="urn:microsoft.com/office/officeart/2005/8/layout/list1"/>
    <dgm:cxn modelId="{65330EB6-2448-41B2-87A1-6183B2F43F62}" type="presParOf" srcId="{3ED04F76-74CA-4591-B29A-67138038F500}" destId="{B38E1069-1F37-4EAC-8C9B-4593F765ACF4}" srcOrd="10" destOrd="0" presId="urn:microsoft.com/office/officeart/2005/8/layout/list1"/>
    <dgm:cxn modelId="{C20D0782-24C5-44F8-96AF-2B679CC35B22}" type="presParOf" srcId="{3ED04F76-74CA-4591-B29A-67138038F500}" destId="{5BA54DA1-999D-436D-A18E-15549906EF48}" srcOrd="11" destOrd="0" presId="urn:microsoft.com/office/officeart/2005/8/layout/list1"/>
    <dgm:cxn modelId="{8E5E195E-C221-4DFD-84F8-A10FBED988C5}" type="presParOf" srcId="{3ED04F76-74CA-4591-B29A-67138038F500}" destId="{ABCD124F-A68A-4004-8214-329850188B50}" srcOrd="12" destOrd="0" presId="urn:microsoft.com/office/officeart/2005/8/layout/list1"/>
    <dgm:cxn modelId="{B9A10CC0-220A-45FE-81F0-98AF129A6D84}" type="presParOf" srcId="{ABCD124F-A68A-4004-8214-329850188B50}" destId="{A22CD1B8-3165-4B6C-9A7D-D3713A71373B}" srcOrd="0" destOrd="0" presId="urn:microsoft.com/office/officeart/2005/8/layout/list1"/>
    <dgm:cxn modelId="{694D4B58-C844-4053-9E6F-67DD2C806E3E}" type="presParOf" srcId="{ABCD124F-A68A-4004-8214-329850188B50}" destId="{27A61441-5B5C-40BA-841A-06ECE3198C99}" srcOrd="1" destOrd="0" presId="urn:microsoft.com/office/officeart/2005/8/layout/list1"/>
    <dgm:cxn modelId="{3FA0530D-6329-435D-8B76-341F4521B661}" type="presParOf" srcId="{3ED04F76-74CA-4591-B29A-67138038F500}" destId="{59116680-FC84-4AAF-94A2-72B7DB34B1FB}" srcOrd="13" destOrd="0" presId="urn:microsoft.com/office/officeart/2005/8/layout/list1"/>
    <dgm:cxn modelId="{2C19D744-4F3A-4DCD-B713-0CBD8DD1D4BB}" type="presParOf" srcId="{3ED04F76-74CA-4591-B29A-67138038F500}" destId="{26345741-45D0-4440-AAA5-52E098BB892B}" srcOrd="14" destOrd="0" presId="urn:microsoft.com/office/officeart/2005/8/layout/list1"/>
    <dgm:cxn modelId="{A92A9081-C1D3-4E7C-9333-A5B9EA49FE5A}" type="presParOf" srcId="{3ED04F76-74CA-4591-B29A-67138038F500}" destId="{2086DCB8-D770-41FA-B869-87270EE01F54}" srcOrd="15" destOrd="0" presId="urn:microsoft.com/office/officeart/2005/8/layout/list1"/>
    <dgm:cxn modelId="{9FBE4FEE-D8AD-4439-AA3A-C9D32EE5BC34}" type="presParOf" srcId="{3ED04F76-74CA-4591-B29A-67138038F500}" destId="{E7A640AC-4706-4A48-AE5D-ADCC8D9C30F0}" srcOrd="16" destOrd="0" presId="urn:microsoft.com/office/officeart/2005/8/layout/list1"/>
    <dgm:cxn modelId="{425FD553-9386-460E-9EA7-3FDCD103E8C1}" type="presParOf" srcId="{E7A640AC-4706-4A48-AE5D-ADCC8D9C30F0}" destId="{AF5F3877-CD83-496A-831D-01CD968D1097}" srcOrd="0" destOrd="0" presId="urn:microsoft.com/office/officeart/2005/8/layout/list1"/>
    <dgm:cxn modelId="{4911D060-EECD-4A7C-B5CD-D798B88FBEA8}" type="presParOf" srcId="{E7A640AC-4706-4A48-AE5D-ADCC8D9C30F0}" destId="{EFB3D6B9-13E3-4EB7-91AD-C56476C3A028}" srcOrd="1" destOrd="0" presId="urn:microsoft.com/office/officeart/2005/8/layout/list1"/>
    <dgm:cxn modelId="{AAC3CD6D-FA78-4885-9BC3-81D17F159415}" type="presParOf" srcId="{3ED04F76-74CA-4591-B29A-67138038F500}" destId="{3BB6FC7D-FBDD-4184-9BBF-19D63471BCF7}" srcOrd="17" destOrd="0" presId="urn:microsoft.com/office/officeart/2005/8/layout/list1"/>
    <dgm:cxn modelId="{F4ACB170-D1F4-472A-8FB7-AF1CEAF0BCEF}" type="presParOf" srcId="{3ED04F76-74CA-4591-B29A-67138038F500}" destId="{3D3CC772-EBCF-4371-844C-21A4EDF7DC90}" srcOrd="18" destOrd="0" presId="urn:microsoft.com/office/officeart/2005/8/layout/list1"/>
    <dgm:cxn modelId="{D33AC3C1-5623-4E40-A9CC-C979E9582796}" type="presParOf" srcId="{3ED04F76-74CA-4591-B29A-67138038F500}" destId="{F39D088C-AF9B-4E6D-B583-7E533A30CF6A}" srcOrd="19" destOrd="0" presId="urn:microsoft.com/office/officeart/2005/8/layout/list1"/>
    <dgm:cxn modelId="{C6C56251-C084-46DE-839A-64173CBAA639}" type="presParOf" srcId="{3ED04F76-74CA-4591-B29A-67138038F500}" destId="{FCA3BB86-EFB1-4207-A53D-E5F4B387EAC4}" srcOrd="20" destOrd="0" presId="urn:microsoft.com/office/officeart/2005/8/layout/list1"/>
    <dgm:cxn modelId="{6F0C7328-E783-4BFF-845D-D47292A06F4E}" type="presParOf" srcId="{FCA3BB86-EFB1-4207-A53D-E5F4B387EAC4}" destId="{7ED39DF8-F6C8-48A0-842B-EB300FE65A1C}" srcOrd="0" destOrd="0" presId="urn:microsoft.com/office/officeart/2005/8/layout/list1"/>
    <dgm:cxn modelId="{7F28A9C8-8919-4018-8DD3-BB3C79FDC9EC}" type="presParOf" srcId="{FCA3BB86-EFB1-4207-A53D-E5F4B387EAC4}" destId="{912AAFCF-74B9-481D-BA72-4E106191426C}" srcOrd="1" destOrd="0" presId="urn:microsoft.com/office/officeart/2005/8/layout/list1"/>
    <dgm:cxn modelId="{1D71494D-8012-41EC-BCF0-3BB14AACA22D}" type="presParOf" srcId="{3ED04F76-74CA-4591-B29A-67138038F500}" destId="{1936A425-1187-47F4-8C18-F4DED6DC95F8}" srcOrd="21" destOrd="0" presId="urn:microsoft.com/office/officeart/2005/8/layout/list1"/>
    <dgm:cxn modelId="{48D0D105-0E72-473D-BBE5-63C85C33332B}" type="presParOf" srcId="{3ED04F76-74CA-4591-B29A-67138038F500}" destId="{C48FB404-3302-4348-8858-F4D7FD2C12D4}" srcOrd="22" destOrd="0" presId="urn:microsoft.com/office/officeart/2005/8/layout/list1"/>
    <dgm:cxn modelId="{BE7845BF-D44F-4170-9F11-1073D02010E8}" type="presParOf" srcId="{3ED04F76-74CA-4591-B29A-67138038F500}" destId="{65B4B616-5ED7-4800-A849-404E9035D574}" srcOrd="23" destOrd="0" presId="urn:microsoft.com/office/officeart/2005/8/layout/list1"/>
    <dgm:cxn modelId="{C377C60A-DC1D-4F9E-A3E3-3D488996D7E8}" type="presParOf" srcId="{3ED04F76-74CA-4591-B29A-67138038F500}" destId="{D38E01E7-9698-480E-BDE5-C0FF405B7A21}" srcOrd="24" destOrd="0" presId="urn:microsoft.com/office/officeart/2005/8/layout/list1"/>
    <dgm:cxn modelId="{3310D843-B548-4644-B19D-CFFD7E4F95D7}" type="presParOf" srcId="{D38E01E7-9698-480E-BDE5-C0FF405B7A21}" destId="{725482D6-1F23-43DE-AB87-445159B8C43A}" srcOrd="0" destOrd="0" presId="urn:microsoft.com/office/officeart/2005/8/layout/list1"/>
    <dgm:cxn modelId="{FA393061-A05F-4049-8847-0FE6706A8AEC}" type="presParOf" srcId="{D38E01E7-9698-480E-BDE5-C0FF405B7A21}" destId="{452ACFD8-46A5-4325-ABDF-7ADA0990B348}" srcOrd="1" destOrd="0" presId="urn:microsoft.com/office/officeart/2005/8/layout/list1"/>
    <dgm:cxn modelId="{5A262D2A-90D5-4B51-BFFB-920322893C88}" type="presParOf" srcId="{3ED04F76-74CA-4591-B29A-67138038F500}" destId="{135B5BF0-2BDD-4F09-843C-C3A583CB88AE}" srcOrd="25" destOrd="0" presId="urn:microsoft.com/office/officeart/2005/8/layout/list1"/>
    <dgm:cxn modelId="{6B2F6BB4-8064-44C0-AE57-A4C9792514A7}" type="presParOf" srcId="{3ED04F76-74CA-4591-B29A-67138038F500}" destId="{2C33436C-26C8-46FC-B54D-7CC17CF8A56F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1770053-07F7-4C33-929B-B4F98EFD892C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71BD9F-A070-4D42-84C8-4A73220EC93E}">
      <dgm:prSet phldrT="[Текст]" custT="1"/>
      <dgm:spPr/>
      <dgm:t>
        <a:bodyPr/>
        <a:lstStyle/>
        <a:p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 ваших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дітей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переломний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період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тому будьте особливо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спостережливі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уважні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терплячі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600" dirty="0">
            <a:solidFill>
              <a:srgbClr val="002060"/>
            </a:solidFill>
          </a:endParaRPr>
        </a:p>
      </dgm:t>
    </dgm:pt>
    <dgm:pt modelId="{8F910115-B294-4313-A24C-E8DA4D6564FD}" type="parTrans" cxnId="{627530B2-35A4-4FA3-94EF-829FA9BBF79F}">
      <dgm:prSet/>
      <dgm:spPr/>
      <dgm:t>
        <a:bodyPr/>
        <a:lstStyle/>
        <a:p>
          <a:endParaRPr lang="ru-RU" sz="4000">
            <a:solidFill>
              <a:srgbClr val="002060"/>
            </a:solidFill>
          </a:endParaRPr>
        </a:p>
      </dgm:t>
    </dgm:pt>
    <dgm:pt modelId="{32FF5875-C44F-4710-BBC6-2FEE497852D3}" type="sibTrans" cxnId="{627530B2-35A4-4FA3-94EF-829FA9BBF79F}">
      <dgm:prSet/>
      <dgm:spPr/>
      <dgm:t>
        <a:bodyPr/>
        <a:lstStyle/>
        <a:p>
          <a:endParaRPr lang="ru-RU" sz="4000">
            <a:solidFill>
              <a:srgbClr val="002060"/>
            </a:solidFill>
          </a:endParaRPr>
        </a:p>
      </dgm:t>
    </dgm:pt>
    <dgm:pt modelId="{BD58D8E9-46F8-485A-87A8-D00DD1605FFB}">
      <dgm:prSet custT="1"/>
      <dgm:spPr/>
      <dgm:t>
        <a:bodyPr/>
        <a:lstStyle/>
        <a:p>
          <a:pPr algn="just"/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 5-у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класі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розширився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обсяг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матеріалу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з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основних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предметів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зросла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кількість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предметів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тому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збільшується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час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підготовки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уроків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altLang="uk-UA" sz="16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29A207B-F179-403F-A2B3-097E0909355A}" type="parTrans" cxnId="{9950E33C-E80E-4D89-A6A9-3BAFD2B3B99B}">
      <dgm:prSet/>
      <dgm:spPr/>
      <dgm:t>
        <a:bodyPr/>
        <a:lstStyle/>
        <a:p>
          <a:endParaRPr lang="ru-RU" sz="4000">
            <a:solidFill>
              <a:srgbClr val="002060"/>
            </a:solidFill>
          </a:endParaRPr>
        </a:p>
      </dgm:t>
    </dgm:pt>
    <dgm:pt modelId="{57486006-436A-49C5-9A7A-0B3AE984D16F}" type="sibTrans" cxnId="{9950E33C-E80E-4D89-A6A9-3BAFD2B3B99B}">
      <dgm:prSet/>
      <dgm:spPr/>
      <dgm:t>
        <a:bodyPr/>
        <a:lstStyle/>
        <a:p>
          <a:endParaRPr lang="ru-RU" sz="4000">
            <a:solidFill>
              <a:srgbClr val="002060"/>
            </a:solidFill>
          </a:endParaRPr>
        </a:p>
      </dgm:t>
    </dgm:pt>
    <dgm:pt modelId="{B3E4CA25-40DC-4E94-904C-236CB1A241BE}">
      <dgm:prSet custT="1"/>
      <dgm:spPr/>
      <dgm:t>
        <a:bodyPr/>
        <a:lstStyle/>
        <a:p>
          <a:pPr algn="just"/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Забезпечте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своїм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дітям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вдале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поєднання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відпочинку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фізичної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роботи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над уроками.</a:t>
          </a:r>
          <a:endParaRPr lang="uk-UA" altLang="uk-UA" sz="16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94084AB-6F38-4AD9-813B-E3244589F9D2}" type="parTrans" cxnId="{A5AFE383-F4DA-4004-AE1D-98E9441275F9}">
      <dgm:prSet/>
      <dgm:spPr/>
      <dgm:t>
        <a:bodyPr/>
        <a:lstStyle/>
        <a:p>
          <a:endParaRPr lang="ru-RU" sz="4000">
            <a:solidFill>
              <a:srgbClr val="002060"/>
            </a:solidFill>
          </a:endParaRPr>
        </a:p>
      </dgm:t>
    </dgm:pt>
    <dgm:pt modelId="{3BCB62F0-F8F4-45DD-94A2-08824F22D4C6}" type="sibTrans" cxnId="{A5AFE383-F4DA-4004-AE1D-98E9441275F9}">
      <dgm:prSet/>
      <dgm:spPr/>
      <dgm:t>
        <a:bodyPr/>
        <a:lstStyle/>
        <a:p>
          <a:endParaRPr lang="ru-RU" sz="4000">
            <a:solidFill>
              <a:srgbClr val="002060"/>
            </a:solidFill>
          </a:endParaRPr>
        </a:p>
      </dgm:t>
    </dgm:pt>
    <dgm:pt modelId="{4DA2FAA7-BAC9-4D13-893E-6CC15049C1DA}">
      <dgm:prSet custT="1"/>
      <dgm:spPr/>
      <dgm:t>
        <a:bodyPr/>
        <a:lstStyle/>
        <a:p>
          <a:pPr algn="just"/>
          <a:r>
            <a:rPr lang="ru-RU" altLang="uk-UA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Програми</a:t>
          </a:r>
          <a:r>
            <a:rPr lang="ru-RU" altLang="uk-UA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включають</a:t>
          </a:r>
          <a:r>
            <a:rPr lang="ru-RU" altLang="uk-UA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більше</a:t>
          </a:r>
          <a:r>
            <a:rPr lang="ru-RU" altLang="uk-UA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теоретичного </a:t>
          </a:r>
          <a:r>
            <a:rPr lang="ru-RU" altLang="uk-UA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матеріалу</a:t>
          </a:r>
          <a:r>
            <a:rPr lang="ru-RU" altLang="uk-UA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тому </a:t>
          </a:r>
          <a:r>
            <a:rPr lang="ru-RU" altLang="uk-UA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слід</a:t>
          </a:r>
          <a:r>
            <a:rPr lang="ru-RU" altLang="uk-UA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привчити</a:t>
          </a:r>
          <a:r>
            <a:rPr lang="ru-RU" altLang="uk-UA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дітей</a:t>
          </a:r>
          <a:r>
            <a:rPr lang="ru-RU" altLang="uk-UA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міцно</a:t>
          </a:r>
          <a:r>
            <a:rPr lang="ru-RU" altLang="uk-UA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завчати</a:t>
          </a:r>
          <a:r>
            <a:rPr lang="ru-RU" altLang="uk-UA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окремі</a:t>
          </a:r>
          <a:r>
            <a:rPr lang="ru-RU" altLang="uk-UA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правила з математики, </a:t>
          </a:r>
          <a:r>
            <a:rPr lang="ru-RU" altLang="uk-UA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української</a:t>
          </a:r>
          <a:r>
            <a:rPr lang="ru-RU" altLang="uk-UA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мови</a:t>
          </a:r>
          <a:r>
            <a:rPr lang="ru-RU" altLang="uk-UA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uk-UA" sz="18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природознавства</a:t>
          </a:r>
          <a:endParaRPr lang="ru-RU" sz="1800" dirty="0">
            <a:solidFill>
              <a:srgbClr val="002060"/>
            </a:solidFill>
          </a:endParaRPr>
        </a:p>
      </dgm:t>
    </dgm:pt>
    <dgm:pt modelId="{CD748C73-1F23-4CAB-A9CA-71B357D26292}" type="parTrans" cxnId="{A0286F5E-770C-47FB-98BC-8DD5F5FA9226}">
      <dgm:prSet/>
      <dgm:spPr/>
      <dgm:t>
        <a:bodyPr/>
        <a:lstStyle/>
        <a:p>
          <a:endParaRPr lang="ru-RU" sz="4000">
            <a:solidFill>
              <a:srgbClr val="002060"/>
            </a:solidFill>
          </a:endParaRPr>
        </a:p>
      </dgm:t>
    </dgm:pt>
    <dgm:pt modelId="{FF9F32F6-62B2-4FB4-8B17-9BDEA26ABE1A}" type="sibTrans" cxnId="{A0286F5E-770C-47FB-98BC-8DD5F5FA9226}">
      <dgm:prSet/>
      <dgm:spPr/>
      <dgm:t>
        <a:bodyPr/>
        <a:lstStyle/>
        <a:p>
          <a:endParaRPr lang="ru-RU" sz="4000">
            <a:solidFill>
              <a:srgbClr val="002060"/>
            </a:solidFill>
          </a:endParaRPr>
        </a:p>
      </dgm:t>
    </dgm:pt>
    <dgm:pt modelId="{F2324774-D590-4300-8DB2-140F7BF44842}" type="pres">
      <dgm:prSet presAssocID="{E1770053-07F7-4C33-929B-B4F98EFD892C}" presName="linear" presStyleCnt="0">
        <dgm:presLayoutVars>
          <dgm:dir/>
          <dgm:animLvl val="lvl"/>
          <dgm:resizeHandles val="exact"/>
        </dgm:presLayoutVars>
      </dgm:prSet>
      <dgm:spPr/>
    </dgm:pt>
    <dgm:pt modelId="{7C51D956-A9D1-453E-BEFA-89D9A4B5D37C}" type="pres">
      <dgm:prSet presAssocID="{FC71BD9F-A070-4D42-84C8-4A73220EC93E}" presName="parentLin" presStyleCnt="0"/>
      <dgm:spPr/>
    </dgm:pt>
    <dgm:pt modelId="{62533FF8-8261-4D23-ACAF-DF13A13BD629}" type="pres">
      <dgm:prSet presAssocID="{FC71BD9F-A070-4D42-84C8-4A73220EC93E}" presName="parentLeftMargin" presStyleLbl="node1" presStyleIdx="0" presStyleCnt="4"/>
      <dgm:spPr/>
    </dgm:pt>
    <dgm:pt modelId="{D50C0B7E-791F-4E2D-B89E-D233AB9D8A95}" type="pres">
      <dgm:prSet presAssocID="{FC71BD9F-A070-4D42-84C8-4A73220EC93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66F05C-F10F-4035-8209-5C0771C53487}" type="pres">
      <dgm:prSet presAssocID="{FC71BD9F-A070-4D42-84C8-4A73220EC93E}" presName="negativeSpace" presStyleCnt="0"/>
      <dgm:spPr/>
    </dgm:pt>
    <dgm:pt modelId="{A255CCEA-C3E5-4EB4-91D2-962E11DBBD64}" type="pres">
      <dgm:prSet presAssocID="{FC71BD9F-A070-4D42-84C8-4A73220EC93E}" presName="childText" presStyleLbl="conFgAcc1" presStyleIdx="0" presStyleCnt="4">
        <dgm:presLayoutVars>
          <dgm:bulletEnabled val="1"/>
        </dgm:presLayoutVars>
      </dgm:prSet>
      <dgm:spPr/>
    </dgm:pt>
    <dgm:pt modelId="{3223ABB4-470A-4E68-AC64-494332B4BA20}" type="pres">
      <dgm:prSet presAssocID="{32FF5875-C44F-4710-BBC6-2FEE497852D3}" presName="spaceBetweenRectangles" presStyleCnt="0"/>
      <dgm:spPr/>
    </dgm:pt>
    <dgm:pt modelId="{0F1EBD0D-2B15-4EF4-9927-4E1D72BBA26B}" type="pres">
      <dgm:prSet presAssocID="{BD58D8E9-46F8-485A-87A8-D00DD1605FFB}" presName="parentLin" presStyleCnt="0"/>
      <dgm:spPr/>
    </dgm:pt>
    <dgm:pt modelId="{CC0EB879-7871-4171-A369-9D1CEEAEA67E}" type="pres">
      <dgm:prSet presAssocID="{BD58D8E9-46F8-485A-87A8-D00DD1605FFB}" presName="parentLeftMargin" presStyleLbl="node1" presStyleIdx="0" presStyleCnt="4"/>
      <dgm:spPr/>
    </dgm:pt>
    <dgm:pt modelId="{A937D958-256A-48F7-B7AE-A8EBBEED4AA7}" type="pres">
      <dgm:prSet presAssocID="{BD58D8E9-46F8-485A-87A8-D00DD1605FF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BDCAC56-CB90-400B-A150-E97126A1C30B}" type="pres">
      <dgm:prSet presAssocID="{BD58D8E9-46F8-485A-87A8-D00DD1605FFB}" presName="negativeSpace" presStyleCnt="0"/>
      <dgm:spPr/>
    </dgm:pt>
    <dgm:pt modelId="{2EEFF3BA-F569-4D9F-A27D-CCA5DEC2917A}" type="pres">
      <dgm:prSet presAssocID="{BD58D8E9-46F8-485A-87A8-D00DD1605FFB}" presName="childText" presStyleLbl="conFgAcc1" presStyleIdx="1" presStyleCnt="4">
        <dgm:presLayoutVars>
          <dgm:bulletEnabled val="1"/>
        </dgm:presLayoutVars>
      </dgm:prSet>
      <dgm:spPr/>
    </dgm:pt>
    <dgm:pt modelId="{CD802743-4653-4FEA-A94B-3758D7F2D28C}" type="pres">
      <dgm:prSet presAssocID="{57486006-436A-49C5-9A7A-0B3AE984D16F}" presName="spaceBetweenRectangles" presStyleCnt="0"/>
      <dgm:spPr/>
    </dgm:pt>
    <dgm:pt modelId="{A21713CE-5692-4B83-B67E-6B9DF1927477}" type="pres">
      <dgm:prSet presAssocID="{B3E4CA25-40DC-4E94-904C-236CB1A241BE}" presName="parentLin" presStyleCnt="0"/>
      <dgm:spPr/>
    </dgm:pt>
    <dgm:pt modelId="{246DF514-D6DD-4562-A928-295F9E2EF306}" type="pres">
      <dgm:prSet presAssocID="{B3E4CA25-40DC-4E94-904C-236CB1A241BE}" presName="parentLeftMargin" presStyleLbl="node1" presStyleIdx="1" presStyleCnt="4"/>
      <dgm:spPr/>
    </dgm:pt>
    <dgm:pt modelId="{3F4D0D5F-F338-4E05-91B9-03D5E9BEA6C3}" type="pres">
      <dgm:prSet presAssocID="{B3E4CA25-40DC-4E94-904C-236CB1A241B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7609C1A-439D-4C71-BA00-662F662FBE44}" type="pres">
      <dgm:prSet presAssocID="{B3E4CA25-40DC-4E94-904C-236CB1A241BE}" presName="negativeSpace" presStyleCnt="0"/>
      <dgm:spPr/>
    </dgm:pt>
    <dgm:pt modelId="{661A49F3-0DC1-4EAA-9681-6CBA1D37C67F}" type="pres">
      <dgm:prSet presAssocID="{B3E4CA25-40DC-4E94-904C-236CB1A241BE}" presName="childText" presStyleLbl="conFgAcc1" presStyleIdx="2" presStyleCnt="4">
        <dgm:presLayoutVars>
          <dgm:bulletEnabled val="1"/>
        </dgm:presLayoutVars>
      </dgm:prSet>
      <dgm:spPr/>
    </dgm:pt>
    <dgm:pt modelId="{3CEE1E14-F6C5-4196-857D-E56F9F77A54A}" type="pres">
      <dgm:prSet presAssocID="{3BCB62F0-F8F4-45DD-94A2-08824F22D4C6}" presName="spaceBetweenRectangles" presStyleCnt="0"/>
      <dgm:spPr/>
    </dgm:pt>
    <dgm:pt modelId="{C8C291D3-4A64-4553-8733-54BFFCDD3BDC}" type="pres">
      <dgm:prSet presAssocID="{4DA2FAA7-BAC9-4D13-893E-6CC15049C1DA}" presName="parentLin" presStyleCnt="0"/>
      <dgm:spPr/>
    </dgm:pt>
    <dgm:pt modelId="{B66591A4-AF8D-45CE-8E1F-87D1349584FA}" type="pres">
      <dgm:prSet presAssocID="{4DA2FAA7-BAC9-4D13-893E-6CC15049C1DA}" presName="parentLeftMargin" presStyleLbl="node1" presStyleIdx="2" presStyleCnt="4"/>
      <dgm:spPr/>
    </dgm:pt>
    <dgm:pt modelId="{FB58E9F3-CF80-4E6C-B0D5-6154D718ED68}" type="pres">
      <dgm:prSet presAssocID="{4DA2FAA7-BAC9-4D13-893E-6CC15049C1DA}" presName="parentText" presStyleLbl="node1" presStyleIdx="3" presStyleCnt="4" custScaleY="124986">
        <dgm:presLayoutVars>
          <dgm:chMax val="0"/>
          <dgm:bulletEnabled val="1"/>
        </dgm:presLayoutVars>
      </dgm:prSet>
      <dgm:spPr/>
    </dgm:pt>
    <dgm:pt modelId="{4CA50E40-D924-4364-A1F7-F810463CE71C}" type="pres">
      <dgm:prSet presAssocID="{4DA2FAA7-BAC9-4D13-893E-6CC15049C1DA}" presName="negativeSpace" presStyleCnt="0"/>
      <dgm:spPr/>
    </dgm:pt>
    <dgm:pt modelId="{EFA9EE7E-FD8E-4ABF-854F-1FF20EC47BF3}" type="pres">
      <dgm:prSet presAssocID="{4DA2FAA7-BAC9-4D13-893E-6CC15049C1DA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76F868C-80F5-4427-BB31-00874822624D}" type="presOf" srcId="{FC71BD9F-A070-4D42-84C8-4A73220EC93E}" destId="{62533FF8-8261-4D23-ACAF-DF13A13BD629}" srcOrd="0" destOrd="0" presId="urn:microsoft.com/office/officeart/2005/8/layout/list1"/>
    <dgm:cxn modelId="{E1404DCF-2CF1-4CE7-9475-DA5B3A02C0A7}" type="presOf" srcId="{BD58D8E9-46F8-485A-87A8-D00DD1605FFB}" destId="{A937D958-256A-48F7-B7AE-A8EBBEED4AA7}" srcOrd="1" destOrd="0" presId="urn:microsoft.com/office/officeart/2005/8/layout/list1"/>
    <dgm:cxn modelId="{49F91F09-D5B3-46F3-B6B6-2DEEDECFF91D}" type="presOf" srcId="{B3E4CA25-40DC-4E94-904C-236CB1A241BE}" destId="{246DF514-D6DD-4562-A928-295F9E2EF306}" srcOrd="0" destOrd="0" presId="urn:microsoft.com/office/officeart/2005/8/layout/list1"/>
    <dgm:cxn modelId="{C8CF825F-C26F-44CA-A469-3009EEBE69A6}" type="presOf" srcId="{B3E4CA25-40DC-4E94-904C-236CB1A241BE}" destId="{3F4D0D5F-F338-4E05-91B9-03D5E9BEA6C3}" srcOrd="1" destOrd="0" presId="urn:microsoft.com/office/officeart/2005/8/layout/list1"/>
    <dgm:cxn modelId="{AAD495ED-EC0E-4D8B-8B4E-03FB9AC1BC06}" type="presOf" srcId="{4DA2FAA7-BAC9-4D13-893E-6CC15049C1DA}" destId="{B66591A4-AF8D-45CE-8E1F-87D1349584FA}" srcOrd="0" destOrd="0" presId="urn:microsoft.com/office/officeart/2005/8/layout/list1"/>
    <dgm:cxn modelId="{A5AFE383-F4DA-4004-AE1D-98E9441275F9}" srcId="{E1770053-07F7-4C33-929B-B4F98EFD892C}" destId="{B3E4CA25-40DC-4E94-904C-236CB1A241BE}" srcOrd="2" destOrd="0" parTransId="{894084AB-6F38-4AD9-813B-E3244589F9D2}" sibTransId="{3BCB62F0-F8F4-45DD-94A2-08824F22D4C6}"/>
    <dgm:cxn modelId="{627530B2-35A4-4FA3-94EF-829FA9BBF79F}" srcId="{E1770053-07F7-4C33-929B-B4F98EFD892C}" destId="{FC71BD9F-A070-4D42-84C8-4A73220EC93E}" srcOrd="0" destOrd="0" parTransId="{8F910115-B294-4313-A24C-E8DA4D6564FD}" sibTransId="{32FF5875-C44F-4710-BBC6-2FEE497852D3}"/>
    <dgm:cxn modelId="{17577D24-B36A-4573-9C1A-50436EB6E08A}" type="presOf" srcId="{E1770053-07F7-4C33-929B-B4F98EFD892C}" destId="{F2324774-D590-4300-8DB2-140F7BF44842}" srcOrd="0" destOrd="0" presId="urn:microsoft.com/office/officeart/2005/8/layout/list1"/>
    <dgm:cxn modelId="{9950E33C-E80E-4D89-A6A9-3BAFD2B3B99B}" srcId="{E1770053-07F7-4C33-929B-B4F98EFD892C}" destId="{BD58D8E9-46F8-485A-87A8-D00DD1605FFB}" srcOrd="1" destOrd="0" parTransId="{F29A207B-F179-403F-A2B3-097E0909355A}" sibTransId="{57486006-436A-49C5-9A7A-0B3AE984D16F}"/>
    <dgm:cxn modelId="{4B8D7149-4E18-48F5-9D3D-25532FCEC779}" type="presOf" srcId="{4DA2FAA7-BAC9-4D13-893E-6CC15049C1DA}" destId="{FB58E9F3-CF80-4E6C-B0D5-6154D718ED68}" srcOrd="1" destOrd="0" presId="urn:microsoft.com/office/officeart/2005/8/layout/list1"/>
    <dgm:cxn modelId="{497BD27C-E0EA-42BD-991B-AC25EAF383A7}" type="presOf" srcId="{FC71BD9F-A070-4D42-84C8-4A73220EC93E}" destId="{D50C0B7E-791F-4E2D-B89E-D233AB9D8A95}" srcOrd="1" destOrd="0" presId="urn:microsoft.com/office/officeart/2005/8/layout/list1"/>
    <dgm:cxn modelId="{4D74533B-D7C1-454E-A7FC-CC7BE9FF0ED3}" type="presOf" srcId="{BD58D8E9-46F8-485A-87A8-D00DD1605FFB}" destId="{CC0EB879-7871-4171-A369-9D1CEEAEA67E}" srcOrd="0" destOrd="0" presId="urn:microsoft.com/office/officeart/2005/8/layout/list1"/>
    <dgm:cxn modelId="{A0286F5E-770C-47FB-98BC-8DD5F5FA9226}" srcId="{E1770053-07F7-4C33-929B-B4F98EFD892C}" destId="{4DA2FAA7-BAC9-4D13-893E-6CC15049C1DA}" srcOrd="3" destOrd="0" parTransId="{CD748C73-1F23-4CAB-A9CA-71B357D26292}" sibTransId="{FF9F32F6-62B2-4FB4-8B17-9BDEA26ABE1A}"/>
    <dgm:cxn modelId="{8B658E19-5206-4767-AAF7-BCE44F23C158}" type="presParOf" srcId="{F2324774-D590-4300-8DB2-140F7BF44842}" destId="{7C51D956-A9D1-453E-BEFA-89D9A4B5D37C}" srcOrd="0" destOrd="0" presId="urn:microsoft.com/office/officeart/2005/8/layout/list1"/>
    <dgm:cxn modelId="{90B009E6-F53A-4F3F-A8E1-5207A96EE81C}" type="presParOf" srcId="{7C51D956-A9D1-453E-BEFA-89D9A4B5D37C}" destId="{62533FF8-8261-4D23-ACAF-DF13A13BD629}" srcOrd="0" destOrd="0" presId="urn:microsoft.com/office/officeart/2005/8/layout/list1"/>
    <dgm:cxn modelId="{52969549-198B-48B4-92C4-3CD2141F9ACE}" type="presParOf" srcId="{7C51D956-A9D1-453E-BEFA-89D9A4B5D37C}" destId="{D50C0B7E-791F-4E2D-B89E-D233AB9D8A95}" srcOrd="1" destOrd="0" presId="urn:microsoft.com/office/officeart/2005/8/layout/list1"/>
    <dgm:cxn modelId="{2C05FAD4-07B1-4B45-85D2-9E69A77E4423}" type="presParOf" srcId="{F2324774-D590-4300-8DB2-140F7BF44842}" destId="{C466F05C-F10F-4035-8209-5C0771C53487}" srcOrd="1" destOrd="0" presId="urn:microsoft.com/office/officeart/2005/8/layout/list1"/>
    <dgm:cxn modelId="{7655039C-B4F7-4E6E-8465-8C543BC3FD01}" type="presParOf" srcId="{F2324774-D590-4300-8DB2-140F7BF44842}" destId="{A255CCEA-C3E5-4EB4-91D2-962E11DBBD64}" srcOrd="2" destOrd="0" presId="urn:microsoft.com/office/officeart/2005/8/layout/list1"/>
    <dgm:cxn modelId="{EA551840-6F45-4A99-9A3E-38DA7571822B}" type="presParOf" srcId="{F2324774-D590-4300-8DB2-140F7BF44842}" destId="{3223ABB4-470A-4E68-AC64-494332B4BA20}" srcOrd="3" destOrd="0" presId="urn:microsoft.com/office/officeart/2005/8/layout/list1"/>
    <dgm:cxn modelId="{3530B990-916E-4323-96C6-917A449D7CB2}" type="presParOf" srcId="{F2324774-D590-4300-8DB2-140F7BF44842}" destId="{0F1EBD0D-2B15-4EF4-9927-4E1D72BBA26B}" srcOrd="4" destOrd="0" presId="urn:microsoft.com/office/officeart/2005/8/layout/list1"/>
    <dgm:cxn modelId="{A443F454-85AB-4779-AEFA-4E8248BC9CCD}" type="presParOf" srcId="{0F1EBD0D-2B15-4EF4-9927-4E1D72BBA26B}" destId="{CC0EB879-7871-4171-A369-9D1CEEAEA67E}" srcOrd="0" destOrd="0" presId="urn:microsoft.com/office/officeart/2005/8/layout/list1"/>
    <dgm:cxn modelId="{2AAD91DB-2E17-42A8-9DEB-E82E4C9FFD36}" type="presParOf" srcId="{0F1EBD0D-2B15-4EF4-9927-4E1D72BBA26B}" destId="{A937D958-256A-48F7-B7AE-A8EBBEED4AA7}" srcOrd="1" destOrd="0" presId="urn:microsoft.com/office/officeart/2005/8/layout/list1"/>
    <dgm:cxn modelId="{0741C393-CFFD-4FC6-B503-2E94B4E0D0DE}" type="presParOf" srcId="{F2324774-D590-4300-8DB2-140F7BF44842}" destId="{4BDCAC56-CB90-400B-A150-E97126A1C30B}" srcOrd="5" destOrd="0" presId="urn:microsoft.com/office/officeart/2005/8/layout/list1"/>
    <dgm:cxn modelId="{8BAFFAB9-9EEA-4CF8-98BC-A73853295AAF}" type="presParOf" srcId="{F2324774-D590-4300-8DB2-140F7BF44842}" destId="{2EEFF3BA-F569-4D9F-A27D-CCA5DEC2917A}" srcOrd="6" destOrd="0" presId="urn:microsoft.com/office/officeart/2005/8/layout/list1"/>
    <dgm:cxn modelId="{9D628F12-25B7-40E4-9945-66B9EF4F61FB}" type="presParOf" srcId="{F2324774-D590-4300-8DB2-140F7BF44842}" destId="{CD802743-4653-4FEA-A94B-3758D7F2D28C}" srcOrd="7" destOrd="0" presId="urn:microsoft.com/office/officeart/2005/8/layout/list1"/>
    <dgm:cxn modelId="{02EFC49C-AFAA-4D11-BEB8-B97900BD90CB}" type="presParOf" srcId="{F2324774-D590-4300-8DB2-140F7BF44842}" destId="{A21713CE-5692-4B83-B67E-6B9DF1927477}" srcOrd="8" destOrd="0" presId="urn:microsoft.com/office/officeart/2005/8/layout/list1"/>
    <dgm:cxn modelId="{7CA2D3CF-2DC1-4A31-8DED-AE7332F53184}" type="presParOf" srcId="{A21713CE-5692-4B83-B67E-6B9DF1927477}" destId="{246DF514-D6DD-4562-A928-295F9E2EF306}" srcOrd="0" destOrd="0" presId="urn:microsoft.com/office/officeart/2005/8/layout/list1"/>
    <dgm:cxn modelId="{D22E998A-A4C8-4A8B-B4EF-974E3E7F1B0B}" type="presParOf" srcId="{A21713CE-5692-4B83-B67E-6B9DF1927477}" destId="{3F4D0D5F-F338-4E05-91B9-03D5E9BEA6C3}" srcOrd="1" destOrd="0" presId="urn:microsoft.com/office/officeart/2005/8/layout/list1"/>
    <dgm:cxn modelId="{3110B141-11F3-45A6-B2A0-F087C4DF2077}" type="presParOf" srcId="{F2324774-D590-4300-8DB2-140F7BF44842}" destId="{B7609C1A-439D-4C71-BA00-662F662FBE44}" srcOrd="9" destOrd="0" presId="urn:microsoft.com/office/officeart/2005/8/layout/list1"/>
    <dgm:cxn modelId="{56A9B46F-1165-4CA8-A82B-E93323F4B1C3}" type="presParOf" srcId="{F2324774-D590-4300-8DB2-140F7BF44842}" destId="{661A49F3-0DC1-4EAA-9681-6CBA1D37C67F}" srcOrd="10" destOrd="0" presId="urn:microsoft.com/office/officeart/2005/8/layout/list1"/>
    <dgm:cxn modelId="{2B00B40E-DC21-4F7E-A95C-8DEBF43E1AE5}" type="presParOf" srcId="{F2324774-D590-4300-8DB2-140F7BF44842}" destId="{3CEE1E14-F6C5-4196-857D-E56F9F77A54A}" srcOrd="11" destOrd="0" presId="urn:microsoft.com/office/officeart/2005/8/layout/list1"/>
    <dgm:cxn modelId="{84996AC6-22EF-41C6-A827-B5ECCAC2804A}" type="presParOf" srcId="{F2324774-D590-4300-8DB2-140F7BF44842}" destId="{C8C291D3-4A64-4553-8733-54BFFCDD3BDC}" srcOrd="12" destOrd="0" presId="urn:microsoft.com/office/officeart/2005/8/layout/list1"/>
    <dgm:cxn modelId="{EE93E47B-D6BD-483F-B76E-AAC519DF8763}" type="presParOf" srcId="{C8C291D3-4A64-4553-8733-54BFFCDD3BDC}" destId="{B66591A4-AF8D-45CE-8E1F-87D1349584FA}" srcOrd="0" destOrd="0" presId="urn:microsoft.com/office/officeart/2005/8/layout/list1"/>
    <dgm:cxn modelId="{96873982-F8B4-4C5C-8CF3-EECE4B3AA841}" type="presParOf" srcId="{C8C291D3-4A64-4553-8733-54BFFCDD3BDC}" destId="{FB58E9F3-CF80-4E6C-B0D5-6154D718ED68}" srcOrd="1" destOrd="0" presId="urn:microsoft.com/office/officeart/2005/8/layout/list1"/>
    <dgm:cxn modelId="{B5423592-A078-449B-A7DE-1BE7D951E4D2}" type="presParOf" srcId="{F2324774-D590-4300-8DB2-140F7BF44842}" destId="{4CA50E40-D924-4364-A1F7-F810463CE71C}" srcOrd="13" destOrd="0" presId="urn:microsoft.com/office/officeart/2005/8/layout/list1"/>
    <dgm:cxn modelId="{BFE1DAFE-D9C5-4935-80DD-E7F1C41B6B41}" type="presParOf" srcId="{F2324774-D590-4300-8DB2-140F7BF44842}" destId="{EFA9EE7E-FD8E-4ABF-854F-1FF20EC47BF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1770053-07F7-4C33-929B-B4F98EFD892C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71BD9F-A070-4D42-84C8-4A73220EC93E}">
      <dgm:prSet phldrT="[Текст]" custT="1"/>
      <dgm:spPr/>
      <dgm:t>
        <a:bodyPr/>
        <a:lstStyle/>
        <a:p>
          <a:pPr algn="just"/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Уважно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стежте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рівнем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виразного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читання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ваших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дітей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Стежте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порадами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вчителів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записаними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щоденниках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робочих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зошитах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(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уникайте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критичних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зауважень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вчителеві </a:t>
          </a:r>
          <a:r>
            <a:rPr lang="ru-RU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 </a:t>
          </a:r>
          <a:r>
            <a:rPr lang="ru-RU" altLang="uk-UA" sz="16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дітях</a:t>
          </a:r>
          <a:r>
            <a:rPr lang="uk-UA" altLang="uk-UA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).</a:t>
          </a:r>
          <a:endParaRPr lang="ru-RU" sz="1600" dirty="0">
            <a:solidFill>
              <a:srgbClr val="002060"/>
            </a:solidFill>
          </a:endParaRPr>
        </a:p>
      </dgm:t>
    </dgm:pt>
    <dgm:pt modelId="{32FF5875-C44F-4710-BBC6-2FEE497852D3}" type="sibTrans" cxnId="{627530B2-35A4-4FA3-94EF-829FA9BBF79F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</a:endParaRPr>
        </a:p>
      </dgm:t>
    </dgm:pt>
    <dgm:pt modelId="{8F910115-B294-4313-A24C-E8DA4D6564FD}" type="parTrans" cxnId="{627530B2-35A4-4FA3-94EF-829FA9BBF79F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</a:endParaRPr>
        </a:p>
      </dgm:t>
    </dgm:pt>
    <dgm:pt modelId="{58ABFEE6-F959-48E9-A684-250A1A689AE1}">
      <dgm:prSet custT="1"/>
      <dgm:spPr/>
      <dgm:t>
        <a:bodyPr/>
        <a:lstStyle/>
        <a:p>
          <a:pPr algn="just"/>
          <a:r>
            <a:rPr lang="ru-RU" altLang="uk-UA" sz="16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Ніколи не поспішайте з висновками ані про дитину, ані про вчителя - прийдіть до школи, поспілкуйтеся з учителем.</a:t>
          </a:r>
          <a:endParaRPr lang="uk-UA" altLang="uk-UA" sz="16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E6386FE-34A2-48D9-88BB-C48A97367BC9}" type="parTrans" cxnId="{16A3B962-A402-4701-89B3-E7BB5170449C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</a:endParaRPr>
        </a:p>
      </dgm:t>
    </dgm:pt>
    <dgm:pt modelId="{C839A56B-8E20-42E7-9B88-A3E619F7DC54}" type="sibTrans" cxnId="{16A3B962-A402-4701-89B3-E7BB5170449C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</a:endParaRPr>
        </a:p>
      </dgm:t>
    </dgm:pt>
    <dgm:pt modelId="{EFE3E1F3-310F-42D5-ABA7-22679721B622}">
      <dgm:prSet custT="1"/>
      <dgm:spPr/>
      <dgm:t>
        <a:bodyPr/>
        <a:lstStyle/>
        <a:p>
          <a:pPr algn="just"/>
          <a:r>
            <a:rPr lang="ru-RU" altLang="uk-UA" sz="16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Пам’ятайте, клас, де навчається ваша дитина, - </a:t>
          </a:r>
          <a:r>
            <a:rPr lang="uk-UA" altLang="uk-UA" sz="16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одне </a:t>
          </a:r>
          <a:r>
            <a:rPr lang="ru-RU" altLang="uk-UA" sz="16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ціле трьох колективів: дітей, батьків, учителів. Чим дружніші, цілеспрямованіші будуть ці колективи, тим у кращій атмосфері буде формуватись ваша дитина. Це залежить від кожного</a:t>
          </a:r>
          <a:r>
            <a:rPr lang="uk-UA" altLang="uk-UA" sz="16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altLang="uk-UA" sz="16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uk-UA" altLang="uk-UA" sz="16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895941D-29FB-4563-8A0D-5C9024D655BA}" type="parTrans" cxnId="{9B86293E-F89E-4BE7-AD48-2FD1D62A1FFA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</a:endParaRPr>
        </a:p>
      </dgm:t>
    </dgm:pt>
    <dgm:pt modelId="{20B68D68-03D4-4CC8-ABDA-7D54772709C7}" type="sibTrans" cxnId="{9B86293E-F89E-4BE7-AD48-2FD1D62A1FFA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</a:endParaRPr>
        </a:p>
      </dgm:t>
    </dgm:pt>
    <dgm:pt modelId="{CE17CAEF-CD91-4F65-A8BA-E99E204A16C3}">
      <dgm:prSet custT="1"/>
      <dgm:spPr/>
      <dgm:t>
        <a:bodyPr/>
        <a:lstStyle/>
        <a:p>
          <a:pPr algn="just"/>
          <a:r>
            <a:rPr lang="ru-RU" altLang="uk-UA" sz="16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 забувайте: дитину не можна карати за невміння, а терпляче вчити, радити, допомагати, підтримувати.</a:t>
          </a:r>
          <a:endParaRPr lang="uk-UA" altLang="uk-UA" sz="16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53E98D6-A71E-4C47-924E-535D6E2A9FD0}" type="parTrans" cxnId="{52F2FE2E-30DA-48EA-8640-B9415C25C4C4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</a:endParaRPr>
        </a:p>
      </dgm:t>
    </dgm:pt>
    <dgm:pt modelId="{B95037DC-7CC2-471D-8888-059727F2C370}" type="sibTrans" cxnId="{52F2FE2E-30DA-48EA-8640-B9415C25C4C4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</a:endParaRPr>
        </a:p>
      </dgm:t>
    </dgm:pt>
    <dgm:pt modelId="{F2324774-D590-4300-8DB2-140F7BF44842}" type="pres">
      <dgm:prSet presAssocID="{E1770053-07F7-4C33-929B-B4F98EFD892C}" presName="linear" presStyleCnt="0">
        <dgm:presLayoutVars>
          <dgm:dir/>
          <dgm:animLvl val="lvl"/>
          <dgm:resizeHandles val="exact"/>
        </dgm:presLayoutVars>
      </dgm:prSet>
      <dgm:spPr/>
    </dgm:pt>
    <dgm:pt modelId="{7C51D956-A9D1-453E-BEFA-89D9A4B5D37C}" type="pres">
      <dgm:prSet presAssocID="{FC71BD9F-A070-4D42-84C8-4A73220EC93E}" presName="parentLin" presStyleCnt="0"/>
      <dgm:spPr/>
    </dgm:pt>
    <dgm:pt modelId="{62533FF8-8261-4D23-ACAF-DF13A13BD629}" type="pres">
      <dgm:prSet presAssocID="{FC71BD9F-A070-4D42-84C8-4A73220EC93E}" presName="parentLeftMargin" presStyleLbl="node1" presStyleIdx="0" presStyleCnt="4"/>
      <dgm:spPr/>
    </dgm:pt>
    <dgm:pt modelId="{D50C0B7E-791F-4E2D-B89E-D233AB9D8A95}" type="pres">
      <dgm:prSet presAssocID="{FC71BD9F-A070-4D42-84C8-4A73220EC93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66F05C-F10F-4035-8209-5C0771C53487}" type="pres">
      <dgm:prSet presAssocID="{FC71BD9F-A070-4D42-84C8-4A73220EC93E}" presName="negativeSpace" presStyleCnt="0"/>
      <dgm:spPr/>
    </dgm:pt>
    <dgm:pt modelId="{A255CCEA-C3E5-4EB4-91D2-962E11DBBD64}" type="pres">
      <dgm:prSet presAssocID="{FC71BD9F-A070-4D42-84C8-4A73220EC93E}" presName="childText" presStyleLbl="conFgAcc1" presStyleIdx="0" presStyleCnt="4">
        <dgm:presLayoutVars>
          <dgm:bulletEnabled val="1"/>
        </dgm:presLayoutVars>
      </dgm:prSet>
      <dgm:spPr/>
    </dgm:pt>
    <dgm:pt modelId="{3223ABB4-470A-4E68-AC64-494332B4BA20}" type="pres">
      <dgm:prSet presAssocID="{32FF5875-C44F-4710-BBC6-2FEE497852D3}" presName="spaceBetweenRectangles" presStyleCnt="0"/>
      <dgm:spPr/>
    </dgm:pt>
    <dgm:pt modelId="{09CA3EBA-9E16-4B6E-9936-60368792306E}" type="pres">
      <dgm:prSet presAssocID="{58ABFEE6-F959-48E9-A684-250A1A689AE1}" presName="parentLin" presStyleCnt="0"/>
      <dgm:spPr/>
    </dgm:pt>
    <dgm:pt modelId="{59EF40F7-5B72-4A95-88F9-7B49AF81B2BF}" type="pres">
      <dgm:prSet presAssocID="{58ABFEE6-F959-48E9-A684-250A1A689AE1}" presName="parentLeftMargin" presStyleLbl="node1" presStyleIdx="0" presStyleCnt="4"/>
      <dgm:spPr/>
    </dgm:pt>
    <dgm:pt modelId="{DE952BAA-C2A3-4807-B678-ECF6B5684C7A}" type="pres">
      <dgm:prSet presAssocID="{58ABFEE6-F959-48E9-A684-250A1A689AE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CFE4F96-6749-4AE3-AAC8-E61987B3AF8E}" type="pres">
      <dgm:prSet presAssocID="{58ABFEE6-F959-48E9-A684-250A1A689AE1}" presName="negativeSpace" presStyleCnt="0"/>
      <dgm:spPr/>
    </dgm:pt>
    <dgm:pt modelId="{436A613B-0796-4B79-ABD7-4CDBD73DDE4E}" type="pres">
      <dgm:prSet presAssocID="{58ABFEE6-F959-48E9-A684-250A1A689AE1}" presName="childText" presStyleLbl="conFgAcc1" presStyleIdx="1" presStyleCnt="4">
        <dgm:presLayoutVars>
          <dgm:bulletEnabled val="1"/>
        </dgm:presLayoutVars>
      </dgm:prSet>
      <dgm:spPr/>
    </dgm:pt>
    <dgm:pt modelId="{3CD0FEA2-1F87-49B1-8E97-998185AA8197}" type="pres">
      <dgm:prSet presAssocID="{C839A56B-8E20-42E7-9B88-A3E619F7DC54}" presName="spaceBetweenRectangles" presStyleCnt="0"/>
      <dgm:spPr/>
    </dgm:pt>
    <dgm:pt modelId="{927539D3-3882-4D1E-BB6D-799B56232FB8}" type="pres">
      <dgm:prSet presAssocID="{EFE3E1F3-310F-42D5-ABA7-22679721B622}" presName="parentLin" presStyleCnt="0"/>
      <dgm:spPr/>
    </dgm:pt>
    <dgm:pt modelId="{CAD62428-4957-482A-B18C-9A26767742D1}" type="pres">
      <dgm:prSet presAssocID="{EFE3E1F3-310F-42D5-ABA7-22679721B622}" presName="parentLeftMargin" presStyleLbl="node1" presStyleIdx="1" presStyleCnt="4"/>
      <dgm:spPr/>
    </dgm:pt>
    <dgm:pt modelId="{2950585D-CCAF-42D7-879C-70E8A78CAEB1}" type="pres">
      <dgm:prSet presAssocID="{EFE3E1F3-310F-42D5-ABA7-22679721B62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B81FEBC-AFE0-4A11-977E-F0E4FE94048B}" type="pres">
      <dgm:prSet presAssocID="{EFE3E1F3-310F-42D5-ABA7-22679721B622}" presName="negativeSpace" presStyleCnt="0"/>
      <dgm:spPr/>
    </dgm:pt>
    <dgm:pt modelId="{9D9D0F6D-51A1-474C-9B6F-C27CCD2D5B26}" type="pres">
      <dgm:prSet presAssocID="{EFE3E1F3-310F-42D5-ABA7-22679721B622}" presName="childText" presStyleLbl="conFgAcc1" presStyleIdx="2" presStyleCnt="4">
        <dgm:presLayoutVars>
          <dgm:bulletEnabled val="1"/>
        </dgm:presLayoutVars>
      </dgm:prSet>
      <dgm:spPr/>
    </dgm:pt>
    <dgm:pt modelId="{19F46E62-7B8F-4A7C-969C-EAFF81D156EB}" type="pres">
      <dgm:prSet presAssocID="{20B68D68-03D4-4CC8-ABDA-7D54772709C7}" presName="spaceBetweenRectangles" presStyleCnt="0"/>
      <dgm:spPr/>
    </dgm:pt>
    <dgm:pt modelId="{C34BA4F6-FE9C-4124-B37E-776A9E3C7E89}" type="pres">
      <dgm:prSet presAssocID="{CE17CAEF-CD91-4F65-A8BA-E99E204A16C3}" presName="parentLin" presStyleCnt="0"/>
      <dgm:spPr/>
    </dgm:pt>
    <dgm:pt modelId="{F8F4BC32-3638-4595-B335-6553B4BA4F4A}" type="pres">
      <dgm:prSet presAssocID="{CE17CAEF-CD91-4F65-A8BA-E99E204A16C3}" presName="parentLeftMargin" presStyleLbl="node1" presStyleIdx="2" presStyleCnt="4"/>
      <dgm:spPr/>
    </dgm:pt>
    <dgm:pt modelId="{5118040F-3025-421A-B72F-66F34544ED69}" type="pres">
      <dgm:prSet presAssocID="{CE17CAEF-CD91-4F65-A8BA-E99E204A16C3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20CF86E2-C162-493C-98DC-7F17E872F045}" type="pres">
      <dgm:prSet presAssocID="{CE17CAEF-CD91-4F65-A8BA-E99E204A16C3}" presName="negativeSpace" presStyleCnt="0"/>
      <dgm:spPr/>
    </dgm:pt>
    <dgm:pt modelId="{0C579348-970D-4B18-8386-AD71F0C8B8D2}" type="pres">
      <dgm:prSet presAssocID="{CE17CAEF-CD91-4F65-A8BA-E99E204A16C3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A4E29681-AF0C-430E-BAF1-9CBBB47CB3FE}" type="presOf" srcId="{CE17CAEF-CD91-4F65-A8BA-E99E204A16C3}" destId="{F8F4BC32-3638-4595-B335-6553B4BA4F4A}" srcOrd="0" destOrd="0" presId="urn:microsoft.com/office/officeart/2005/8/layout/list1"/>
    <dgm:cxn modelId="{16A3B962-A402-4701-89B3-E7BB5170449C}" srcId="{E1770053-07F7-4C33-929B-B4F98EFD892C}" destId="{58ABFEE6-F959-48E9-A684-250A1A689AE1}" srcOrd="1" destOrd="0" parTransId="{5E6386FE-34A2-48D9-88BB-C48A97367BC9}" sibTransId="{C839A56B-8E20-42E7-9B88-A3E619F7DC54}"/>
    <dgm:cxn modelId="{6C4B5F2E-941E-471C-9979-8CA941492404}" type="presOf" srcId="{E1770053-07F7-4C33-929B-B4F98EFD892C}" destId="{F2324774-D590-4300-8DB2-140F7BF44842}" srcOrd="0" destOrd="0" presId="urn:microsoft.com/office/officeart/2005/8/layout/list1"/>
    <dgm:cxn modelId="{627530B2-35A4-4FA3-94EF-829FA9BBF79F}" srcId="{E1770053-07F7-4C33-929B-B4F98EFD892C}" destId="{FC71BD9F-A070-4D42-84C8-4A73220EC93E}" srcOrd="0" destOrd="0" parTransId="{8F910115-B294-4313-A24C-E8DA4D6564FD}" sibTransId="{32FF5875-C44F-4710-BBC6-2FEE497852D3}"/>
    <dgm:cxn modelId="{49B614E0-992C-4778-9955-709CBC6F37F3}" type="presOf" srcId="{FC71BD9F-A070-4D42-84C8-4A73220EC93E}" destId="{D50C0B7E-791F-4E2D-B89E-D233AB9D8A95}" srcOrd="1" destOrd="0" presId="urn:microsoft.com/office/officeart/2005/8/layout/list1"/>
    <dgm:cxn modelId="{52F2FE2E-30DA-48EA-8640-B9415C25C4C4}" srcId="{E1770053-07F7-4C33-929B-B4F98EFD892C}" destId="{CE17CAEF-CD91-4F65-A8BA-E99E204A16C3}" srcOrd="3" destOrd="0" parTransId="{053E98D6-A71E-4C47-924E-535D6E2A9FD0}" sibTransId="{B95037DC-7CC2-471D-8888-059727F2C370}"/>
    <dgm:cxn modelId="{96403C52-28AF-4D26-9E3A-613B4C3B67FD}" type="presOf" srcId="{58ABFEE6-F959-48E9-A684-250A1A689AE1}" destId="{59EF40F7-5B72-4A95-88F9-7B49AF81B2BF}" srcOrd="0" destOrd="0" presId="urn:microsoft.com/office/officeart/2005/8/layout/list1"/>
    <dgm:cxn modelId="{6CF8DDE4-C329-49CA-B405-6CEF91A453FE}" type="presOf" srcId="{CE17CAEF-CD91-4F65-A8BA-E99E204A16C3}" destId="{5118040F-3025-421A-B72F-66F34544ED69}" srcOrd="1" destOrd="0" presId="urn:microsoft.com/office/officeart/2005/8/layout/list1"/>
    <dgm:cxn modelId="{F1C00AC5-ED33-49AD-B4B9-56CF18A658A2}" type="presOf" srcId="{EFE3E1F3-310F-42D5-ABA7-22679721B622}" destId="{CAD62428-4957-482A-B18C-9A26767742D1}" srcOrd="0" destOrd="0" presId="urn:microsoft.com/office/officeart/2005/8/layout/list1"/>
    <dgm:cxn modelId="{27E88E9C-C50C-4B3E-9E2C-9FF411C11333}" type="presOf" srcId="{FC71BD9F-A070-4D42-84C8-4A73220EC93E}" destId="{62533FF8-8261-4D23-ACAF-DF13A13BD629}" srcOrd="0" destOrd="0" presId="urn:microsoft.com/office/officeart/2005/8/layout/list1"/>
    <dgm:cxn modelId="{1E6806F2-A0F3-418D-8631-27669840E572}" type="presOf" srcId="{EFE3E1F3-310F-42D5-ABA7-22679721B622}" destId="{2950585D-CCAF-42D7-879C-70E8A78CAEB1}" srcOrd="1" destOrd="0" presId="urn:microsoft.com/office/officeart/2005/8/layout/list1"/>
    <dgm:cxn modelId="{0B8F409A-7926-4276-BF1E-B681C7F816D2}" type="presOf" srcId="{58ABFEE6-F959-48E9-A684-250A1A689AE1}" destId="{DE952BAA-C2A3-4807-B678-ECF6B5684C7A}" srcOrd="1" destOrd="0" presId="urn:microsoft.com/office/officeart/2005/8/layout/list1"/>
    <dgm:cxn modelId="{9B86293E-F89E-4BE7-AD48-2FD1D62A1FFA}" srcId="{E1770053-07F7-4C33-929B-B4F98EFD892C}" destId="{EFE3E1F3-310F-42D5-ABA7-22679721B622}" srcOrd="2" destOrd="0" parTransId="{E895941D-29FB-4563-8A0D-5C9024D655BA}" sibTransId="{20B68D68-03D4-4CC8-ABDA-7D54772709C7}"/>
    <dgm:cxn modelId="{567F016A-16F4-46E2-9FBF-5DBF4419D1A3}" type="presParOf" srcId="{F2324774-D590-4300-8DB2-140F7BF44842}" destId="{7C51D956-A9D1-453E-BEFA-89D9A4B5D37C}" srcOrd="0" destOrd="0" presId="urn:microsoft.com/office/officeart/2005/8/layout/list1"/>
    <dgm:cxn modelId="{634FE99F-2809-42F0-95AE-052C20A80C21}" type="presParOf" srcId="{7C51D956-A9D1-453E-BEFA-89D9A4B5D37C}" destId="{62533FF8-8261-4D23-ACAF-DF13A13BD629}" srcOrd="0" destOrd="0" presId="urn:microsoft.com/office/officeart/2005/8/layout/list1"/>
    <dgm:cxn modelId="{79578E71-E780-4AAA-B968-D15CCAA7A803}" type="presParOf" srcId="{7C51D956-A9D1-453E-BEFA-89D9A4B5D37C}" destId="{D50C0B7E-791F-4E2D-B89E-D233AB9D8A95}" srcOrd="1" destOrd="0" presId="urn:microsoft.com/office/officeart/2005/8/layout/list1"/>
    <dgm:cxn modelId="{DEF1A284-C2BF-4B4E-A3BD-7B8438C8FF28}" type="presParOf" srcId="{F2324774-D590-4300-8DB2-140F7BF44842}" destId="{C466F05C-F10F-4035-8209-5C0771C53487}" srcOrd="1" destOrd="0" presId="urn:microsoft.com/office/officeart/2005/8/layout/list1"/>
    <dgm:cxn modelId="{813A0B9E-815E-468F-AA07-6317634207E5}" type="presParOf" srcId="{F2324774-D590-4300-8DB2-140F7BF44842}" destId="{A255CCEA-C3E5-4EB4-91D2-962E11DBBD64}" srcOrd="2" destOrd="0" presId="urn:microsoft.com/office/officeart/2005/8/layout/list1"/>
    <dgm:cxn modelId="{78590596-3F72-47DF-BB2E-1761419204C0}" type="presParOf" srcId="{F2324774-D590-4300-8DB2-140F7BF44842}" destId="{3223ABB4-470A-4E68-AC64-494332B4BA20}" srcOrd="3" destOrd="0" presId="urn:microsoft.com/office/officeart/2005/8/layout/list1"/>
    <dgm:cxn modelId="{EE66A968-4965-412E-A03B-2FDF15A08CAE}" type="presParOf" srcId="{F2324774-D590-4300-8DB2-140F7BF44842}" destId="{09CA3EBA-9E16-4B6E-9936-60368792306E}" srcOrd="4" destOrd="0" presId="urn:microsoft.com/office/officeart/2005/8/layout/list1"/>
    <dgm:cxn modelId="{F45E3ABC-3CD6-4651-8F8E-403951E5AB57}" type="presParOf" srcId="{09CA3EBA-9E16-4B6E-9936-60368792306E}" destId="{59EF40F7-5B72-4A95-88F9-7B49AF81B2BF}" srcOrd="0" destOrd="0" presId="urn:microsoft.com/office/officeart/2005/8/layout/list1"/>
    <dgm:cxn modelId="{9B1A6AB6-472D-459A-9D08-435C19145CB2}" type="presParOf" srcId="{09CA3EBA-9E16-4B6E-9936-60368792306E}" destId="{DE952BAA-C2A3-4807-B678-ECF6B5684C7A}" srcOrd="1" destOrd="0" presId="urn:microsoft.com/office/officeart/2005/8/layout/list1"/>
    <dgm:cxn modelId="{E4BD8D35-D42A-4EF9-99FF-F5CB8D3F83BE}" type="presParOf" srcId="{F2324774-D590-4300-8DB2-140F7BF44842}" destId="{CCFE4F96-6749-4AE3-AAC8-E61987B3AF8E}" srcOrd="5" destOrd="0" presId="urn:microsoft.com/office/officeart/2005/8/layout/list1"/>
    <dgm:cxn modelId="{CFFE6604-CCE8-4086-A259-765B1ABAE1F9}" type="presParOf" srcId="{F2324774-D590-4300-8DB2-140F7BF44842}" destId="{436A613B-0796-4B79-ABD7-4CDBD73DDE4E}" srcOrd="6" destOrd="0" presId="urn:microsoft.com/office/officeart/2005/8/layout/list1"/>
    <dgm:cxn modelId="{0D711B9E-FBC5-42B0-8060-098175748DCA}" type="presParOf" srcId="{F2324774-D590-4300-8DB2-140F7BF44842}" destId="{3CD0FEA2-1F87-49B1-8E97-998185AA8197}" srcOrd="7" destOrd="0" presId="urn:microsoft.com/office/officeart/2005/8/layout/list1"/>
    <dgm:cxn modelId="{17BA4628-DCFA-4200-B613-0CD81D415ECC}" type="presParOf" srcId="{F2324774-D590-4300-8DB2-140F7BF44842}" destId="{927539D3-3882-4D1E-BB6D-799B56232FB8}" srcOrd="8" destOrd="0" presId="urn:microsoft.com/office/officeart/2005/8/layout/list1"/>
    <dgm:cxn modelId="{874D1DB3-201B-4C2D-9021-740161815695}" type="presParOf" srcId="{927539D3-3882-4D1E-BB6D-799B56232FB8}" destId="{CAD62428-4957-482A-B18C-9A26767742D1}" srcOrd="0" destOrd="0" presId="urn:microsoft.com/office/officeart/2005/8/layout/list1"/>
    <dgm:cxn modelId="{063E9758-63BE-4DF0-B53A-C42BFBEF4BA7}" type="presParOf" srcId="{927539D3-3882-4D1E-BB6D-799B56232FB8}" destId="{2950585D-CCAF-42D7-879C-70E8A78CAEB1}" srcOrd="1" destOrd="0" presId="urn:microsoft.com/office/officeart/2005/8/layout/list1"/>
    <dgm:cxn modelId="{6763AB51-3804-40EE-BA1C-2B343D4530E8}" type="presParOf" srcId="{F2324774-D590-4300-8DB2-140F7BF44842}" destId="{8B81FEBC-AFE0-4A11-977E-F0E4FE94048B}" srcOrd="9" destOrd="0" presId="urn:microsoft.com/office/officeart/2005/8/layout/list1"/>
    <dgm:cxn modelId="{36553F8E-E27F-4BD5-AD8D-4A748B590B03}" type="presParOf" srcId="{F2324774-D590-4300-8DB2-140F7BF44842}" destId="{9D9D0F6D-51A1-474C-9B6F-C27CCD2D5B26}" srcOrd="10" destOrd="0" presId="urn:microsoft.com/office/officeart/2005/8/layout/list1"/>
    <dgm:cxn modelId="{099E180F-0380-453A-AB83-825DD5A4FE87}" type="presParOf" srcId="{F2324774-D590-4300-8DB2-140F7BF44842}" destId="{19F46E62-7B8F-4A7C-969C-EAFF81D156EB}" srcOrd="11" destOrd="0" presId="urn:microsoft.com/office/officeart/2005/8/layout/list1"/>
    <dgm:cxn modelId="{44DC05E3-19E5-4A97-8486-F29D41BFC50F}" type="presParOf" srcId="{F2324774-D590-4300-8DB2-140F7BF44842}" destId="{C34BA4F6-FE9C-4124-B37E-776A9E3C7E89}" srcOrd="12" destOrd="0" presId="urn:microsoft.com/office/officeart/2005/8/layout/list1"/>
    <dgm:cxn modelId="{D6311B6B-CCAC-41AC-A0DB-CBB6267B0695}" type="presParOf" srcId="{C34BA4F6-FE9C-4124-B37E-776A9E3C7E89}" destId="{F8F4BC32-3638-4595-B335-6553B4BA4F4A}" srcOrd="0" destOrd="0" presId="urn:microsoft.com/office/officeart/2005/8/layout/list1"/>
    <dgm:cxn modelId="{57500237-9E77-4671-8C14-613536644C10}" type="presParOf" srcId="{C34BA4F6-FE9C-4124-B37E-776A9E3C7E89}" destId="{5118040F-3025-421A-B72F-66F34544ED69}" srcOrd="1" destOrd="0" presId="urn:microsoft.com/office/officeart/2005/8/layout/list1"/>
    <dgm:cxn modelId="{D71CD81A-F3E9-4A7A-81C8-FDFD8AF74F8A}" type="presParOf" srcId="{F2324774-D590-4300-8DB2-140F7BF44842}" destId="{20CF86E2-C162-493C-98DC-7F17E872F045}" srcOrd="13" destOrd="0" presId="urn:microsoft.com/office/officeart/2005/8/layout/list1"/>
    <dgm:cxn modelId="{4B15594D-81CE-4889-B30D-F9470F18680C}" type="presParOf" srcId="{F2324774-D590-4300-8DB2-140F7BF44842}" destId="{0C579348-970D-4B18-8386-AD71F0C8B8D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1770053-07F7-4C33-929B-B4F98EFD892C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71BD9F-A070-4D42-84C8-4A73220EC93E}">
      <dgm:prSet phldrT="[Текст]" custT="1"/>
      <dgm:spPr/>
      <dgm:t>
        <a:bodyPr/>
        <a:lstStyle/>
        <a:p>
          <a:pPr algn="just"/>
          <a:r>
            <a:rPr lang="ru-RU" altLang="uk-UA" sz="18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Керуйтесь у спілкуванні з дитиною правилом: найдієвіший засіб виховання - особистий приклад.</a:t>
          </a:r>
          <a:endParaRPr lang="ru-RU" sz="1800" dirty="0">
            <a:solidFill>
              <a:srgbClr val="002060"/>
            </a:solidFill>
          </a:endParaRPr>
        </a:p>
      </dgm:t>
    </dgm:pt>
    <dgm:pt modelId="{32FF5875-C44F-4710-BBC6-2FEE497852D3}" type="sibTrans" cxnId="{627530B2-35A4-4FA3-94EF-829FA9BBF79F}">
      <dgm:prSet/>
      <dgm:spPr/>
      <dgm:t>
        <a:bodyPr/>
        <a:lstStyle/>
        <a:p>
          <a:pPr algn="just"/>
          <a:endParaRPr lang="ru-RU" sz="1800">
            <a:solidFill>
              <a:srgbClr val="002060"/>
            </a:solidFill>
          </a:endParaRPr>
        </a:p>
      </dgm:t>
    </dgm:pt>
    <dgm:pt modelId="{8F910115-B294-4313-A24C-E8DA4D6564FD}" type="parTrans" cxnId="{627530B2-35A4-4FA3-94EF-829FA9BBF79F}">
      <dgm:prSet/>
      <dgm:spPr/>
      <dgm:t>
        <a:bodyPr/>
        <a:lstStyle/>
        <a:p>
          <a:pPr algn="just"/>
          <a:endParaRPr lang="ru-RU" sz="1800">
            <a:solidFill>
              <a:srgbClr val="002060"/>
            </a:solidFill>
          </a:endParaRPr>
        </a:p>
      </dgm:t>
    </dgm:pt>
    <dgm:pt modelId="{95CB93F6-FCE2-4DB2-9A74-DED29EA6B5A4}">
      <dgm:prSet custT="1"/>
      <dgm:spPr/>
      <dgm:t>
        <a:bodyPr/>
        <a:lstStyle/>
        <a:p>
          <a:pPr algn="just"/>
          <a:r>
            <a:rPr lang="ru-RU" altLang="uk-UA" sz="18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Дбайте про всебічний розвиток своєї дитини.</a:t>
          </a:r>
          <a:endParaRPr lang="uk-UA" altLang="uk-UA" sz="18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C4718C3-356B-4B2F-AC06-9781558D9FC9}" type="parTrans" cxnId="{AED9F460-3E52-477F-8809-281044F4531A}">
      <dgm:prSet/>
      <dgm:spPr/>
      <dgm:t>
        <a:bodyPr/>
        <a:lstStyle/>
        <a:p>
          <a:pPr algn="just"/>
          <a:endParaRPr lang="ru-RU" sz="1800">
            <a:solidFill>
              <a:srgbClr val="002060"/>
            </a:solidFill>
          </a:endParaRPr>
        </a:p>
      </dgm:t>
    </dgm:pt>
    <dgm:pt modelId="{BFCEBEB6-3F6C-41B6-A04E-5BA591DD49AE}" type="sibTrans" cxnId="{AED9F460-3E52-477F-8809-281044F4531A}">
      <dgm:prSet/>
      <dgm:spPr/>
      <dgm:t>
        <a:bodyPr/>
        <a:lstStyle/>
        <a:p>
          <a:pPr algn="just"/>
          <a:endParaRPr lang="ru-RU" sz="1800">
            <a:solidFill>
              <a:srgbClr val="002060"/>
            </a:solidFill>
          </a:endParaRPr>
        </a:p>
      </dgm:t>
    </dgm:pt>
    <dgm:pt modelId="{0200F1FC-1E1D-4815-AE87-CCAF04087875}">
      <dgm:prSet custT="1"/>
      <dgm:spPr/>
      <dgm:t>
        <a:bodyPr/>
        <a:lstStyle/>
        <a:p>
          <a:pPr algn="just"/>
          <a:r>
            <a:rPr lang="ru-RU" altLang="uk-UA" sz="18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Умійте ставити себе на місце дитини.</a:t>
          </a:r>
          <a:endParaRPr lang="uk-UA" altLang="uk-UA" sz="18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DCB7033-8C6D-4F5B-9CE4-668547F74107}" type="parTrans" cxnId="{72AF2716-1C40-4421-85F0-A46DA38F75C8}">
      <dgm:prSet/>
      <dgm:spPr/>
      <dgm:t>
        <a:bodyPr/>
        <a:lstStyle/>
        <a:p>
          <a:pPr algn="just"/>
          <a:endParaRPr lang="ru-RU" sz="1800">
            <a:solidFill>
              <a:srgbClr val="002060"/>
            </a:solidFill>
          </a:endParaRPr>
        </a:p>
      </dgm:t>
    </dgm:pt>
    <dgm:pt modelId="{0E61B297-7E86-42EE-B355-6B0B11C97B07}" type="sibTrans" cxnId="{72AF2716-1C40-4421-85F0-A46DA38F75C8}">
      <dgm:prSet/>
      <dgm:spPr/>
      <dgm:t>
        <a:bodyPr/>
        <a:lstStyle/>
        <a:p>
          <a:pPr algn="just"/>
          <a:endParaRPr lang="ru-RU" sz="1800">
            <a:solidFill>
              <a:srgbClr val="002060"/>
            </a:solidFill>
          </a:endParaRPr>
        </a:p>
      </dgm:t>
    </dgm:pt>
    <dgm:pt modelId="{2A38F432-4CFF-42C2-ADC2-3BDC6957A624}">
      <dgm:prSet custT="1"/>
      <dgm:spPr/>
      <dgm:t>
        <a:bodyPr/>
        <a:lstStyle/>
        <a:p>
          <a:pPr algn="just"/>
          <a:r>
            <a:rPr lang="ru-RU" altLang="uk-UA" sz="18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Пам’ятайте: праця, зокрема навчальна, не завдає шкоди вихованню дитини, а бездіяльність - її перший ворог.</a:t>
          </a:r>
          <a:endParaRPr lang="uk-UA" altLang="uk-UA" sz="18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A121A7B-D73F-4FF4-98F0-7029CEDAE561}" type="parTrans" cxnId="{FAE111AD-F57D-4667-974B-E277F6C8C9BC}">
      <dgm:prSet/>
      <dgm:spPr/>
      <dgm:t>
        <a:bodyPr/>
        <a:lstStyle/>
        <a:p>
          <a:pPr algn="just"/>
          <a:endParaRPr lang="ru-RU" sz="1800">
            <a:solidFill>
              <a:srgbClr val="002060"/>
            </a:solidFill>
          </a:endParaRPr>
        </a:p>
      </dgm:t>
    </dgm:pt>
    <dgm:pt modelId="{2366947B-ED3E-4073-B7FF-EF1E47596F06}" type="sibTrans" cxnId="{FAE111AD-F57D-4667-974B-E277F6C8C9BC}">
      <dgm:prSet/>
      <dgm:spPr/>
      <dgm:t>
        <a:bodyPr/>
        <a:lstStyle/>
        <a:p>
          <a:pPr algn="just"/>
          <a:endParaRPr lang="ru-RU" sz="1800">
            <a:solidFill>
              <a:srgbClr val="002060"/>
            </a:solidFill>
          </a:endParaRPr>
        </a:p>
      </dgm:t>
    </dgm:pt>
    <dgm:pt modelId="{F2324774-D590-4300-8DB2-140F7BF44842}" type="pres">
      <dgm:prSet presAssocID="{E1770053-07F7-4C33-929B-B4F98EFD892C}" presName="linear" presStyleCnt="0">
        <dgm:presLayoutVars>
          <dgm:dir/>
          <dgm:animLvl val="lvl"/>
          <dgm:resizeHandles val="exact"/>
        </dgm:presLayoutVars>
      </dgm:prSet>
      <dgm:spPr/>
    </dgm:pt>
    <dgm:pt modelId="{7C51D956-A9D1-453E-BEFA-89D9A4B5D37C}" type="pres">
      <dgm:prSet presAssocID="{FC71BD9F-A070-4D42-84C8-4A73220EC93E}" presName="parentLin" presStyleCnt="0"/>
      <dgm:spPr/>
    </dgm:pt>
    <dgm:pt modelId="{62533FF8-8261-4D23-ACAF-DF13A13BD629}" type="pres">
      <dgm:prSet presAssocID="{FC71BD9F-A070-4D42-84C8-4A73220EC93E}" presName="parentLeftMargin" presStyleLbl="node1" presStyleIdx="0" presStyleCnt="4"/>
      <dgm:spPr/>
    </dgm:pt>
    <dgm:pt modelId="{D50C0B7E-791F-4E2D-B89E-D233AB9D8A95}" type="pres">
      <dgm:prSet presAssocID="{FC71BD9F-A070-4D42-84C8-4A73220EC93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66F05C-F10F-4035-8209-5C0771C53487}" type="pres">
      <dgm:prSet presAssocID="{FC71BD9F-A070-4D42-84C8-4A73220EC93E}" presName="negativeSpace" presStyleCnt="0"/>
      <dgm:spPr/>
    </dgm:pt>
    <dgm:pt modelId="{A255CCEA-C3E5-4EB4-91D2-962E11DBBD64}" type="pres">
      <dgm:prSet presAssocID="{FC71BD9F-A070-4D42-84C8-4A73220EC93E}" presName="childText" presStyleLbl="conFgAcc1" presStyleIdx="0" presStyleCnt="4">
        <dgm:presLayoutVars>
          <dgm:bulletEnabled val="1"/>
        </dgm:presLayoutVars>
      </dgm:prSet>
      <dgm:spPr/>
    </dgm:pt>
    <dgm:pt modelId="{3223ABB4-470A-4E68-AC64-494332B4BA20}" type="pres">
      <dgm:prSet presAssocID="{32FF5875-C44F-4710-BBC6-2FEE497852D3}" presName="spaceBetweenRectangles" presStyleCnt="0"/>
      <dgm:spPr/>
    </dgm:pt>
    <dgm:pt modelId="{106A767F-BB9C-43A7-8850-1014DB656C2B}" type="pres">
      <dgm:prSet presAssocID="{95CB93F6-FCE2-4DB2-9A74-DED29EA6B5A4}" presName="parentLin" presStyleCnt="0"/>
      <dgm:spPr/>
    </dgm:pt>
    <dgm:pt modelId="{81A928A8-EACE-4ECA-BEEC-2C233EEF3DB2}" type="pres">
      <dgm:prSet presAssocID="{95CB93F6-FCE2-4DB2-9A74-DED29EA6B5A4}" presName="parentLeftMargin" presStyleLbl="node1" presStyleIdx="0" presStyleCnt="4"/>
      <dgm:spPr/>
    </dgm:pt>
    <dgm:pt modelId="{F67E15E9-36F2-44C1-8D19-7DA54BDC7034}" type="pres">
      <dgm:prSet presAssocID="{95CB93F6-FCE2-4DB2-9A74-DED29EA6B5A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CCBF6F7-1A17-43B9-B0D4-DBA82E1C015B}" type="pres">
      <dgm:prSet presAssocID="{95CB93F6-FCE2-4DB2-9A74-DED29EA6B5A4}" presName="negativeSpace" presStyleCnt="0"/>
      <dgm:spPr/>
    </dgm:pt>
    <dgm:pt modelId="{EB2F01C9-2721-4927-994F-B08FC96BF6F9}" type="pres">
      <dgm:prSet presAssocID="{95CB93F6-FCE2-4DB2-9A74-DED29EA6B5A4}" presName="childText" presStyleLbl="conFgAcc1" presStyleIdx="1" presStyleCnt="4">
        <dgm:presLayoutVars>
          <dgm:bulletEnabled val="1"/>
        </dgm:presLayoutVars>
      </dgm:prSet>
      <dgm:spPr/>
    </dgm:pt>
    <dgm:pt modelId="{EE23D6AA-D6D8-42E8-85EA-A3A3B2182DA5}" type="pres">
      <dgm:prSet presAssocID="{BFCEBEB6-3F6C-41B6-A04E-5BA591DD49AE}" presName="spaceBetweenRectangles" presStyleCnt="0"/>
      <dgm:spPr/>
    </dgm:pt>
    <dgm:pt modelId="{987680A9-68C9-4E62-9D10-A784469783A6}" type="pres">
      <dgm:prSet presAssocID="{0200F1FC-1E1D-4815-AE87-CCAF04087875}" presName="parentLin" presStyleCnt="0"/>
      <dgm:spPr/>
    </dgm:pt>
    <dgm:pt modelId="{B6F8204A-35F1-4B94-B66A-119B8F50A34A}" type="pres">
      <dgm:prSet presAssocID="{0200F1FC-1E1D-4815-AE87-CCAF04087875}" presName="parentLeftMargin" presStyleLbl="node1" presStyleIdx="1" presStyleCnt="4"/>
      <dgm:spPr/>
    </dgm:pt>
    <dgm:pt modelId="{5F1CEEC7-4591-45FE-98A8-DCD6FA058716}" type="pres">
      <dgm:prSet presAssocID="{0200F1FC-1E1D-4815-AE87-CCAF0408787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09C674B-C65E-44E7-AFE7-517C0F4A524F}" type="pres">
      <dgm:prSet presAssocID="{0200F1FC-1E1D-4815-AE87-CCAF04087875}" presName="negativeSpace" presStyleCnt="0"/>
      <dgm:spPr/>
    </dgm:pt>
    <dgm:pt modelId="{4E234FE6-413F-4EAC-9503-99989F7FE873}" type="pres">
      <dgm:prSet presAssocID="{0200F1FC-1E1D-4815-AE87-CCAF04087875}" presName="childText" presStyleLbl="conFgAcc1" presStyleIdx="2" presStyleCnt="4">
        <dgm:presLayoutVars>
          <dgm:bulletEnabled val="1"/>
        </dgm:presLayoutVars>
      </dgm:prSet>
      <dgm:spPr/>
    </dgm:pt>
    <dgm:pt modelId="{32FC9BAF-B272-4901-850A-7D919C381AFA}" type="pres">
      <dgm:prSet presAssocID="{0E61B297-7E86-42EE-B355-6B0B11C97B07}" presName="spaceBetweenRectangles" presStyleCnt="0"/>
      <dgm:spPr/>
    </dgm:pt>
    <dgm:pt modelId="{793CAFB1-CF56-45AA-A880-519EAF23C536}" type="pres">
      <dgm:prSet presAssocID="{2A38F432-4CFF-42C2-ADC2-3BDC6957A624}" presName="parentLin" presStyleCnt="0"/>
      <dgm:spPr/>
    </dgm:pt>
    <dgm:pt modelId="{58C9A0C8-892F-490A-A314-2979734ADB7E}" type="pres">
      <dgm:prSet presAssocID="{2A38F432-4CFF-42C2-ADC2-3BDC6957A624}" presName="parentLeftMargin" presStyleLbl="node1" presStyleIdx="2" presStyleCnt="4"/>
      <dgm:spPr/>
    </dgm:pt>
    <dgm:pt modelId="{A85E46F6-9DB5-4AAB-B591-2318428A69EC}" type="pres">
      <dgm:prSet presAssocID="{2A38F432-4CFF-42C2-ADC2-3BDC6957A624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35B8EDE4-AAA1-461F-8CA2-DAE44814FCCE}" type="pres">
      <dgm:prSet presAssocID="{2A38F432-4CFF-42C2-ADC2-3BDC6957A624}" presName="negativeSpace" presStyleCnt="0"/>
      <dgm:spPr/>
    </dgm:pt>
    <dgm:pt modelId="{3016DBA7-5349-4BF0-B09E-1F2ACFE73BB2}" type="pres">
      <dgm:prSet presAssocID="{2A38F432-4CFF-42C2-ADC2-3BDC6957A62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C405F06-4540-4852-9254-C88DB48EDCD9}" type="presOf" srcId="{95CB93F6-FCE2-4DB2-9A74-DED29EA6B5A4}" destId="{81A928A8-EACE-4ECA-BEEC-2C233EEF3DB2}" srcOrd="0" destOrd="0" presId="urn:microsoft.com/office/officeart/2005/8/layout/list1"/>
    <dgm:cxn modelId="{07054ED4-52B6-4AB1-A67F-48BD6D5D5E7E}" type="presOf" srcId="{2A38F432-4CFF-42C2-ADC2-3BDC6957A624}" destId="{58C9A0C8-892F-490A-A314-2979734ADB7E}" srcOrd="0" destOrd="0" presId="urn:microsoft.com/office/officeart/2005/8/layout/list1"/>
    <dgm:cxn modelId="{A784A8FC-53F6-4924-A0E5-A22E4E43EE17}" type="presOf" srcId="{95CB93F6-FCE2-4DB2-9A74-DED29EA6B5A4}" destId="{F67E15E9-36F2-44C1-8D19-7DA54BDC7034}" srcOrd="1" destOrd="0" presId="urn:microsoft.com/office/officeart/2005/8/layout/list1"/>
    <dgm:cxn modelId="{92E6BE58-4D2D-4049-A1EF-355D3B52944B}" type="presOf" srcId="{0200F1FC-1E1D-4815-AE87-CCAF04087875}" destId="{5F1CEEC7-4591-45FE-98A8-DCD6FA058716}" srcOrd="1" destOrd="0" presId="urn:microsoft.com/office/officeart/2005/8/layout/list1"/>
    <dgm:cxn modelId="{596BD361-6CFB-4B56-BF3A-CFFDF5EBDD6A}" type="presOf" srcId="{2A38F432-4CFF-42C2-ADC2-3BDC6957A624}" destId="{A85E46F6-9DB5-4AAB-B591-2318428A69EC}" srcOrd="1" destOrd="0" presId="urn:microsoft.com/office/officeart/2005/8/layout/list1"/>
    <dgm:cxn modelId="{AED9F460-3E52-477F-8809-281044F4531A}" srcId="{E1770053-07F7-4C33-929B-B4F98EFD892C}" destId="{95CB93F6-FCE2-4DB2-9A74-DED29EA6B5A4}" srcOrd="1" destOrd="0" parTransId="{2C4718C3-356B-4B2F-AC06-9781558D9FC9}" sibTransId="{BFCEBEB6-3F6C-41B6-A04E-5BA591DD49AE}"/>
    <dgm:cxn modelId="{72AF2716-1C40-4421-85F0-A46DA38F75C8}" srcId="{E1770053-07F7-4C33-929B-B4F98EFD892C}" destId="{0200F1FC-1E1D-4815-AE87-CCAF04087875}" srcOrd="2" destOrd="0" parTransId="{BDCB7033-8C6D-4F5B-9CE4-668547F74107}" sibTransId="{0E61B297-7E86-42EE-B355-6B0B11C97B07}"/>
    <dgm:cxn modelId="{FAE111AD-F57D-4667-974B-E277F6C8C9BC}" srcId="{E1770053-07F7-4C33-929B-B4F98EFD892C}" destId="{2A38F432-4CFF-42C2-ADC2-3BDC6957A624}" srcOrd="3" destOrd="0" parTransId="{AA121A7B-D73F-4FF4-98F0-7029CEDAE561}" sibTransId="{2366947B-ED3E-4073-B7FF-EF1E47596F06}"/>
    <dgm:cxn modelId="{ED2F3963-2349-4175-82B3-8B0C6333AC6E}" type="presOf" srcId="{0200F1FC-1E1D-4815-AE87-CCAF04087875}" destId="{B6F8204A-35F1-4B94-B66A-119B8F50A34A}" srcOrd="0" destOrd="0" presId="urn:microsoft.com/office/officeart/2005/8/layout/list1"/>
    <dgm:cxn modelId="{627530B2-35A4-4FA3-94EF-829FA9BBF79F}" srcId="{E1770053-07F7-4C33-929B-B4F98EFD892C}" destId="{FC71BD9F-A070-4D42-84C8-4A73220EC93E}" srcOrd="0" destOrd="0" parTransId="{8F910115-B294-4313-A24C-E8DA4D6564FD}" sibTransId="{32FF5875-C44F-4710-BBC6-2FEE497852D3}"/>
    <dgm:cxn modelId="{75D80930-A371-4639-8788-7EC8F28C0EE0}" type="presOf" srcId="{FC71BD9F-A070-4D42-84C8-4A73220EC93E}" destId="{62533FF8-8261-4D23-ACAF-DF13A13BD629}" srcOrd="0" destOrd="0" presId="urn:microsoft.com/office/officeart/2005/8/layout/list1"/>
    <dgm:cxn modelId="{1929FAEB-F37D-4E6A-AAF6-95B2CBAF05E9}" type="presOf" srcId="{E1770053-07F7-4C33-929B-B4F98EFD892C}" destId="{F2324774-D590-4300-8DB2-140F7BF44842}" srcOrd="0" destOrd="0" presId="urn:microsoft.com/office/officeart/2005/8/layout/list1"/>
    <dgm:cxn modelId="{C52E86D0-BBA5-4CF8-964C-45414CE14D28}" type="presOf" srcId="{FC71BD9F-A070-4D42-84C8-4A73220EC93E}" destId="{D50C0B7E-791F-4E2D-B89E-D233AB9D8A95}" srcOrd="1" destOrd="0" presId="urn:microsoft.com/office/officeart/2005/8/layout/list1"/>
    <dgm:cxn modelId="{6DD0A43C-496D-4EAB-9A21-178B05D5215A}" type="presParOf" srcId="{F2324774-D590-4300-8DB2-140F7BF44842}" destId="{7C51D956-A9D1-453E-BEFA-89D9A4B5D37C}" srcOrd="0" destOrd="0" presId="urn:microsoft.com/office/officeart/2005/8/layout/list1"/>
    <dgm:cxn modelId="{5745DE6F-D754-431D-BDE8-95E5BACDE64C}" type="presParOf" srcId="{7C51D956-A9D1-453E-BEFA-89D9A4B5D37C}" destId="{62533FF8-8261-4D23-ACAF-DF13A13BD629}" srcOrd="0" destOrd="0" presId="urn:microsoft.com/office/officeart/2005/8/layout/list1"/>
    <dgm:cxn modelId="{F8CBD516-6D26-48CE-B3F3-343C5CE5CAE0}" type="presParOf" srcId="{7C51D956-A9D1-453E-BEFA-89D9A4B5D37C}" destId="{D50C0B7E-791F-4E2D-B89E-D233AB9D8A95}" srcOrd="1" destOrd="0" presId="urn:microsoft.com/office/officeart/2005/8/layout/list1"/>
    <dgm:cxn modelId="{53BB8EC8-72FB-4BC9-B5F4-9C1DE3C8D803}" type="presParOf" srcId="{F2324774-D590-4300-8DB2-140F7BF44842}" destId="{C466F05C-F10F-4035-8209-5C0771C53487}" srcOrd="1" destOrd="0" presId="urn:microsoft.com/office/officeart/2005/8/layout/list1"/>
    <dgm:cxn modelId="{83861F18-C54C-4ECF-B544-1D3A7ACAF262}" type="presParOf" srcId="{F2324774-D590-4300-8DB2-140F7BF44842}" destId="{A255CCEA-C3E5-4EB4-91D2-962E11DBBD64}" srcOrd="2" destOrd="0" presId="urn:microsoft.com/office/officeart/2005/8/layout/list1"/>
    <dgm:cxn modelId="{5E4D972E-58F7-4D4E-A53A-022C15B34D6E}" type="presParOf" srcId="{F2324774-D590-4300-8DB2-140F7BF44842}" destId="{3223ABB4-470A-4E68-AC64-494332B4BA20}" srcOrd="3" destOrd="0" presId="urn:microsoft.com/office/officeart/2005/8/layout/list1"/>
    <dgm:cxn modelId="{5999A048-0CE6-4913-B27A-7600F048683D}" type="presParOf" srcId="{F2324774-D590-4300-8DB2-140F7BF44842}" destId="{106A767F-BB9C-43A7-8850-1014DB656C2B}" srcOrd="4" destOrd="0" presId="urn:microsoft.com/office/officeart/2005/8/layout/list1"/>
    <dgm:cxn modelId="{3690BDBD-FEDC-4C2D-96EE-6CD05C17D7DE}" type="presParOf" srcId="{106A767F-BB9C-43A7-8850-1014DB656C2B}" destId="{81A928A8-EACE-4ECA-BEEC-2C233EEF3DB2}" srcOrd="0" destOrd="0" presId="urn:microsoft.com/office/officeart/2005/8/layout/list1"/>
    <dgm:cxn modelId="{6CD0E0A0-C79C-4428-8161-F8292C51BE27}" type="presParOf" srcId="{106A767F-BB9C-43A7-8850-1014DB656C2B}" destId="{F67E15E9-36F2-44C1-8D19-7DA54BDC7034}" srcOrd="1" destOrd="0" presId="urn:microsoft.com/office/officeart/2005/8/layout/list1"/>
    <dgm:cxn modelId="{BA864EF8-63F9-471E-8DDA-2FF44427BA76}" type="presParOf" srcId="{F2324774-D590-4300-8DB2-140F7BF44842}" destId="{8CCBF6F7-1A17-43B9-B0D4-DBA82E1C015B}" srcOrd="5" destOrd="0" presId="urn:microsoft.com/office/officeart/2005/8/layout/list1"/>
    <dgm:cxn modelId="{AE8AA1AC-EAAF-4B48-8FA6-F28F37E6FAFD}" type="presParOf" srcId="{F2324774-D590-4300-8DB2-140F7BF44842}" destId="{EB2F01C9-2721-4927-994F-B08FC96BF6F9}" srcOrd="6" destOrd="0" presId="urn:microsoft.com/office/officeart/2005/8/layout/list1"/>
    <dgm:cxn modelId="{F98C6CA7-60EC-4422-AEEE-C2C25EC7B3DC}" type="presParOf" srcId="{F2324774-D590-4300-8DB2-140F7BF44842}" destId="{EE23D6AA-D6D8-42E8-85EA-A3A3B2182DA5}" srcOrd="7" destOrd="0" presId="urn:microsoft.com/office/officeart/2005/8/layout/list1"/>
    <dgm:cxn modelId="{FDEC6088-382F-4F31-96D8-70AAF1B20088}" type="presParOf" srcId="{F2324774-D590-4300-8DB2-140F7BF44842}" destId="{987680A9-68C9-4E62-9D10-A784469783A6}" srcOrd="8" destOrd="0" presId="urn:microsoft.com/office/officeart/2005/8/layout/list1"/>
    <dgm:cxn modelId="{53F6632F-8EF6-4160-A8CB-C4758D360512}" type="presParOf" srcId="{987680A9-68C9-4E62-9D10-A784469783A6}" destId="{B6F8204A-35F1-4B94-B66A-119B8F50A34A}" srcOrd="0" destOrd="0" presId="urn:microsoft.com/office/officeart/2005/8/layout/list1"/>
    <dgm:cxn modelId="{9DFD83EE-87CE-4D94-A4A2-D4E26ADBF588}" type="presParOf" srcId="{987680A9-68C9-4E62-9D10-A784469783A6}" destId="{5F1CEEC7-4591-45FE-98A8-DCD6FA058716}" srcOrd="1" destOrd="0" presId="urn:microsoft.com/office/officeart/2005/8/layout/list1"/>
    <dgm:cxn modelId="{9A8CD9C3-5D6E-4E2C-9138-B2FA887E573A}" type="presParOf" srcId="{F2324774-D590-4300-8DB2-140F7BF44842}" destId="{C09C674B-C65E-44E7-AFE7-517C0F4A524F}" srcOrd="9" destOrd="0" presId="urn:microsoft.com/office/officeart/2005/8/layout/list1"/>
    <dgm:cxn modelId="{B7BFA4FB-FCA4-40A9-93F4-DDBB8271C01E}" type="presParOf" srcId="{F2324774-D590-4300-8DB2-140F7BF44842}" destId="{4E234FE6-413F-4EAC-9503-99989F7FE873}" srcOrd="10" destOrd="0" presId="urn:microsoft.com/office/officeart/2005/8/layout/list1"/>
    <dgm:cxn modelId="{7F3A22D6-0B95-4C86-8673-EFFEAA1400C9}" type="presParOf" srcId="{F2324774-D590-4300-8DB2-140F7BF44842}" destId="{32FC9BAF-B272-4901-850A-7D919C381AFA}" srcOrd="11" destOrd="0" presId="urn:microsoft.com/office/officeart/2005/8/layout/list1"/>
    <dgm:cxn modelId="{9843617F-AF6B-4884-8015-1D0BDF4A318E}" type="presParOf" srcId="{F2324774-D590-4300-8DB2-140F7BF44842}" destId="{793CAFB1-CF56-45AA-A880-519EAF23C536}" srcOrd="12" destOrd="0" presId="urn:microsoft.com/office/officeart/2005/8/layout/list1"/>
    <dgm:cxn modelId="{183FFC89-AD5F-4F32-BAA4-147276C52982}" type="presParOf" srcId="{793CAFB1-CF56-45AA-A880-519EAF23C536}" destId="{58C9A0C8-892F-490A-A314-2979734ADB7E}" srcOrd="0" destOrd="0" presId="urn:microsoft.com/office/officeart/2005/8/layout/list1"/>
    <dgm:cxn modelId="{8B3DF3FF-524C-4CCD-80EF-AED14B0ABE5E}" type="presParOf" srcId="{793CAFB1-CF56-45AA-A880-519EAF23C536}" destId="{A85E46F6-9DB5-4AAB-B591-2318428A69EC}" srcOrd="1" destOrd="0" presId="urn:microsoft.com/office/officeart/2005/8/layout/list1"/>
    <dgm:cxn modelId="{8F0F4385-DC4F-4AE2-BDDC-853422911575}" type="presParOf" srcId="{F2324774-D590-4300-8DB2-140F7BF44842}" destId="{35B8EDE4-AAA1-461F-8CA2-DAE44814FCCE}" srcOrd="13" destOrd="0" presId="urn:microsoft.com/office/officeart/2005/8/layout/list1"/>
    <dgm:cxn modelId="{9C2C3D6F-D7DC-449F-B7DD-631647592525}" type="presParOf" srcId="{F2324774-D590-4300-8DB2-140F7BF44842}" destId="{3016DBA7-5349-4BF0-B09E-1F2ACFE73BB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C0A9E43-4ED4-478E-95EA-0B9C939B0040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BDCEF2C1-5E40-40A2-B869-667F93BB77DF}">
      <dgm:prSet custT="1"/>
      <dgm:spPr/>
      <dgm:t>
        <a:bodyPr/>
        <a:lstStyle/>
        <a:p>
          <a:pPr algn="just" rtl="0"/>
          <a:r>
            <a:rPr lang="uk-UA" sz="16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дитину постійно критикувати - вона вчиться ненавидіти.</a:t>
          </a:r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57D3146-2DC4-47B0-9B42-B47987AA31E5}" type="parTrans" cxnId="{54448423-674C-4742-86D7-EA4D977849BA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1E8BF58-EBC2-426A-A750-B1CCE3123334}" type="sibTrans" cxnId="{54448423-674C-4742-86D7-EA4D977849BA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214EBE6-501E-4CC4-A36F-24A9A83AE9E8}">
      <dgm:prSet custT="1"/>
      <dgm:spPr/>
      <dgm:t>
        <a:bodyPr/>
        <a:lstStyle/>
        <a:p>
          <a:pPr algn="just" rtl="0"/>
          <a:r>
            <a:rPr lang="uk-UA" sz="16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дитина живе у ворожнечі - вона вчиться агресивності.</a:t>
          </a:r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0EC139B-C241-48B8-B003-C998C7C11B0C}" type="parTrans" cxnId="{DB327739-ABD1-4D04-A5A1-5FA2B514063B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BB0294D-FA35-4291-9F9A-02B21E5C2F53}" type="sibTrans" cxnId="{DB327739-ABD1-4D04-A5A1-5FA2B514063B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DE9DC39-9F6C-44C3-B618-FA4D82FBE7CD}">
      <dgm:prSet custT="1"/>
      <dgm:spPr/>
      <dgm:t>
        <a:bodyPr/>
        <a:lstStyle/>
        <a:p>
          <a:pPr algn="just" rtl="0"/>
          <a:r>
            <a:rPr lang="uk-UA" sz="16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дитину висміють - вона стане замкнутою.</a:t>
          </a:r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6ADBD6C-CDF9-4E14-8C68-5C26ADB2C7C5}" type="parTrans" cxnId="{DCF423B2-BBB3-431C-932E-3884E4843E64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6565A12-B93A-4B5F-8D46-49285761030B}" type="sibTrans" cxnId="{DCF423B2-BBB3-431C-932E-3884E4843E64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109312F-6170-4F76-8270-E6F1893897E7}">
      <dgm:prSet custT="1"/>
      <dgm:spPr/>
      <dgm:t>
        <a:bodyPr/>
        <a:lstStyle/>
        <a:p>
          <a:pPr algn="just" rtl="0"/>
          <a:r>
            <a:rPr lang="uk-UA" sz="16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дитина зростає у докорах - формується почуття провини.</a:t>
          </a:r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D982D5C-8801-4C0E-A882-D9DBB7E0A6E1}" type="parTrans" cxnId="{7051CFAE-3E96-4B83-BF03-685B70B403FC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2B721E3-73E4-4500-8DC7-44EABA4BEF4B}" type="sibTrans" cxnId="{7051CFAE-3E96-4B83-BF03-685B70B403FC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8F77AF6-B931-42B4-A72D-A56923DEE64C}">
      <dgm:prSet custT="1"/>
      <dgm:spPr/>
      <dgm:t>
        <a:bodyPr/>
        <a:lstStyle/>
        <a:p>
          <a:pPr algn="just" rtl="0"/>
          <a:r>
            <a:rPr lang="uk-UA" sz="16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дитину підбадьорюють - вона починає вірити в себе.</a:t>
          </a:r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EFA16BD-97F7-49F3-A23F-CCCD20A6F441}" type="parTrans" cxnId="{19D6EDC4-D2D1-4853-BB3D-D19F134D39E3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4D3BF08-FDAF-4BFB-870C-2803EED550A6}" type="sibTrans" cxnId="{19D6EDC4-D2D1-4853-BB3D-D19F134D39E3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9F4D1D2-6939-415B-9C38-C6DBDC846B0F}">
      <dgm:prSet custT="1"/>
      <dgm:spPr/>
      <dgm:t>
        <a:bodyPr/>
        <a:lstStyle/>
        <a:p>
          <a:pPr algn="just" rtl="0"/>
          <a:r>
            <a:rPr lang="uk-UA" sz="16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дитину хвалять - вона вчиться бути вдячною.</a:t>
          </a:r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1A3070D-7AC8-494F-B9B8-F4139B21A82E}" type="parTrans" cxnId="{A69EA049-2445-48D3-B84C-60BDF2464323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A113365-4A9C-48EF-8992-524A613EA28A}" type="sibTrans" cxnId="{A69EA049-2445-48D3-B84C-60BDF2464323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313A261-A9BE-4A77-9227-CDCA0F3A93CC}">
      <dgm:prSet custT="1"/>
      <dgm:spPr/>
      <dgm:t>
        <a:bodyPr/>
        <a:lstStyle/>
        <a:p>
          <a:pPr algn="just" rtl="0"/>
          <a:r>
            <a:rPr lang="uk-UA" sz="16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дитина зростає в чесності - вона вчиться бути справедливою.</a:t>
          </a:r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F0ECA08-9AB5-4EF0-94D0-711B3BFEE35F}" type="parTrans" cxnId="{91EB5435-5E7C-4A22-8359-DED1C36A16E7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3A82B71-C6D3-49B9-B8B5-CE33866C6ECC}" type="sibTrans" cxnId="{91EB5435-5E7C-4A22-8359-DED1C36A16E7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81DB159-D698-4F45-9ACB-3F42585F8475}">
      <dgm:prSet custT="1"/>
      <dgm:spPr/>
      <dgm:t>
        <a:bodyPr/>
        <a:lstStyle/>
        <a:p>
          <a:pPr algn="just" rtl="0"/>
          <a:r>
            <a:rPr lang="uk-UA" sz="16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дитина живе у безпеці - вона вчиться вірити людям.</a:t>
          </a:r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08EFDC2-38F9-4C29-AD90-7DC9AE6BE07F}" type="parTrans" cxnId="{1E46A47A-5B53-4693-B5A6-9A84E0FF4392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D67522E-7324-4D68-BE64-B9EBCD0A040A}" type="sibTrans" cxnId="{1E46A47A-5B53-4693-B5A6-9A84E0FF4392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68167F7-4A36-406E-80F2-542283256393}">
      <dgm:prSet custT="1"/>
      <dgm:spPr/>
      <dgm:t>
        <a:bodyPr/>
        <a:lstStyle/>
        <a:p>
          <a:pPr algn="just" rtl="0"/>
          <a:r>
            <a:rPr lang="uk-UA" sz="16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дитину підтримують - вона вчиться цінувати себе.</a:t>
          </a:r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FE73357-89AE-4BC2-9740-2EC782606567}" type="parTrans" cxnId="{1D94D37D-605E-4FB5-86A6-0FD3EAE2789B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7477F0B-B543-4F68-9236-DA697F1D670F}" type="sibTrans" cxnId="{1D94D37D-605E-4FB5-86A6-0FD3EAE2789B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53E1099-0969-46A3-93B8-C6F827CD02BF}">
      <dgm:prSet custT="1"/>
      <dgm:spPr/>
      <dgm:t>
        <a:bodyPr/>
        <a:lstStyle/>
        <a:p>
          <a:pPr algn="just" rtl="0"/>
          <a:r>
            <a:rPr lang="uk-UA" sz="16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дитина живе у розумінні і доброзичливості - вона вчиться знаходити любов у цьому світі</a:t>
          </a:r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421982A-61D0-47C1-BEC9-67E38A46082D}" type="parTrans" cxnId="{BBBB7314-19E6-4400-864C-668730E16693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96DA613-B018-4B5C-95E0-2295EDC4872F}" type="sibTrans" cxnId="{BBBB7314-19E6-4400-864C-668730E16693}">
      <dgm:prSet/>
      <dgm:spPr/>
      <dgm:t>
        <a:bodyPr/>
        <a:lstStyle/>
        <a:p>
          <a:pPr algn="just"/>
          <a:endParaRPr lang="ru-RU" sz="16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E1A9EE3-114B-4A72-993D-9A0900F51014}" type="pres">
      <dgm:prSet presAssocID="{0C0A9E43-4ED4-478E-95EA-0B9C939B0040}" presName="linear" presStyleCnt="0">
        <dgm:presLayoutVars>
          <dgm:dir/>
          <dgm:animLvl val="lvl"/>
          <dgm:resizeHandles val="exact"/>
        </dgm:presLayoutVars>
      </dgm:prSet>
      <dgm:spPr/>
    </dgm:pt>
    <dgm:pt modelId="{568611E9-E538-48AE-BDE9-71F1948A53F9}" type="pres">
      <dgm:prSet presAssocID="{BDCEF2C1-5E40-40A2-B869-667F93BB77DF}" presName="parentLin" presStyleCnt="0"/>
      <dgm:spPr/>
    </dgm:pt>
    <dgm:pt modelId="{CC4B0E7F-106F-4710-8D0B-BDE4AB3D802B}" type="pres">
      <dgm:prSet presAssocID="{BDCEF2C1-5E40-40A2-B869-667F93BB77DF}" presName="parentLeftMargin" presStyleLbl="node1" presStyleIdx="0" presStyleCnt="10"/>
      <dgm:spPr/>
    </dgm:pt>
    <dgm:pt modelId="{726FF276-F5A7-4207-ABD4-748338C2C585}" type="pres">
      <dgm:prSet presAssocID="{BDCEF2C1-5E40-40A2-B869-667F93BB77DF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323D1ADB-18D0-4004-8F8B-6A7E43DE4EE0}" type="pres">
      <dgm:prSet presAssocID="{BDCEF2C1-5E40-40A2-B869-667F93BB77DF}" presName="negativeSpace" presStyleCnt="0"/>
      <dgm:spPr/>
    </dgm:pt>
    <dgm:pt modelId="{64576BD4-CC86-44E2-949E-1AC792B99926}" type="pres">
      <dgm:prSet presAssocID="{BDCEF2C1-5E40-40A2-B869-667F93BB77DF}" presName="childText" presStyleLbl="conFgAcc1" presStyleIdx="0" presStyleCnt="10">
        <dgm:presLayoutVars>
          <dgm:bulletEnabled val="1"/>
        </dgm:presLayoutVars>
      </dgm:prSet>
      <dgm:spPr/>
    </dgm:pt>
    <dgm:pt modelId="{9041AECC-4CC9-46B4-BD10-980282DF1F13}" type="pres">
      <dgm:prSet presAssocID="{F1E8BF58-EBC2-426A-A750-B1CCE3123334}" presName="spaceBetweenRectangles" presStyleCnt="0"/>
      <dgm:spPr/>
    </dgm:pt>
    <dgm:pt modelId="{8306BEF1-ACC0-4FEF-ABE6-46355F0FDAC5}" type="pres">
      <dgm:prSet presAssocID="{9214EBE6-501E-4CC4-A36F-24A9A83AE9E8}" presName="parentLin" presStyleCnt="0"/>
      <dgm:spPr/>
    </dgm:pt>
    <dgm:pt modelId="{B37246A8-3211-430F-A98F-D466DD718479}" type="pres">
      <dgm:prSet presAssocID="{9214EBE6-501E-4CC4-A36F-24A9A83AE9E8}" presName="parentLeftMargin" presStyleLbl="node1" presStyleIdx="0" presStyleCnt="10"/>
      <dgm:spPr/>
    </dgm:pt>
    <dgm:pt modelId="{EE6383B3-C145-47E0-8D9B-750D8FB4D328}" type="pres">
      <dgm:prSet presAssocID="{9214EBE6-501E-4CC4-A36F-24A9A83AE9E8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BCC3D050-6AC2-45E9-A21E-F7AD358DDDE6}" type="pres">
      <dgm:prSet presAssocID="{9214EBE6-501E-4CC4-A36F-24A9A83AE9E8}" presName="negativeSpace" presStyleCnt="0"/>
      <dgm:spPr/>
    </dgm:pt>
    <dgm:pt modelId="{B2B24075-62DF-4DE9-BDE9-FB80B95C94B2}" type="pres">
      <dgm:prSet presAssocID="{9214EBE6-501E-4CC4-A36F-24A9A83AE9E8}" presName="childText" presStyleLbl="conFgAcc1" presStyleIdx="1" presStyleCnt="10">
        <dgm:presLayoutVars>
          <dgm:bulletEnabled val="1"/>
        </dgm:presLayoutVars>
      </dgm:prSet>
      <dgm:spPr/>
    </dgm:pt>
    <dgm:pt modelId="{7A103187-250A-4F21-BBC6-EB92824AAA27}" type="pres">
      <dgm:prSet presAssocID="{4BB0294D-FA35-4291-9F9A-02B21E5C2F53}" presName="spaceBetweenRectangles" presStyleCnt="0"/>
      <dgm:spPr/>
    </dgm:pt>
    <dgm:pt modelId="{299360C5-A29F-4347-8407-46D7FFC1F38B}" type="pres">
      <dgm:prSet presAssocID="{1DE9DC39-9F6C-44C3-B618-FA4D82FBE7CD}" presName="parentLin" presStyleCnt="0"/>
      <dgm:spPr/>
    </dgm:pt>
    <dgm:pt modelId="{1CA65EF4-ECAD-4FA9-9850-C87782D8E9F6}" type="pres">
      <dgm:prSet presAssocID="{1DE9DC39-9F6C-44C3-B618-FA4D82FBE7CD}" presName="parentLeftMargin" presStyleLbl="node1" presStyleIdx="1" presStyleCnt="10"/>
      <dgm:spPr/>
    </dgm:pt>
    <dgm:pt modelId="{266909B6-AEC2-455B-AE35-67916D87AAC0}" type="pres">
      <dgm:prSet presAssocID="{1DE9DC39-9F6C-44C3-B618-FA4D82FBE7CD}" presName="parentText" presStyleLbl="node1" presStyleIdx="2" presStyleCnt="10">
        <dgm:presLayoutVars>
          <dgm:chMax val="0"/>
          <dgm:bulletEnabled val="1"/>
        </dgm:presLayoutVars>
      </dgm:prSet>
      <dgm:spPr/>
    </dgm:pt>
    <dgm:pt modelId="{4117A3EA-9B7A-4F64-9D98-95757EFE7756}" type="pres">
      <dgm:prSet presAssocID="{1DE9DC39-9F6C-44C3-B618-FA4D82FBE7CD}" presName="negativeSpace" presStyleCnt="0"/>
      <dgm:spPr/>
    </dgm:pt>
    <dgm:pt modelId="{3DCB8AE1-97D1-4820-B833-841F28073F46}" type="pres">
      <dgm:prSet presAssocID="{1DE9DC39-9F6C-44C3-B618-FA4D82FBE7CD}" presName="childText" presStyleLbl="conFgAcc1" presStyleIdx="2" presStyleCnt="10">
        <dgm:presLayoutVars>
          <dgm:bulletEnabled val="1"/>
        </dgm:presLayoutVars>
      </dgm:prSet>
      <dgm:spPr/>
    </dgm:pt>
    <dgm:pt modelId="{E0E5EA21-B88F-4B4E-B4BA-26AFF300F2DE}" type="pres">
      <dgm:prSet presAssocID="{26565A12-B93A-4B5F-8D46-49285761030B}" presName="spaceBetweenRectangles" presStyleCnt="0"/>
      <dgm:spPr/>
    </dgm:pt>
    <dgm:pt modelId="{E64A8D74-B29C-47D0-A3E4-0744FFFB170E}" type="pres">
      <dgm:prSet presAssocID="{B109312F-6170-4F76-8270-E6F1893897E7}" presName="parentLin" presStyleCnt="0"/>
      <dgm:spPr/>
    </dgm:pt>
    <dgm:pt modelId="{8984C6D0-D23D-4F7A-8C40-0F42144B493F}" type="pres">
      <dgm:prSet presAssocID="{B109312F-6170-4F76-8270-E6F1893897E7}" presName="parentLeftMargin" presStyleLbl="node1" presStyleIdx="2" presStyleCnt="10"/>
      <dgm:spPr/>
    </dgm:pt>
    <dgm:pt modelId="{96FE03CB-B22D-4332-812D-144902EA2CEB}" type="pres">
      <dgm:prSet presAssocID="{B109312F-6170-4F76-8270-E6F1893897E7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1F849CC2-AF34-4290-BD3C-D923E6436225}" type="pres">
      <dgm:prSet presAssocID="{B109312F-6170-4F76-8270-E6F1893897E7}" presName="negativeSpace" presStyleCnt="0"/>
      <dgm:spPr/>
    </dgm:pt>
    <dgm:pt modelId="{1FA6AAD2-72E6-4500-BF56-E870B397EB88}" type="pres">
      <dgm:prSet presAssocID="{B109312F-6170-4F76-8270-E6F1893897E7}" presName="childText" presStyleLbl="conFgAcc1" presStyleIdx="3" presStyleCnt="10">
        <dgm:presLayoutVars>
          <dgm:bulletEnabled val="1"/>
        </dgm:presLayoutVars>
      </dgm:prSet>
      <dgm:spPr/>
    </dgm:pt>
    <dgm:pt modelId="{BA38C3C5-2E6D-4F3F-8D6C-D2045F435B35}" type="pres">
      <dgm:prSet presAssocID="{92B721E3-73E4-4500-8DC7-44EABA4BEF4B}" presName="spaceBetweenRectangles" presStyleCnt="0"/>
      <dgm:spPr/>
    </dgm:pt>
    <dgm:pt modelId="{306D6533-4C70-4077-A0ED-1929B9F5D272}" type="pres">
      <dgm:prSet presAssocID="{38F77AF6-B931-42B4-A72D-A56923DEE64C}" presName="parentLin" presStyleCnt="0"/>
      <dgm:spPr/>
    </dgm:pt>
    <dgm:pt modelId="{1457EC87-CB5A-4F5E-9666-6A43C99C995B}" type="pres">
      <dgm:prSet presAssocID="{38F77AF6-B931-42B4-A72D-A56923DEE64C}" presName="parentLeftMargin" presStyleLbl="node1" presStyleIdx="3" presStyleCnt="10"/>
      <dgm:spPr/>
    </dgm:pt>
    <dgm:pt modelId="{425CE3CB-9B33-4602-B8D0-B9F720CD0B6D}" type="pres">
      <dgm:prSet presAssocID="{38F77AF6-B931-42B4-A72D-A56923DEE64C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BEF43B98-1B3B-400F-A35D-07EE46CB4909}" type="pres">
      <dgm:prSet presAssocID="{38F77AF6-B931-42B4-A72D-A56923DEE64C}" presName="negativeSpace" presStyleCnt="0"/>
      <dgm:spPr/>
    </dgm:pt>
    <dgm:pt modelId="{E4209803-C185-4760-973C-4434F9A693F5}" type="pres">
      <dgm:prSet presAssocID="{38F77AF6-B931-42B4-A72D-A56923DEE64C}" presName="childText" presStyleLbl="conFgAcc1" presStyleIdx="4" presStyleCnt="10">
        <dgm:presLayoutVars>
          <dgm:bulletEnabled val="1"/>
        </dgm:presLayoutVars>
      </dgm:prSet>
      <dgm:spPr/>
    </dgm:pt>
    <dgm:pt modelId="{150A3B93-A19A-4A48-9CAB-3CAF2A9CD9EF}" type="pres">
      <dgm:prSet presAssocID="{04D3BF08-FDAF-4BFB-870C-2803EED550A6}" presName="spaceBetweenRectangles" presStyleCnt="0"/>
      <dgm:spPr/>
    </dgm:pt>
    <dgm:pt modelId="{6C6DA065-874E-4E4D-BDE9-AFF126B2639F}" type="pres">
      <dgm:prSet presAssocID="{B9F4D1D2-6939-415B-9C38-C6DBDC846B0F}" presName="parentLin" presStyleCnt="0"/>
      <dgm:spPr/>
    </dgm:pt>
    <dgm:pt modelId="{89B32C4F-692F-4026-93D3-AC5DAE8C49EB}" type="pres">
      <dgm:prSet presAssocID="{B9F4D1D2-6939-415B-9C38-C6DBDC846B0F}" presName="parentLeftMargin" presStyleLbl="node1" presStyleIdx="4" presStyleCnt="10"/>
      <dgm:spPr/>
    </dgm:pt>
    <dgm:pt modelId="{260F3D57-6610-451A-97BE-51ADE8F7646F}" type="pres">
      <dgm:prSet presAssocID="{B9F4D1D2-6939-415B-9C38-C6DBDC846B0F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5C7D7C79-3BA6-4722-A927-1BA2DB5E354C}" type="pres">
      <dgm:prSet presAssocID="{B9F4D1D2-6939-415B-9C38-C6DBDC846B0F}" presName="negativeSpace" presStyleCnt="0"/>
      <dgm:spPr/>
    </dgm:pt>
    <dgm:pt modelId="{04BE807B-460E-4150-9CEC-67F4876F0737}" type="pres">
      <dgm:prSet presAssocID="{B9F4D1D2-6939-415B-9C38-C6DBDC846B0F}" presName="childText" presStyleLbl="conFgAcc1" presStyleIdx="5" presStyleCnt="10">
        <dgm:presLayoutVars>
          <dgm:bulletEnabled val="1"/>
        </dgm:presLayoutVars>
      </dgm:prSet>
      <dgm:spPr/>
    </dgm:pt>
    <dgm:pt modelId="{0E084DD5-0CE0-4DED-A428-9FA7BD1D1563}" type="pres">
      <dgm:prSet presAssocID="{FA113365-4A9C-48EF-8992-524A613EA28A}" presName="spaceBetweenRectangles" presStyleCnt="0"/>
      <dgm:spPr/>
    </dgm:pt>
    <dgm:pt modelId="{9DB3AE1C-78FF-4E0E-8C11-91FD72DBB8AB}" type="pres">
      <dgm:prSet presAssocID="{E313A261-A9BE-4A77-9227-CDCA0F3A93CC}" presName="parentLin" presStyleCnt="0"/>
      <dgm:spPr/>
    </dgm:pt>
    <dgm:pt modelId="{C7FC76A8-BC91-4029-AE9D-C313BCD6B508}" type="pres">
      <dgm:prSet presAssocID="{E313A261-A9BE-4A77-9227-CDCA0F3A93CC}" presName="parentLeftMargin" presStyleLbl="node1" presStyleIdx="5" presStyleCnt="10"/>
      <dgm:spPr/>
    </dgm:pt>
    <dgm:pt modelId="{DA9131C9-306A-4E99-9726-1F85CBBF18DC}" type="pres">
      <dgm:prSet presAssocID="{E313A261-A9BE-4A77-9227-CDCA0F3A93CC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9D073921-6B68-4D60-82EF-97D6C8860F3A}" type="pres">
      <dgm:prSet presAssocID="{E313A261-A9BE-4A77-9227-CDCA0F3A93CC}" presName="negativeSpace" presStyleCnt="0"/>
      <dgm:spPr/>
    </dgm:pt>
    <dgm:pt modelId="{FC74E81C-7E8D-41A3-A3A1-23F699E163EB}" type="pres">
      <dgm:prSet presAssocID="{E313A261-A9BE-4A77-9227-CDCA0F3A93CC}" presName="childText" presStyleLbl="conFgAcc1" presStyleIdx="6" presStyleCnt="10">
        <dgm:presLayoutVars>
          <dgm:bulletEnabled val="1"/>
        </dgm:presLayoutVars>
      </dgm:prSet>
      <dgm:spPr/>
    </dgm:pt>
    <dgm:pt modelId="{91C8492E-BB8C-44D6-B917-649BFA3B71B7}" type="pres">
      <dgm:prSet presAssocID="{73A82B71-C6D3-49B9-B8B5-CE33866C6ECC}" presName="spaceBetweenRectangles" presStyleCnt="0"/>
      <dgm:spPr/>
    </dgm:pt>
    <dgm:pt modelId="{22CB9A60-53F1-4D7C-8F5E-18E5ECD675EB}" type="pres">
      <dgm:prSet presAssocID="{C81DB159-D698-4F45-9ACB-3F42585F8475}" presName="parentLin" presStyleCnt="0"/>
      <dgm:spPr/>
    </dgm:pt>
    <dgm:pt modelId="{53DC3E06-5941-47ED-8C0E-A8207644A6DB}" type="pres">
      <dgm:prSet presAssocID="{C81DB159-D698-4F45-9ACB-3F42585F8475}" presName="parentLeftMargin" presStyleLbl="node1" presStyleIdx="6" presStyleCnt="10"/>
      <dgm:spPr/>
    </dgm:pt>
    <dgm:pt modelId="{B89954BF-5671-4EF7-B4A1-97BB65AE39C1}" type="pres">
      <dgm:prSet presAssocID="{C81DB159-D698-4F45-9ACB-3F42585F8475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2D9CE8A8-A81D-4CD9-8C13-F0413E76C2FA}" type="pres">
      <dgm:prSet presAssocID="{C81DB159-D698-4F45-9ACB-3F42585F8475}" presName="negativeSpace" presStyleCnt="0"/>
      <dgm:spPr/>
    </dgm:pt>
    <dgm:pt modelId="{61920563-4291-44C4-8379-6C0834D3548C}" type="pres">
      <dgm:prSet presAssocID="{C81DB159-D698-4F45-9ACB-3F42585F8475}" presName="childText" presStyleLbl="conFgAcc1" presStyleIdx="7" presStyleCnt="10">
        <dgm:presLayoutVars>
          <dgm:bulletEnabled val="1"/>
        </dgm:presLayoutVars>
      </dgm:prSet>
      <dgm:spPr/>
    </dgm:pt>
    <dgm:pt modelId="{5D5DADCA-8DCB-4A58-BFC4-B112EEB6305E}" type="pres">
      <dgm:prSet presAssocID="{FD67522E-7324-4D68-BE64-B9EBCD0A040A}" presName="spaceBetweenRectangles" presStyleCnt="0"/>
      <dgm:spPr/>
    </dgm:pt>
    <dgm:pt modelId="{0A98107B-3F15-44F3-AA54-6959C123918B}" type="pres">
      <dgm:prSet presAssocID="{268167F7-4A36-406E-80F2-542283256393}" presName="parentLin" presStyleCnt="0"/>
      <dgm:spPr/>
    </dgm:pt>
    <dgm:pt modelId="{02680B90-622B-4DA2-B5DD-5F4E057F4893}" type="pres">
      <dgm:prSet presAssocID="{268167F7-4A36-406E-80F2-542283256393}" presName="parentLeftMargin" presStyleLbl="node1" presStyleIdx="7" presStyleCnt="10"/>
      <dgm:spPr/>
    </dgm:pt>
    <dgm:pt modelId="{619E0BF0-8536-41D0-9178-127CF7B43EE3}" type="pres">
      <dgm:prSet presAssocID="{268167F7-4A36-406E-80F2-542283256393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106B290D-B335-44B1-A5D0-608A0A234F59}" type="pres">
      <dgm:prSet presAssocID="{268167F7-4A36-406E-80F2-542283256393}" presName="negativeSpace" presStyleCnt="0"/>
      <dgm:spPr/>
    </dgm:pt>
    <dgm:pt modelId="{05A3428D-AE0D-401D-AAF3-05E6347C1D1B}" type="pres">
      <dgm:prSet presAssocID="{268167F7-4A36-406E-80F2-542283256393}" presName="childText" presStyleLbl="conFgAcc1" presStyleIdx="8" presStyleCnt="10">
        <dgm:presLayoutVars>
          <dgm:bulletEnabled val="1"/>
        </dgm:presLayoutVars>
      </dgm:prSet>
      <dgm:spPr/>
    </dgm:pt>
    <dgm:pt modelId="{DC922A0D-EEDC-4F68-80C4-47B11D18024C}" type="pres">
      <dgm:prSet presAssocID="{77477F0B-B543-4F68-9236-DA697F1D670F}" presName="spaceBetweenRectangles" presStyleCnt="0"/>
      <dgm:spPr/>
    </dgm:pt>
    <dgm:pt modelId="{3205011F-4ED7-4F5D-9B87-4FC3B2268385}" type="pres">
      <dgm:prSet presAssocID="{D53E1099-0969-46A3-93B8-C6F827CD02BF}" presName="parentLin" presStyleCnt="0"/>
      <dgm:spPr/>
    </dgm:pt>
    <dgm:pt modelId="{8A8758A4-7763-43DE-BC68-8A5E627BCFD8}" type="pres">
      <dgm:prSet presAssocID="{D53E1099-0969-46A3-93B8-C6F827CD02BF}" presName="parentLeftMargin" presStyleLbl="node1" presStyleIdx="8" presStyleCnt="10"/>
      <dgm:spPr/>
    </dgm:pt>
    <dgm:pt modelId="{653C462F-1E86-4729-AA9E-281B186BD102}" type="pres">
      <dgm:prSet presAssocID="{D53E1099-0969-46A3-93B8-C6F827CD02BF}" presName="parentText" presStyleLbl="node1" presStyleIdx="9" presStyleCnt="10">
        <dgm:presLayoutVars>
          <dgm:chMax val="0"/>
          <dgm:bulletEnabled val="1"/>
        </dgm:presLayoutVars>
      </dgm:prSet>
      <dgm:spPr/>
    </dgm:pt>
    <dgm:pt modelId="{A93BE4E8-C403-4AD3-B71F-481A30A8C30C}" type="pres">
      <dgm:prSet presAssocID="{D53E1099-0969-46A3-93B8-C6F827CD02BF}" presName="negativeSpace" presStyleCnt="0"/>
      <dgm:spPr/>
    </dgm:pt>
    <dgm:pt modelId="{C0B9AB2F-15D3-4184-9AB4-07608426D87E}" type="pres">
      <dgm:prSet presAssocID="{D53E1099-0969-46A3-93B8-C6F827CD02BF}" presName="childText" presStyleLbl="conFgAcc1" presStyleIdx="9" presStyleCnt="10">
        <dgm:presLayoutVars>
          <dgm:bulletEnabled val="1"/>
        </dgm:presLayoutVars>
      </dgm:prSet>
      <dgm:spPr/>
    </dgm:pt>
  </dgm:ptLst>
  <dgm:cxnLst>
    <dgm:cxn modelId="{1BB89C89-4C86-4F4A-A600-6681462E9F1D}" type="presOf" srcId="{B9F4D1D2-6939-415B-9C38-C6DBDC846B0F}" destId="{89B32C4F-692F-4026-93D3-AC5DAE8C49EB}" srcOrd="0" destOrd="0" presId="urn:microsoft.com/office/officeart/2005/8/layout/list1"/>
    <dgm:cxn modelId="{201DB62A-7C6C-4491-A599-F0A09A5F1B1E}" type="presOf" srcId="{1DE9DC39-9F6C-44C3-B618-FA4D82FBE7CD}" destId="{1CA65EF4-ECAD-4FA9-9850-C87782D8E9F6}" srcOrd="0" destOrd="0" presId="urn:microsoft.com/office/officeart/2005/8/layout/list1"/>
    <dgm:cxn modelId="{BBBB7314-19E6-4400-864C-668730E16693}" srcId="{0C0A9E43-4ED4-478E-95EA-0B9C939B0040}" destId="{D53E1099-0969-46A3-93B8-C6F827CD02BF}" srcOrd="9" destOrd="0" parTransId="{7421982A-61D0-47C1-BEC9-67E38A46082D}" sibTransId="{596DA613-B018-4B5C-95E0-2295EDC4872F}"/>
    <dgm:cxn modelId="{19D6EDC4-D2D1-4853-BB3D-D19F134D39E3}" srcId="{0C0A9E43-4ED4-478E-95EA-0B9C939B0040}" destId="{38F77AF6-B931-42B4-A72D-A56923DEE64C}" srcOrd="4" destOrd="0" parTransId="{BEFA16BD-97F7-49F3-A23F-CCCD20A6F441}" sibTransId="{04D3BF08-FDAF-4BFB-870C-2803EED550A6}"/>
    <dgm:cxn modelId="{C23B7F60-F3C8-40BB-89A0-7437CCFC7C3C}" type="presOf" srcId="{BDCEF2C1-5E40-40A2-B869-667F93BB77DF}" destId="{CC4B0E7F-106F-4710-8D0B-BDE4AB3D802B}" srcOrd="0" destOrd="0" presId="urn:microsoft.com/office/officeart/2005/8/layout/list1"/>
    <dgm:cxn modelId="{5C13F355-A6B9-497B-A071-232C28F97ADF}" type="presOf" srcId="{E313A261-A9BE-4A77-9227-CDCA0F3A93CC}" destId="{C7FC76A8-BC91-4029-AE9D-C313BCD6B508}" srcOrd="0" destOrd="0" presId="urn:microsoft.com/office/officeart/2005/8/layout/list1"/>
    <dgm:cxn modelId="{1604C992-BED2-49B9-A94B-68AF4F2688DA}" type="presOf" srcId="{9214EBE6-501E-4CC4-A36F-24A9A83AE9E8}" destId="{EE6383B3-C145-47E0-8D9B-750D8FB4D328}" srcOrd="1" destOrd="0" presId="urn:microsoft.com/office/officeart/2005/8/layout/list1"/>
    <dgm:cxn modelId="{4630CE8B-99D6-4316-823A-F32C8F7D9963}" type="presOf" srcId="{B109312F-6170-4F76-8270-E6F1893897E7}" destId="{8984C6D0-D23D-4F7A-8C40-0F42144B493F}" srcOrd="0" destOrd="0" presId="urn:microsoft.com/office/officeart/2005/8/layout/list1"/>
    <dgm:cxn modelId="{CB0B9428-D96A-486B-99B0-4CFC57F30696}" type="presOf" srcId="{D53E1099-0969-46A3-93B8-C6F827CD02BF}" destId="{653C462F-1E86-4729-AA9E-281B186BD102}" srcOrd="1" destOrd="0" presId="urn:microsoft.com/office/officeart/2005/8/layout/list1"/>
    <dgm:cxn modelId="{91EB5435-5E7C-4A22-8359-DED1C36A16E7}" srcId="{0C0A9E43-4ED4-478E-95EA-0B9C939B0040}" destId="{E313A261-A9BE-4A77-9227-CDCA0F3A93CC}" srcOrd="6" destOrd="0" parTransId="{0F0ECA08-9AB5-4EF0-94D0-711B3BFEE35F}" sibTransId="{73A82B71-C6D3-49B9-B8B5-CE33866C6ECC}"/>
    <dgm:cxn modelId="{7051CFAE-3E96-4B83-BF03-685B70B403FC}" srcId="{0C0A9E43-4ED4-478E-95EA-0B9C939B0040}" destId="{B109312F-6170-4F76-8270-E6F1893897E7}" srcOrd="3" destOrd="0" parTransId="{8D982D5C-8801-4C0E-A882-D9DBB7E0A6E1}" sibTransId="{92B721E3-73E4-4500-8DC7-44EABA4BEF4B}"/>
    <dgm:cxn modelId="{37A92141-7E10-432C-BBEC-FC1020F6F044}" type="presOf" srcId="{B109312F-6170-4F76-8270-E6F1893897E7}" destId="{96FE03CB-B22D-4332-812D-144902EA2CEB}" srcOrd="1" destOrd="0" presId="urn:microsoft.com/office/officeart/2005/8/layout/list1"/>
    <dgm:cxn modelId="{388EA38E-7D29-434F-ABAD-41D83E45234C}" type="presOf" srcId="{C81DB159-D698-4F45-9ACB-3F42585F8475}" destId="{B89954BF-5671-4EF7-B4A1-97BB65AE39C1}" srcOrd="1" destOrd="0" presId="urn:microsoft.com/office/officeart/2005/8/layout/list1"/>
    <dgm:cxn modelId="{D98821DE-7B54-40CB-8BBD-42B532B0ADFF}" type="presOf" srcId="{38F77AF6-B931-42B4-A72D-A56923DEE64C}" destId="{425CE3CB-9B33-4602-B8D0-B9F720CD0B6D}" srcOrd="1" destOrd="0" presId="urn:microsoft.com/office/officeart/2005/8/layout/list1"/>
    <dgm:cxn modelId="{46F31019-BA7E-4E0E-96D5-38A3D2061018}" type="presOf" srcId="{B9F4D1D2-6939-415B-9C38-C6DBDC846B0F}" destId="{260F3D57-6610-451A-97BE-51ADE8F7646F}" srcOrd="1" destOrd="0" presId="urn:microsoft.com/office/officeart/2005/8/layout/list1"/>
    <dgm:cxn modelId="{24AB956C-3434-45C4-849A-0723B68AE031}" type="presOf" srcId="{C81DB159-D698-4F45-9ACB-3F42585F8475}" destId="{53DC3E06-5941-47ED-8C0E-A8207644A6DB}" srcOrd="0" destOrd="0" presId="urn:microsoft.com/office/officeart/2005/8/layout/list1"/>
    <dgm:cxn modelId="{CBE0C4E9-C5E5-4D15-BAF5-C7C6A7B60A04}" type="presOf" srcId="{E313A261-A9BE-4A77-9227-CDCA0F3A93CC}" destId="{DA9131C9-306A-4E99-9726-1F85CBBF18DC}" srcOrd="1" destOrd="0" presId="urn:microsoft.com/office/officeart/2005/8/layout/list1"/>
    <dgm:cxn modelId="{DCF423B2-BBB3-431C-932E-3884E4843E64}" srcId="{0C0A9E43-4ED4-478E-95EA-0B9C939B0040}" destId="{1DE9DC39-9F6C-44C3-B618-FA4D82FBE7CD}" srcOrd="2" destOrd="0" parTransId="{46ADBD6C-CDF9-4E14-8C68-5C26ADB2C7C5}" sibTransId="{26565A12-B93A-4B5F-8D46-49285761030B}"/>
    <dgm:cxn modelId="{A69EA049-2445-48D3-B84C-60BDF2464323}" srcId="{0C0A9E43-4ED4-478E-95EA-0B9C939B0040}" destId="{B9F4D1D2-6939-415B-9C38-C6DBDC846B0F}" srcOrd="5" destOrd="0" parTransId="{A1A3070D-7AC8-494F-B9B8-F4139B21A82E}" sibTransId="{FA113365-4A9C-48EF-8992-524A613EA28A}"/>
    <dgm:cxn modelId="{08F6B405-8BE5-4C1A-ABD5-4D3E47C834C4}" type="presOf" srcId="{BDCEF2C1-5E40-40A2-B869-667F93BB77DF}" destId="{726FF276-F5A7-4207-ABD4-748338C2C585}" srcOrd="1" destOrd="0" presId="urn:microsoft.com/office/officeart/2005/8/layout/list1"/>
    <dgm:cxn modelId="{DB327739-ABD1-4D04-A5A1-5FA2B514063B}" srcId="{0C0A9E43-4ED4-478E-95EA-0B9C939B0040}" destId="{9214EBE6-501E-4CC4-A36F-24A9A83AE9E8}" srcOrd="1" destOrd="0" parTransId="{50EC139B-C241-48B8-B003-C998C7C11B0C}" sibTransId="{4BB0294D-FA35-4291-9F9A-02B21E5C2F53}"/>
    <dgm:cxn modelId="{3A061113-9163-46F7-8DCE-A18D1EB9734B}" type="presOf" srcId="{268167F7-4A36-406E-80F2-542283256393}" destId="{02680B90-622B-4DA2-B5DD-5F4E057F4893}" srcOrd="0" destOrd="0" presId="urn:microsoft.com/office/officeart/2005/8/layout/list1"/>
    <dgm:cxn modelId="{BEC19BC8-535B-43DA-9C91-DE2EE57B18F2}" type="presOf" srcId="{0C0A9E43-4ED4-478E-95EA-0B9C939B0040}" destId="{1E1A9EE3-114B-4A72-993D-9A0900F51014}" srcOrd="0" destOrd="0" presId="urn:microsoft.com/office/officeart/2005/8/layout/list1"/>
    <dgm:cxn modelId="{D8B2A037-976F-4957-9970-BC6EAACF7B2F}" type="presOf" srcId="{1DE9DC39-9F6C-44C3-B618-FA4D82FBE7CD}" destId="{266909B6-AEC2-455B-AE35-67916D87AAC0}" srcOrd="1" destOrd="0" presId="urn:microsoft.com/office/officeart/2005/8/layout/list1"/>
    <dgm:cxn modelId="{A76089AD-63D4-410E-A3FA-A3A557E171F1}" type="presOf" srcId="{9214EBE6-501E-4CC4-A36F-24A9A83AE9E8}" destId="{B37246A8-3211-430F-A98F-D466DD718479}" srcOrd="0" destOrd="0" presId="urn:microsoft.com/office/officeart/2005/8/layout/list1"/>
    <dgm:cxn modelId="{54448423-674C-4742-86D7-EA4D977849BA}" srcId="{0C0A9E43-4ED4-478E-95EA-0B9C939B0040}" destId="{BDCEF2C1-5E40-40A2-B869-667F93BB77DF}" srcOrd="0" destOrd="0" parTransId="{657D3146-2DC4-47B0-9B42-B47987AA31E5}" sibTransId="{F1E8BF58-EBC2-426A-A750-B1CCE3123334}"/>
    <dgm:cxn modelId="{1D94D37D-605E-4FB5-86A6-0FD3EAE2789B}" srcId="{0C0A9E43-4ED4-478E-95EA-0B9C939B0040}" destId="{268167F7-4A36-406E-80F2-542283256393}" srcOrd="8" destOrd="0" parTransId="{4FE73357-89AE-4BC2-9740-2EC782606567}" sibTransId="{77477F0B-B543-4F68-9236-DA697F1D670F}"/>
    <dgm:cxn modelId="{1E46A47A-5B53-4693-B5A6-9A84E0FF4392}" srcId="{0C0A9E43-4ED4-478E-95EA-0B9C939B0040}" destId="{C81DB159-D698-4F45-9ACB-3F42585F8475}" srcOrd="7" destOrd="0" parTransId="{808EFDC2-38F9-4C29-AD90-7DC9AE6BE07F}" sibTransId="{FD67522E-7324-4D68-BE64-B9EBCD0A040A}"/>
    <dgm:cxn modelId="{476415C7-793E-4D26-A219-1D3CDFC4B7F4}" type="presOf" srcId="{268167F7-4A36-406E-80F2-542283256393}" destId="{619E0BF0-8536-41D0-9178-127CF7B43EE3}" srcOrd="1" destOrd="0" presId="urn:microsoft.com/office/officeart/2005/8/layout/list1"/>
    <dgm:cxn modelId="{D9F0C11F-2490-4AE3-8EF5-430505670232}" type="presOf" srcId="{D53E1099-0969-46A3-93B8-C6F827CD02BF}" destId="{8A8758A4-7763-43DE-BC68-8A5E627BCFD8}" srcOrd="0" destOrd="0" presId="urn:microsoft.com/office/officeart/2005/8/layout/list1"/>
    <dgm:cxn modelId="{DF5D4717-4BC6-4F34-8E90-0F78DD773310}" type="presOf" srcId="{38F77AF6-B931-42B4-A72D-A56923DEE64C}" destId="{1457EC87-CB5A-4F5E-9666-6A43C99C995B}" srcOrd="0" destOrd="0" presId="urn:microsoft.com/office/officeart/2005/8/layout/list1"/>
    <dgm:cxn modelId="{3C642DD5-A30B-4E08-A166-CAAF512989AB}" type="presParOf" srcId="{1E1A9EE3-114B-4A72-993D-9A0900F51014}" destId="{568611E9-E538-48AE-BDE9-71F1948A53F9}" srcOrd="0" destOrd="0" presId="urn:microsoft.com/office/officeart/2005/8/layout/list1"/>
    <dgm:cxn modelId="{7963E3CC-B4C7-4032-ACE0-178CCA4F530F}" type="presParOf" srcId="{568611E9-E538-48AE-BDE9-71F1948A53F9}" destId="{CC4B0E7F-106F-4710-8D0B-BDE4AB3D802B}" srcOrd="0" destOrd="0" presId="urn:microsoft.com/office/officeart/2005/8/layout/list1"/>
    <dgm:cxn modelId="{1CFBDDCA-AA91-47CA-8764-FC62E47149B6}" type="presParOf" srcId="{568611E9-E538-48AE-BDE9-71F1948A53F9}" destId="{726FF276-F5A7-4207-ABD4-748338C2C585}" srcOrd="1" destOrd="0" presId="urn:microsoft.com/office/officeart/2005/8/layout/list1"/>
    <dgm:cxn modelId="{32A11FC3-03CA-4910-838F-3A68CDBC4FC9}" type="presParOf" srcId="{1E1A9EE3-114B-4A72-993D-9A0900F51014}" destId="{323D1ADB-18D0-4004-8F8B-6A7E43DE4EE0}" srcOrd="1" destOrd="0" presId="urn:microsoft.com/office/officeart/2005/8/layout/list1"/>
    <dgm:cxn modelId="{0529AE97-54EE-4EF8-875F-3EF3F60458DC}" type="presParOf" srcId="{1E1A9EE3-114B-4A72-993D-9A0900F51014}" destId="{64576BD4-CC86-44E2-949E-1AC792B99926}" srcOrd="2" destOrd="0" presId="urn:microsoft.com/office/officeart/2005/8/layout/list1"/>
    <dgm:cxn modelId="{8690784E-3334-4C56-98CA-A6100960B1D7}" type="presParOf" srcId="{1E1A9EE3-114B-4A72-993D-9A0900F51014}" destId="{9041AECC-4CC9-46B4-BD10-980282DF1F13}" srcOrd="3" destOrd="0" presId="urn:microsoft.com/office/officeart/2005/8/layout/list1"/>
    <dgm:cxn modelId="{49877040-D87F-4BEB-ADC8-FA618A304302}" type="presParOf" srcId="{1E1A9EE3-114B-4A72-993D-9A0900F51014}" destId="{8306BEF1-ACC0-4FEF-ABE6-46355F0FDAC5}" srcOrd="4" destOrd="0" presId="urn:microsoft.com/office/officeart/2005/8/layout/list1"/>
    <dgm:cxn modelId="{2225A691-DF96-4F61-BF48-9E52222799D3}" type="presParOf" srcId="{8306BEF1-ACC0-4FEF-ABE6-46355F0FDAC5}" destId="{B37246A8-3211-430F-A98F-D466DD718479}" srcOrd="0" destOrd="0" presId="urn:microsoft.com/office/officeart/2005/8/layout/list1"/>
    <dgm:cxn modelId="{7DB47E16-46DE-4520-8887-E804452179BA}" type="presParOf" srcId="{8306BEF1-ACC0-4FEF-ABE6-46355F0FDAC5}" destId="{EE6383B3-C145-47E0-8D9B-750D8FB4D328}" srcOrd="1" destOrd="0" presId="urn:microsoft.com/office/officeart/2005/8/layout/list1"/>
    <dgm:cxn modelId="{EB141B0E-38EC-466C-83B2-DEC884521532}" type="presParOf" srcId="{1E1A9EE3-114B-4A72-993D-9A0900F51014}" destId="{BCC3D050-6AC2-45E9-A21E-F7AD358DDDE6}" srcOrd="5" destOrd="0" presId="urn:microsoft.com/office/officeart/2005/8/layout/list1"/>
    <dgm:cxn modelId="{4C4C0F20-4417-4A6D-8321-05527318B1DA}" type="presParOf" srcId="{1E1A9EE3-114B-4A72-993D-9A0900F51014}" destId="{B2B24075-62DF-4DE9-BDE9-FB80B95C94B2}" srcOrd="6" destOrd="0" presId="urn:microsoft.com/office/officeart/2005/8/layout/list1"/>
    <dgm:cxn modelId="{9D0353E4-D546-4E65-9BF7-AFC8A82E0DD8}" type="presParOf" srcId="{1E1A9EE3-114B-4A72-993D-9A0900F51014}" destId="{7A103187-250A-4F21-BBC6-EB92824AAA27}" srcOrd="7" destOrd="0" presId="urn:microsoft.com/office/officeart/2005/8/layout/list1"/>
    <dgm:cxn modelId="{B1450C76-F305-4CBC-A8DB-E2F15D9CE335}" type="presParOf" srcId="{1E1A9EE3-114B-4A72-993D-9A0900F51014}" destId="{299360C5-A29F-4347-8407-46D7FFC1F38B}" srcOrd="8" destOrd="0" presId="urn:microsoft.com/office/officeart/2005/8/layout/list1"/>
    <dgm:cxn modelId="{52BE4435-2BD2-4C54-85F1-BB079DBA5297}" type="presParOf" srcId="{299360C5-A29F-4347-8407-46D7FFC1F38B}" destId="{1CA65EF4-ECAD-4FA9-9850-C87782D8E9F6}" srcOrd="0" destOrd="0" presId="urn:microsoft.com/office/officeart/2005/8/layout/list1"/>
    <dgm:cxn modelId="{3E419BDF-5234-4B64-81D9-D9748FA06A19}" type="presParOf" srcId="{299360C5-A29F-4347-8407-46D7FFC1F38B}" destId="{266909B6-AEC2-455B-AE35-67916D87AAC0}" srcOrd="1" destOrd="0" presId="urn:microsoft.com/office/officeart/2005/8/layout/list1"/>
    <dgm:cxn modelId="{443212FE-E49A-4E3E-A02F-9E917F6E7B8F}" type="presParOf" srcId="{1E1A9EE3-114B-4A72-993D-9A0900F51014}" destId="{4117A3EA-9B7A-4F64-9D98-95757EFE7756}" srcOrd="9" destOrd="0" presId="urn:microsoft.com/office/officeart/2005/8/layout/list1"/>
    <dgm:cxn modelId="{34569BD5-F62C-40A1-8D62-B690F95AB16E}" type="presParOf" srcId="{1E1A9EE3-114B-4A72-993D-9A0900F51014}" destId="{3DCB8AE1-97D1-4820-B833-841F28073F46}" srcOrd="10" destOrd="0" presId="urn:microsoft.com/office/officeart/2005/8/layout/list1"/>
    <dgm:cxn modelId="{610CF423-B5BC-4494-B751-A795BD449011}" type="presParOf" srcId="{1E1A9EE3-114B-4A72-993D-9A0900F51014}" destId="{E0E5EA21-B88F-4B4E-B4BA-26AFF300F2DE}" srcOrd="11" destOrd="0" presId="urn:microsoft.com/office/officeart/2005/8/layout/list1"/>
    <dgm:cxn modelId="{97E6E71D-A776-498F-A237-D471D61119D9}" type="presParOf" srcId="{1E1A9EE3-114B-4A72-993D-9A0900F51014}" destId="{E64A8D74-B29C-47D0-A3E4-0744FFFB170E}" srcOrd="12" destOrd="0" presId="urn:microsoft.com/office/officeart/2005/8/layout/list1"/>
    <dgm:cxn modelId="{F714A2DD-AE60-4B81-815E-89B34303D7B7}" type="presParOf" srcId="{E64A8D74-B29C-47D0-A3E4-0744FFFB170E}" destId="{8984C6D0-D23D-4F7A-8C40-0F42144B493F}" srcOrd="0" destOrd="0" presId="urn:microsoft.com/office/officeart/2005/8/layout/list1"/>
    <dgm:cxn modelId="{8B49C781-B8C6-43EB-B293-E0AD82308D8A}" type="presParOf" srcId="{E64A8D74-B29C-47D0-A3E4-0744FFFB170E}" destId="{96FE03CB-B22D-4332-812D-144902EA2CEB}" srcOrd="1" destOrd="0" presId="urn:microsoft.com/office/officeart/2005/8/layout/list1"/>
    <dgm:cxn modelId="{2DE84FDD-75EC-4781-A873-A02EA3E97149}" type="presParOf" srcId="{1E1A9EE3-114B-4A72-993D-9A0900F51014}" destId="{1F849CC2-AF34-4290-BD3C-D923E6436225}" srcOrd="13" destOrd="0" presId="urn:microsoft.com/office/officeart/2005/8/layout/list1"/>
    <dgm:cxn modelId="{9384108E-56E7-435C-813E-419A05921115}" type="presParOf" srcId="{1E1A9EE3-114B-4A72-993D-9A0900F51014}" destId="{1FA6AAD2-72E6-4500-BF56-E870B397EB88}" srcOrd="14" destOrd="0" presId="urn:microsoft.com/office/officeart/2005/8/layout/list1"/>
    <dgm:cxn modelId="{742CC063-2756-46E9-BA63-E478DF99A475}" type="presParOf" srcId="{1E1A9EE3-114B-4A72-993D-9A0900F51014}" destId="{BA38C3C5-2E6D-4F3F-8D6C-D2045F435B35}" srcOrd="15" destOrd="0" presId="urn:microsoft.com/office/officeart/2005/8/layout/list1"/>
    <dgm:cxn modelId="{209FA232-07D7-46E2-9F86-3AC4B60B1484}" type="presParOf" srcId="{1E1A9EE3-114B-4A72-993D-9A0900F51014}" destId="{306D6533-4C70-4077-A0ED-1929B9F5D272}" srcOrd="16" destOrd="0" presId="urn:microsoft.com/office/officeart/2005/8/layout/list1"/>
    <dgm:cxn modelId="{5D4909E9-3BE9-464E-9F7A-C201F4FF5DE1}" type="presParOf" srcId="{306D6533-4C70-4077-A0ED-1929B9F5D272}" destId="{1457EC87-CB5A-4F5E-9666-6A43C99C995B}" srcOrd="0" destOrd="0" presId="urn:microsoft.com/office/officeart/2005/8/layout/list1"/>
    <dgm:cxn modelId="{32F23466-11CB-45BD-92C6-9084E0407190}" type="presParOf" srcId="{306D6533-4C70-4077-A0ED-1929B9F5D272}" destId="{425CE3CB-9B33-4602-B8D0-B9F720CD0B6D}" srcOrd="1" destOrd="0" presId="urn:microsoft.com/office/officeart/2005/8/layout/list1"/>
    <dgm:cxn modelId="{F27737E4-3CDC-4364-B5F0-1CB03ABBDDBC}" type="presParOf" srcId="{1E1A9EE3-114B-4A72-993D-9A0900F51014}" destId="{BEF43B98-1B3B-400F-A35D-07EE46CB4909}" srcOrd="17" destOrd="0" presId="urn:microsoft.com/office/officeart/2005/8/layout/list1"/>
    <dgm:cxn modelId="{E8751550-F10B-488B-88AC-0F0AC033AB33}" type="presParOf" srcId="{1E1A9EE3-114B-4A72-993D-9A0900F51014}" destId="{E4209803-C185-4760-973C-4434F9A693F5}" srcOrd="18" destOrd="0" presId="urn:microsoft.com/office/officeart/2005/8/layout/list1"/>
    <dgm:cxn modelId="{F600E59B-7918-4E41-A578-CC5964A144D9}" type="presParOf" srcId="{1E1A9EE3-114B-4A72-993D-9A0900F51014}" destId="{150A3B93-A19A-4A48-9CAB-3CAF2A9CD9EF}" srcOrd="19" destOrd="0" presId="urn:microsoft.com/office/officeart/2005/8/layout/list1"/>
    <dgm:cxn modelId="{391B92A2-711C-4463-8F2B-6E70D5E4837C}" type="presParOf" srcId="{1E1A9EE3-114B-4A72-993D-9A0900F51014}" destId="{6C6DA065-874E-4E4D-BDE9-AFF126B2639F}" srcOrd="20" destOrd="0" presId="urn:microsoft.com/office/officeart/2005/8/layout/list1"/>
    <dgm:cxn modelId="{BB1637A8-300B-41CD-982D-52F8F048970D}" type="presParOf" srcId="{6C6DA065-874E-4E4D-BDE9-AFF126B2639F}" destId="{89B32C4F-692F-4026-93D3-AC5DAE8C49EB}" srcOrd="0" destOrd="0" presId="urn:microsoft.com/office/officeart/2005/8/layout/list1"/>
    <dgm:cxn modelId="{B1093B1B-4B00-4910-AFD6-EDB784799F80}" type="presParOf" srcId="{6C6DA065-874E-4E4D-BDE9-AFF126B2639F}" destId="{260F3D57-6610-451A-97BE-51ADE8F7646F}" srcOrd="1" destOrd="0" presId="urn:microsoft.com/office/officeart/2005/8/layout/list1"/>
    <dgm:cxn modelId="{1FADBA8F-0333-42F5-9E48-764D9ABA0E9E}" type="presParOf" srcId="{1E1A9EE3-114B-4A72-993D-9A0900F51014}" destId="{5C7D7C79-3BA6-4722-A927-1BA2DB5E354C}" srcOrd="21" destOrd="0" presId="urn:microsoft.com/office/officeart/2005/8/layout/list1"/>
    <dgm:cxn modelId="{111DC29D-72E4-4750-8349-D7586E3C584A}" type="presParOf" srcId="{1E1A9EE3-114B-4A72-993D-9A0900F51014}" destId="{04BE807B-460E-4150-9CEC-67F4876F0737}" srcOrd="22" destOrd="0" presId="urn:microsoft.com/office/officeart/2005/8/layout/list1"/>
    <dgm:cxn modelId="{EF47CE6C-F022-435B-B556-0B8A74C18775}" type="presParOf" srcId="{1E1A9EE3-114B-4A72-993D-9A0900F51014}" destId="{0E084DD5-0CE0-4DED-A428-9FA7BD1D1563}" srcOrd="23" destOrd="0" presId="urn:microsoft.com/office/officeart/2005/8/layout/list1"/>
    <dgm:cxn modelId="{14CC8BA8-638C-4282-AB86-F545E98BAA8B}" type="presParOf" srcId="{1E1A9EE3-114B-4A72-993D-9A0900F51014}" destId="{9DB3AE1C-78FF-4E0E-8C11-91FD72DBB8AB}" srcOrd="24" destOrd="0" presId="urn:microsoft.com/office/officeart/2005/8/layout/list1"/>
    <dgm:cxn modelId="{116924DE-029D-4460-9950-63949B60B249}" type="presParOf" srcId="{9DB3AE1C-78FF-4E0E-8C11-91FD72DBB8AB}" destId="{C7FC76A8-BC91-4029-AE9D-C313BCD6B508}" srcOrd="0" destOrd="0" presId="urn:microsoft.com/office/officeart/2005/8/layout/list1"/>
    <dgm:cxn modelId="{46061E66-C2A2-4CA1-A2FD-BA8184A76D02}" type="presParOf" srcId="{9DB3AE1C-78FF-4E0E-8C11-91FD72DBB8AB}" destId="{DA9131C9-306A-4E99-9726-1F85CBBF18DC}" srcOrd="1" destOrd="0" presId="urn:microsoft.com/office/officeart/2005/8/layout/list1"/>
    <dgm:cxn modelId="{89767D0F-6871-4188-8E38-810AC40735B0}" type="presParOf" srcId="{1E1A9EE3-114B-4A72-993D-9A0900F51014}" destId="{9D073921-6B68-4D60-82EF-97D6C8860F3A}" srcOrd="25" destOrd="0" presId="urn:microsoft.com/office/officeart/2005/8/layout/list1"/>
    <dgm:cxn modelId="{AF6DC005-88B4-4526-A616-4A25ABAFE5BF}" type="presParOf" srcId="{1E1A9EE3-114B-4A72-993D-9A0900F51014}" destId="{FC74E81C-7E8D-41A3-A3A1-23F699E163EB}" srcOrd="26" destOrd="0" presId="urn:microsoft.com/office/officeart/2005/8/layout/list1"/>
    <dgm:cxn modelId="{D19307B1-456A-48E1-BCA3-91BE128C1423}" type="presParOf" srcId="{1E1A9EE3-114B-4A72-993D-9A0900F51014}" destId="{91C8492E-BB8C-44D6-B917-649BFA3B71B7}" srcOrd="27" destOrd="0" presId="urn:microsoft.com/office/officeart/2005/8/layout/list1"/>
    <dgm:cxn modelId="{0AEFB9AB-E337-4E37-AFE6-E7E634FA70D1}" type="presParOf" srcId="{1E1A9EE3-114B-4A72-993D-9A0900F51014}" destId="{22CB9A60-53F1-4D7C-8F5E-18E5ECD675EB}" srcOrd="28" destOrd="0" presId="urn:microsoft.com/office/officeart/2005/8/layout/list1"/>
    <dgm:cxn modelId="{0B5E4969-B863-4213-8E4C-1A939715CBD0}" type="presParOf" srcId="{22CB9A60-53F1-4D7C-8F5E-18E5ECD675EB}" destId="{53DC3E06-5941-47ED-8C0E-A8207644A6DB}" srcOrd="0" destOrd="0" presId="urn:microsoft.com/office/officeart/2005/8/layout/list1"/>
    <dgm:cxn modelId="{BB6A3D40-B633-4ABC-AF37-DAC20BC1AF2A}" type="presParOf" srcId="{22CB9A60-53F1-4D7C-8F5E-18E5ECD675EB}" destId="{B89954BF-5671-4EF7-B4A1-97BB65AE39C1}" srcOrd="1" destOrd="0" presId="urn:microsoft.com/office/officeart/2005/8/layout/list1"/>
    <dgm:cxn modelId="{0A366360-3AFA-42EA-8EDF-F2DB7CB230C6}" type="presParOf" srcId="{1E1A9EE3-114B-4A72-993D-9A0900F51014}" destId="{2D9CE8A8-A81D-4CD9-8C13-F0413E76C2FA}" srcOrd="29" destOrd="0" presId="urn:microsoft.com/office/officeart/2005/8/layout/list1"/>
    <dgm:cxn modelId="{81E76C0D-F015-43FD-BB7E-D9BCA4CAB15B}" type="presParOf" srcId="{1E1A9EE3-114B-4A72-993D-9A0900F51014}" destId="{61920563-4291-44C4-8379-6C0834D3548C}" srcOrd="30" destOrd="0" presId="urn:microsoft.com/office/officeart/2005/8/layout/list1"/>
    <dgm:cxn modelId="{22890A58-093B-42F2-97FB-23F58F6B5052}" type="presParOf" srcId="{1E1A9EE3-114B-4A72-993D-9A0900F51014}" destId="{5D5DADCA-8DCB-4A58-BFC4-B112EEB6305E}" srcOrd="31" destOrd="0" presId="urn:microsoft.com/office/officeart/2005/8/layout/list1"/>
    <dgm:cxn modelId="{0A53747D-D77A-4FEC-8AF2-A664941DB94B}" type="presParOf" srcId="{1E1A9EE3-114B-4A72-993D-9A0900F51014}" destId="{0A98107B-3F15-44F3-AA54-6959C123918B}" srcOrd="32" destOrd="0" presId="urn:microsoft.com/office/officeart/2005/8/layout/list1"/>
    <dgm:cxn modelId="{770F4BAF-9D7E-4ED1-9487-260AB41B726F}" type="presParOf" srcId="{0A98107B-3F15-44F3-AA54-6959C123918B}" destId="{02680B90-622B-4DA2-B5DD-5F4E057F4893}" srcOrd="0" destOrd="0" presId="urn:microsoft.com/office/officeart/2005/8/layout/list1"/>
    <dgm:cxn modelId="{4A941898-C4FB-4679-BEF6-7CF6B858E1CC}" type="presParOf" srcId="{0A98107B-3F15-44F3-AA54-6959C123918B}" destId="{619E0BF0-8536-41D0-9178-127CF7B43EE3}" srcOrd="1" destOrd="0" presId="urn:microsoft.com/office/officeart/2005/8/layout/list1"/>
    <dgm:cxn modelId="{D96FF996-EBFD-4AF5-80FE-6AC173251B99}" type="presParOf" srcId="{1E1A9EE3-114B-4A72-993D-9A0900F51014}" destId="{106B290D-B335-44B1-A5D0-608A0A234F59}" srcOrd="33" destOrd="0" presId="urn:microsoft.com/office/officeart/2005/8/layout/list1"/>
    <dgm:cxn modelId="{E7F004CB-FFC3-409E-8B2E-BDDC41CCBBDC}" type="presParOf" srcId="{1E1A9EE3-114B-4A72-993D-9A0900F51014}" destId="{05A3428D-AE0D-401D-AAF3-05E6347C1D1B}" srcOrd="34" destOrd="0" presId="urn:microsoft.com/office/officeart/2005/8/layout/list1"/>
    <dgm:cxn modelId="{0E70903F-2DF8-4540-A206-5A475594CA11}" type="presParOf" srcId="{1E1A9EE3-114B-4A72-993D-9A0900F51014}" destId="{DC922A0D-EEDC-4F68-80C4-47B11D18024C}" srcOrd="35" destOrd="0" presId="urn:microsoft.com/office/officeart/2005/8/layout/list1"/>
    <dgm:cxn modelId="{0E6990DA-0816-4FC8-84EC-36671F8328CA}" type="presParOf" srcId="{1E1A9EE3-114B-4A72-993D-9A0900F51014}" destId="{3205011F-4ED7-4F5D-9B87-4FC3B2268385}" srcOrd="36" destOrd="0" presId="urn:microsoft.com/office/officeart/2005/8/layout/list1"/>
    <dgm:cxn modelId="{B13A3336-97A7-4B4F-9E2E-201B904F26BA}" type="presParOf" srcId="{3205011F-4ED7-4F5D-9B87-4FC3B2268385}" destId="{8A8758A4-7763-43DE-BC68-8A5E627BCFD8}" srcOrd="0" destOrd="0" presId="urn:microsoft.com/office/officeart/2005/8/layout/list1"/>
    <dgm:cxn modelId="{DE4593C4-B962-43B3-AC61-7BDDF7F6A3F3}" type="presParOf" srcId="{3205011F-4ED7-4F5D-9B87-4FC3B2268385}" destId="{653C462F-1E86-4729-AA9E-281B186BD102}" srcOrd="1" destOrd="0" presId="urn:microsoft.com/office/officeart/2005/8/layout/list1"/>
    <dgm:cxn modelId="{C49B2989-E9A7-44ED-9810-AE2774D8FCB0}" type="presParOf" srcId="{1E1A9EE3-114B-4A72-993D-9A0900F51014}" destId="{A93BE4E8-C403-4AD3-B71F-481A30A8C30C}" srcOrd="37" destOrd="0" presId="urn:microsoft.com/office/officeart/2005/8/layout/list1"/>
    <dgm:cxn modelId="{39107629-0EE7-4008-9E31-F2759CEE1E17}" type="presParOf" srcId="{1E1A9EE3-114B-4A72-993D-9A0900F51014}" destId="{C0B9AB2F-15D3-4184-9AB4-07608426D87E}" srcOrd="3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DD3B2-E167-4736-930C-99236160FAE6}">
      <dsp:nvSpPr>
        <dsp:cNvPr id="0" name=""/>
        <dsp:cNvSpPr/>
      </dsp:nvSpPr>
      <dsp:spPr>
        <a:xfrm>
          <a:off x="0" y="576535"/>
          <a:ext cx="7416824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9B783FA-C7B4-4977-835D-CB088BF067AE}">
      <dsp:nvSpPr>
        <dsp:cNvPr id="0" name=""/>
        <dsp:cNvSpPr/>
      </dsp:nvSpPr>
      <dsp:spPr>
        <a:xfrm>
          <a:off x="370841" y="15655"/>
          <a:ext cx="5191776" cy="11217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6237" tIns="0" rIns="196237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Протиріччя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неузгодженість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вимог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різних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педагогів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0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5601" y="70415"/>
        <a:ext cx="5082256" cy="1012240"/>
      </dsp:txXfrm>
    </dsp:sp>
    <dsp:sp modelId="{60AB1050-9F42-482D-B8E0-D114893B0780}">
      <dsp:nvSpPr>
        <dsp:cNvPr id="0" name=""/>
        <dsp:cNvSpPr/>
      </dsp:nvSpPr>
      <dsp:spPr>
        <a:xfrm>
          <a:off x="0" y="2300216"/>
          <a:ext cx="7416824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D6EF6F3-D5A0-4E0F-A680-D993D2F6D023}">
      <dsp:nvSpPr>
        <dsp:cNvPr id="0" name=""/>
        <dsp:cNvSpPr/>
      </dsp:nvSpPr>
      <dsp:spPr>
        <a:xfrm>
          <a:off x="370841" y="1739335"/>
          <a:ext cx="5191776" cy="1121760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6237" tIns="0" rIns="196237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п’ятикласника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обрушується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потік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інформації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насичений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термінами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незрозумілими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словами.</a:t>
          </a:r>
          <a:endParaRPr lang="ru-RU" sz="20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5601" y="1794095"/>
        <a:ext cx="5082256" cy="1012240"/>
      </dsp:txXfrm>
    </dsp:sp>
    <dsp:sp modelId="{ECBCA5A8-D1A5-481A-B1CE-3FF75690CFE5}">
      <dsp:nvSpPr>
        <dsp:cNvPr id="0" name=""/>
        <dsp:cNvSpPr/>
      </dsp:nvSpPr>
      <dsp:spPr>
        <a:xfrm>
          <a:off x="0" y="4023896"/>
          <a:ext cx="7416824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0ACA84-EBE9-455A-9D05-C6E444CDA78B}">
      <dsp:nvSpPr>
        <dsp:cNvPr id="0" name=""/>
        <dsp:cNvSpPr/>
      </dsp:nvSpPr>
      <dsp:spPr>
        <a:xfrm>
          <a:off x="370841" y="3463016"/>
          <a:ext cx="5191776" cy="112176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6237" tIns="0" rIns="196237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п’ятому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класі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багато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дітей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відчувають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самотність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тому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улюбленої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першої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вчительки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немає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поруч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класному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керівникові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часто не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вистачає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часу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приділяти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їм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увагу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тій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же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мірі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0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5601" y="3517776"/>
        <a:ext cx="5082256" cy="10122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DD3B2-E167-4736-930C-99236160FAE6}">
      <dsp:nvSpPr>
        <dsp:cNvPr id="0" name=""/>
        <dsp:cNvSpPr/>
      </dsp:nvSpPr>
      <dsp:spPr>
        <a:xfrm>
          <a:off x="0" y="725936"/>
          <a:ext cx="7416824" cy="123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9B783FA-C7B4-4977-835D-CB088BF067AE}">
      <dsp:nvSpPr>
        <dsp:cNvPr id="0" name=""/>
        <dsp:cNvSpPr/>
      </dsp:nvSpPr>
      <dsp:spPr>
        <a:xfrm>
          <a:off x="370841" y="2696"/>
          <a:ext cx="5191776" cy="144648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6237" tIns="0" rIns="196237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Емоційний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особистісний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стан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дитини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тривожність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замкнутість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тип темпераменту,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агресивність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інше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)  </a:t>
          </a:r>
          <a:endParaRPr lang="ru-RU" sz="20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1452" y="73307"/>
        <a:ext cx="5050554" cy="1305258"/>
      </dsp:txXfrm>
    </dsp:sp>
    <dsp:sp modelId="{60AB1050-9F42-482D-B8E0-D114893B0780}">
      <dsp:nvSpPr>
        <dsp:cNvPr id="0" name=""/>
        <dsp:cNvSpPr/>
      </dsp:nvSpPr>
      <dsp:spPr>
        <a:xfrm>
          <a:off x="0" y="2948576"/>
          <a:ext cx="7416824" cy="123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D6EF6F3-D5A0-4E0F-A680-D993D2F6D023}">
      <dsp:nvSpPr>
        <dsp:cNvPr id="0" name=""/>
        <dsp:cNvSpPr/>
      </dsp:nvSpPr>
      <dsp:spPr>
        <a:xfrm>
          <a:off x="370841" y="2225336"/>
          <a:ext cx="5191776" cy="1446480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6237" tIns="0" rIns="196237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Велике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навантаження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протягом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тижня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є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новим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елементом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житті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самої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дитини</a:t>
          </a:r>
          <a:endParaRPr lang="ru-RU" sz="20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1452" y="2295947"/>
        <a:ext cx="5050554" cy="1305258"/>
      </dsp:txXfrm>
    </dsp:sp>
    <dsp:sp modelId="{ECBCA5A8-D1A5-481A-B1CE-3FF75690CFE5}">
      <dsp:nvSpPr>
        <dsp:cNvPr id="0" name=""/>
        <dsp:cNvSpPr/>
      </dsp:nvSpPr>
      <dsp:spPr>
        <a:xfrm>
          <a:off x="0" y="5171216"/>
          <a:ext cx="7416824" cy="123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0ACA84-EBE9-455A-9D05-C6E444CDA78B}">
      <dsp:nvSpPr>
        <dsp:cNvPr id="0" name=""/>
        <dsp:cNvSpPr/>
      </dsp:nvSpPr>
      <dsp:spPr>
        <a:xfrm>
          <a:off x="370841" y="4447976"/>
          <a:ext cx="5191776" cy="144648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6237" tIns="0" rIns="196237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Статус «молодшого» серед учнів старшої школи</a:t>
          </a:r>
          <a:endParaRPr lang="ru-RU" sz="20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1452" y="4518587"/>
        <a:ext cx="5050554" cy="13052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8327E3-3856-4F7C-804E-DB52257A8324}">
      <dsp:nvSpPr>
        <dsp:cNvPr id="0" name=""/>
        <dsp:cNvSpPr/>
      </dsp:nvSpPr>
      <dsp:spPr>
        <a:xfrm>
          <a:off x="0" y="464019"/>
          <a:ext cx="6264695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B342BE2-A17D-4600-8F86-281C0945CAF5}">
      <dsp:nvSpPr>
        <dsp:cNvPr id="0" name=""/>
        <dsp:cNvSpPr/>
      </dsp:nvSpPr>
      <dsp:spPr>
        <a:xfrm>
          <a:off x="313234" y="6459"/>
          <a:ext cx="4385287" cy="91512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753" tIns="0" rIns="165753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altLang="ru-RU" sz="18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 вигляді реакції активного протесту (агресивність, негативізм, напруженість, роздратованість);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7906" y="51131"/>
        <a:ext cx="4295943" cy="825776"/>
      </dsp:txXfrm>
    </dsp:sp>
    <dsp:sp modelId="{437BA789-F141-468A-A7B8-3ACA6421C2B2}">
      <dsp:nvSpPr>
        <dsp:cNvPr id="0" name=""/>
        <dsp:cNvSpPr/>
      </dsp:nvSpPr>
      <dsp:spPr>
        <a:xfrm>
          <a:off x="0" y="1870179"/>
          <a:ext cx="6264695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0B0D63D-53DC-4058-A3D7-49672AEB7BDE}">
      <dsp:nvSpPr>
        <dsp:cNvPr id="0" name=""/>
        <dsp:cNvSpPr/>
      </dsp:nvSpPr>
      <dsp:spPr>
        <a:xfrm>
          <a:off x="313234" y="1412619"/>
          <a:ext cx="4385287" cy="915120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753" tIns="0" rIns="165753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altLang="ru-RU" sz="18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 вигляді пасивного протесту (депресія, страх, відсутність інтересу до навчання та шкільного життя);</a:t>
          </a:r>
          <a:endParaRPr lang="ru-RU" sz="1800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7906" y="1457291"/>
        <a:ext cx="4295943" cy="825776"/>
      </dsp:txXfrm>
    </dsp:sp>
    <dsp:sp modelId="{9644BB97-52BC-4CEB-B321-3CA02A4C506C}">
      <dsp:nvSpPr>
        <dsp:cNvPr id="0" name=""/>
        <dsp:cNvSpPr/>
      </dsp:nvSpPr>
      <dsp:spPr>
        <a:xfrm>
          <a:off x="0" y="3276340"/>
          <a:ext cx="6264695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2CC02A2-F649-46DE-9EF6-2DF45F2D5229}">
      <dsp:nvSpPr>
        <dsp:cNvPr id="0" name=""/>
        <dsp:cNvSpPr/>
      </dsp:nvSpPr>
      <dsp:spPr>
        <a:xfrm>
          <a:off x="313234" y="2818780"/>
          <a:ext cx="4385287" cy="91512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753" tIns="0" rIns="165753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alt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 вигляді реакції тривожності (невпевненість, напруженість, нестійкий контакт з однолітками).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7906" y="2863452"/>
        <a:ext cx="4295943" cy="8257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AD098E-AFD4-464D-93B7-A311B2C11100}">
      <dsp:nvSpPr>
        <dsp:cNvPr id="0" name=""/>
        <dsp:cNvSpPr/>
      </dsp:nvSpPr>
      <dsp:spPr>
        <a:xfrm>
          <a:off x="0" y="303372"/>
          <a:ext cx="729647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7B0550C-AA2B-492D-9A4B-A06FFF07D0AD}">
      <dsp:nvSpPr>
        <dsp:cNvPr id="0" name=""/>
        <dsp:cNvSpPr/>
      </dsp:nvSpPr>
      <dsp:spPr>
        <a:xfrm>
          <a:off x="364823" y="67212"/>
          <a:ext cx="5107530" cy="47232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3052" tIns="0" rIns="19305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altLang="ru-RU" sz="20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успішне засвоєння навчального матеріалу;</a:t>
          </a:r>
          <a:endParaRPr lang="ru-RU" sz="2000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7880" y="90269"/>
        <a:ext cx="5061416" cy="426206"/>
      </dsp:txXfrm>
    </dsp:sp>
    <dsp:sp modelId="{2595D258-F8F1-4B90-B2A4-445B5BE720E1}">
      <dsp:nvSpPr>
        <dsp:cNvPr id="0" name=""/>
        <dsp:cNvSpPr/>
      </dsp:nvSpPr>
      <dsp:spPr>
        <a:xfrm>
          <a:off x="0" y="1029132"/>
          <a:ext cx="729647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655646"/>
              <a:satOff val="6635"/>
              <a:lumOff val="143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0CFAEA3-D21A-485E-A5E5-5486F8B14FF5}">
      <dsp:nvSpPr>
        <dsp:cNvPr id="0" name=""/>
        <dsp:cNvSpPr/>
      </dsp:nvSpPr>
      <dsp:spPr>
        <a:xfrm>
          <a:off x="364823" y="792972"/>
          <a:ext cx="5107530" cy="472320"/>
        </a:xfrm>
        <a:prstGeom prst="roundRect">
          <a:avLst/>
        </a:prstGeom>
        <a:gradFill rotWithShape="0">
          <a:gsLst>
            <a:gs pos="0">
              <a:schemeClr val="accent5">
                <a:hueOff val="-1655646"/>
                <a:satOff val="6635"/>
                <a:lumOff val="1438"/>
                <a:alphaOff val="0"/>
                <a:shade val="51000"/>
                <a:satMod val="130000"/>
              </a:schemeClr>
            </a:gs>
            <a:gs pos="80000">
              <a:schemeClr val="accent5">
                <a:hueOff val="-1655646"/>
                <a:satOff val="6635"/>
                <a:lumOff val="1438"/>
                <a:alphaOff val="0"/>
                <a:shade val="93000"/>
                <a:satMod val="130000"/>
              </a:schemeClr>
            </a:gs>
            <a:gs pos="100000">
              <a:schemeClr val="accent5">
                <a:hueOff val="-1655646"/>
                <a:satOff val="6635"/>
                <a:lumOff val="143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3052" tIns="0" rIns="19305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altLang="ru-RU" sz="20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готовність до виконання вимог учителів без попереднього заохочення;</a:t>
          </a:r>
          <a:endParaRPr lang="uk-UA" altLang="ru-RU" sz="200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7880" y="816029"/>
        <a:ext cx="5061416" cy="426206"/>
      </dsp:txXfrm>
    </dsp:sp>
    <dsp:sp modelId="{B38E1069-1F37-4EAC-8C9B-4593F765ACF4}">
      <dsp:nvSpPr>
        <dsp:cNvPr id="0" name=""/>
        <dsp:cNvSpPr/>
      </dsp:nvSpPr>
      <dsp:spPr>
        <a:xfrm>
          <a:off x="0" y="1754892"/>
          <a:ext cx="729647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B0353DE-CB28-43E5-9FA3-7D29B865D4AD}">
      <dsp:nvSpPr>
        <dsp:cNvPr id="0" name=""/>
        <dsp:cNvSpPr/>
      </dsp:nvSpPr>
      <dsp:spPr>
        <a:xfrm>
          <a:off x="364823" y="1518732"/>
          <a:ext cx="5107530" cy="472320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3052" tIns="0" rIns="19305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altLang="ru-RU" sz="20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адекватне сприймання оцінок учителя;</a:t>
          </a:r>
          <a:endParaRPr lang="uk-UA" altLang="ru-RU" sz="200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7880" y="1541789"/>
        <a:ext cx="5061416" cy="426206"/>
      </dsp:txXfrm>
    </dsp:sp>
    <dsp:sp modelId="{26345741-45D0-4440-AAA5-52E098BB892B}">
      <dsp:nvSpPr>
        <dsp:cNvPr id="0" name=""/>
        <dsp:cNvSpPr/>
      </dsp:nvSpPr>
      <dsp:spPr>
        <a:xfrm>
          <a:off x="0" y="2480652"/>
          <a:ext cx="729647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7A61441-5B5C-40BA-841A-06ECE3198C99}">
      <dsp:nvSpPr>
        <dsp:cNvPr id="0" name=""/>
        <dsp:cNvSpPr/>
      </dsp:nvSpPr>
      <dsp:spPr>
        <a:xfrm>
          <a:off x="364823" y="2244491"/>
          <a:ext cx="5107530" cy="472320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3052" tIns="0" rIns="19305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altLang="ru-RU" sz="20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активність, уважність, стриманість на уроках;</a:t>
          </a:r>
          <a:endParaRPr lang="uk-UA" altLang="ru-RU" sz="200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7880" y="2267548"/>
        <a:ext cx="5061416" cy="426206"/>
      </dsp:txXfrm>
    </dsp:sp>
    <dsp:sp modelId="{3D3CC772-EBCF-4371-844C-21A4EDF7DC90}">
      <dsp:nvSpPr>
        <dsp:cNvPr id="0" name=""/>
        <dsp:cNvSpPr/>
      </dsp:nvSpPr>
      <dsp:spPr>
        <a:xfrm>
          <a:off x="0" y="3206412"/>
          <a:ext cx="729647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FB3D6B9-13E3-4EB7-91AD-C56476C3A028}">
      <dsp:nvSpPr>
        <dsp:cNvPr id="0" name=""/>
        <dsp:cNvSpPr/>
      </dsp:nvSpPr>
      <dsp:spPr>
        <a:xfrm>
          <a:off x="364823" y="2970252"/>
          <a:ext cx="5107530" cy="472320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3052" tIns="0" rIns="19305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altLang="ru-RU" sz="20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позитивне оцінювання власних дій і результатів докладених зусиль;</a:t>
          </a:r>
          <a:endParaRPr lang="uk-UA" altLang="ru-RU" sz="200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7880" y="2993309"/>
        <a:ext cx="5061416" cy="426206"/>
      </dsp:txXfrm>
    </dsp:sp>
    <dsp:sp modelId="{C48FB404-3302-4348-8858-F4D7FD2C12D4}">
      <dsp:nvSpPr>
        <dsp:cNvPr id="0" name=""/>
        <dsp:cNvSpPr/>
      </dsp:nvSpPr>
      <dsp:spPr>
        <a:xfrm>
          <a:off x="0" y="3932172"/>
          <a:ext cx="729647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8278230"/>
              <a:satOff val="33176"/>
              <a:lumOff val="719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12AAFCF-74B9-481D-BA72-4E106191426C}">
      <dsp:nvSpPr>
        <dsp:cNvPr id="0" name=""/>
        <dsp:cNvSpPr/>
      </dsp:nvSpPr>
      <dsp:spPr>
        <a:xfrm>
          <a:off x="364823" y="3696012"/>
          <a:ext cx="5107530" cy="472320"/>
        </a:xfrm>
        <a:prstGeom prst="roundRect">
          <a:avLst/>
        </a:prstGeom>
        <a:gradFill rotWithShape="0">
          <a:gsLst>
            <a:gs pos="0">
              <a:schemeClr val="accent5">
                <a:hueOff val="-8278230"/>
                <a:satOff val="33176"/>
                <a:lumOff val="7190"/>
                <a:alphaOff val="0"/>
                <a:shade val="51000"/>
                <a:satMod val="130000"/>
              </a:schemeClr>
            </a:gs>
            <a:gs pos="80000">
              <a:schemeClr val="accent5">
                <a:hueOff val="-8278230"/>
                <a:satOff val="33176"/>
                <a:lumOff val="7190"/>
                <a:alphaOff val="0"/>
                <a:shade val="93000"/>
                <a:satMod val="130000"/>
              </a:schemeClr>
            </a:gs>
            <a:gs pos="100000">
              <a:schemeClr val="accent5">
                <a:hueOff val="-8278230"/>
                <a:satOff val="33176"/>
                <a:lumOff val="719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3052" tIns="0" rIns="19305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altLang="ru-RU" sz="20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спілкування з однокласниками та учнями старших класів;</a:t>
          </a:r>
          <a:endParaRPr lang="uk-UA" altLang="ru-RU" sz="200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7880" y="3719069"/>
        <a:ext cx="5061416" cy="426206"/>
      </dsp:txXfrm>
    </dsp:sp>
    <dsp:sp modelId="{2C33436C-26C8-46FC-B54D-7CC17CF8A56F}">
      <dsp:nvSpPr>
        <dsp:cNvPr id="0" name=""/>
        <dsp:cNvSpPr/>
      </dsp:nvSpPr>
      <dsp:spPr>
        <a:xfrm>
          <a:off x="0" y="4657932"/>
          <a:ext cx="729647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52ACFD8-46A5-4325-ABDF-7ADA0990B348}">
      <dsp:nvSpPr>
        <dsp:cNvPr id="0" name=""/>
        <dsp:cNvSpPr/>
      </dsp:nvSpPr>
      <dsp:spPr>
        <a:xfrm>
          <a:off x="364823" y="4421772"/>
          <a:ext cx="5107530" cy="47232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3052" tIns="0" rIns="19305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altLang="ru-RU" sz="20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вміння робити правильний вибір…</a:t>
          </a:r>
          <a:endParaRPr lang="ru-RU" altLang="ru-RU" sz="200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7880" y="4444829"/>
        <a:ext cx="5061416" cy="4262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5CCEA-C3E5-4EB4-91D2-962E11DBBD64}">
      <dsp:nvSpPr>
        <dsp:cNvPr id="0" name=""/>
        <dsp:cNvSpPr/>
      </dsp:nvSpPr>
      <dsp:spPr>
        <a:xfrm>
          <a:off x="0" y="515907"/>
          <a:ext cx="6984776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50C0B7E-791F-4E2D-B89E-D233AB9D8A95}">
      <dsp:nvSpPr>
        <dsp:cNvPr id="0" name=""/>
        <dsp:cNvSpPr/>
      </dsp:nvSpPr>
      <dsp:spPr>
        <a:xfrm>
          <a:off x="349238" y="14067"/>
          <a:ext cx="4889343" cy="100368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 ваших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дітей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переломний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період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тому будьте особливо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спостережливі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уважні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терплячі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600" kern="1200" dirty="0">
            <a:solidFill>
              <a:srgbClr val="002060"/>
            </a:solidFill>
          </a:endParaRPr>
        </a:p>
      </dsp:txBody>
      <dsp:txXfrm>
        <a:off x="398234" y="63063"/>
        <a:ext cx="4791351" cy="905688"/>
      </dsp:txXfrm>
    </dsp:sp>
    <dsp:sp modelId="{2EEFF3BA-F569-4D9F-A27D-CCA5DEC2917A}">
      <dsp:nvSpPr>
        <dsp:cNvPr id="0" name=""/>
        <dsp:cNvSpPr/>
      </dsp:nvSpPr>
      <dsp:spPr>
        <a:xfrm>
          <a:off x="0" y="2058147"/>
          <a:ext cx="6984776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937D958-256A-48F7-B7AE-A8EBBEED4AA7}">
      <dsp:nvSpPr>
        <dsp:cNvPr id="0" name=""/>
        <dsp:cNvSpPr/>
      </dsp:nvSpPr>
      <dsp:spPr>
        <a:xfrm>
          <a:off x="349238" y="1556307"/>
          <a:ext cx="4889343" cy="1003680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 5-у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класі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розширився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обсяг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матеріалу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з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основних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предметів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зросла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кількість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предметів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тому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збільшується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час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підготовки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уроків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altLang="uk-UA" sz="16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8234" y="1605303"/>
        <a:ext cx="4791351" cy="905688"/>
      </dsp:txXfrm>
    </dsp:sp>
    <dsp:sp modelId="{661A49F3-0DC1-4EAA-9681-6CBA1D37C67F}">
      <dsp:nvSpPr>
        <dsp:cNvPr id="0" name=""/>
        <dsp:cNvSpPr/>
      </dsp:nvSpPr>
      <dsp:spPr>
        <a:xfrm>
          <a:off x="0" y="3600387"/>
          <a:ext cx="6984776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F4D0D5F-F338-4E05-91B9-03D5E9BEA6C3}">
      <dsp:nvSpPr>
        <dsp:cNvPr id="0" name=""/>
        <dsp:cNvSpPr/>
      </dsp:nvSpPr>
      <dsp:spPr>
        <a:xfrm>
          <a:off x="349238" y="3098547"/>
          <a:ext cx="4889343" cy="1003680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Забезпечте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своїм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дітям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вдале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поєднання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відпочинку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фізичної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роботи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над уроками.</a:t>
          </a:r>
          <a:endParaRPr lang="uk-UA" altLang="uk-UA" sz="16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8234" y="3147543"/>
        <a:ext cx="4791351" cy="905688"/>
      </dsp:txXfrm>
    </dsp:sp>
    <dsp:sp modelId="{EFA9EE7E-FD8E-4ABF-854F-1FF20EC47BF3}">
      <dsp:nvSpPr>
        <dsp:cNvPr id="0" name=""/>
        <dsp:cNvSpPr/>
      </dsp:nvSpPr>
      <dsp:spPr>
        <a:xfrm>
          <a:off x="0" y="5393407"/>
          <a:ext cx="6984776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B58E9F3-CF80-4E6C-B0D5-6154D718ED68}">
      <dsp:nvSpPr>
        <dsp:cNvPr id="0" name=""/>
        <dsp:cNvSpPr/>
      </dsp:nvSpPr>
      <dsp:spPr>
        <a:xfrm>
          <a:off x="349238" y="4640787"/>
          <a:ext cx="4889343" cy="1254459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uk-UA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Програми</a:t>
          </a:r>
          <a:r>
            <a:rPr lang="ru-RU" altLang="uk-UA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включають</a:t>
          </a:r>
          <a:r>
            <a:rPr lang="ru-RU" altLang="uk-UA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більше</a:t>
          </a:r>
          <a:r>
            <a:rPr lang="ru-RU" altLang="uk-UA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теоретичного </a:t>
          </a:r>
          <a:r>
            <a:rPr lang="ru-RU" altLang="uk-UA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матеріалу</a:t>
          </a:r>
          <a:r>
            <a:rPr lang="ru-RU" altLang="uk-UA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тому </a:t>
          </a:r>
          <a:r>
            <a:rPr lang="ru-RU" altLang="uk-UA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слід</a:t>
          </a:r>
          <a:r>
            <a:rPr lang="ru-RU" altLang="uk-UA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привчити</a:t>
          </a:r>
          <a:r>
            <a:rPr lang="ru-RU" altLang="uk-UA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дітей</a:t>
          </a:r>
          <a:r>
            <a:rPr lang="ru-RU" altLang="uk-UA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міцно</a:t>
          </a:r>
          <a:r>
            <a:rPr lang="ru-RU" altLang="uk-UA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завчати</a:t>
          </a:r>
          <a:r>
            <a:rPr lang="ru-RU" altLang="uk-UA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окремі</a:t>
          </a:r>
          <a:r>
            <a:rPr lang="ru-RU" altLang="uk-UA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правила з математики, </a:t>
          </a:r>
          <a:r>
            <a:rPr lang="ru-RU" altLang="uk-UA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української</a:t>
          </a:r>
          <a:r>
            <a:rPr lang="ru-RU" altLang="uk-UA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мови</a:t>
          </a:r>
          <a:r>
            <a:rPr lang="ru-RU" altLang="uk-UA" sz="18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uk-UA" sz="18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природознавства</a:t>
          </a:r>
          <a:endParaRPr lang="ru-RU" sz="1800" kern="1200" dirty="0">
            <a:solidFill>
              <a:srgbClr val="002060"/>
            </a:solidFill>
          </a:endParaRPr>
        </a:p>
      </dsp:txBody>
      <dsp:txXfrm>
        <a:off x="410476" y="4702025"/>
        <a:ext cx="4766867" cy="113198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5CCEA-C3E5-4EB4-91D2-962E11DBBD64}">
      <dsp:nvSpPr>
        <dsp:cNvPr id="0" name=""/>
        <dsp:cNvSpPr/>
      </dsp:nvSpPr>
      <dsp:spPr>
        <a:xfrm>
          <a:off x="0" y="568037"/>
          <a:ext cx="6984776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50C0B7E-791F-4E2D-B89E-D233AB9D8A95}">
      <dsp:nvSpPr>
        <dsp:cNvPr id="0" name=""/>
        <dsp:cNvSpPr/>
      </dsp:nvSpPr>
      <dsp:spPr>
        <a:xfrm>
          <a:off x="349238" y="51437"/>
          <a:ext cx="4889343" cy="10332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Уважно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стежте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рівнем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виразного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читання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ваших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дітей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Стежте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порадами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вчителів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записаними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щоденниках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робочих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зошитах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(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уникайте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критичних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зауважень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вчителеві </a:t>
          </a:r>
          <a:r>
            <a:rPr lang="ru-RU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 </a:t>
          </a:r>
          <a:r>
            <a:rPr lang="ru-RU" altLang="uk-UA" sz="16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дітях</a:t>
          </a:r>
          <a:r>
            <a:rPr lang="uk-UA" altLang="uk-UA" sz="1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).</a:t>
          </a:r>
          <a:endParaRPr lang="ru-RU" sz="1600" kern="1200" dirty="0">
            <a:solidFill>
              <a:srgbClr val="002060"/>
            </a:solidFill>
          </a:endParaRPr>
        </a:p>
      </dsp:txBody>
      <dsp:txXfrm>
        <a:off x="399675" y="101874"/>
        <a:ext cx="4788469" cy="932326"/>
      </dsp:txXfrm>
    </dsp:sp>
    <dsp:sp modelId="{436A613B-0796-4B79-ABD7-4CDBD73DDE4E}">
      <dsp:nvSpPr>
        <dsp:cNvPr id="0" name=""/>
        <dsp:cNvSpPr/>
      </dsp:nvSpPr>
      <dsp:spPr>
        <a:xfrm>
          <a:off x="0" y="2155637"/>
          <a:ext cx="6984776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E952BAA-C2A3-4807-B678-ECF6B5684C7A}">
      <dsp:nvSpPr>
        <dsp:cNvPr id="0" name=""/>
        <dsp:cNvSpPr/>
      </dsp:nvSpPr>
      <dsp:spPr>
        <a:xfrm>
          <a:off x="349238" y="1639037"/>
          <a:ext cx="4889343" cy="1033200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uk-UA" sz="16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Ніколи не поспішайте з висновками ані про дитину, ані про вчителя - прийдіть до школи, поспілкуйтеся з учителем.</a:t>
          </a:r>
          <a:endParaRPr lang="uk-UA" altLang="uk-UA" sz="16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9675" y="1689474"/>
        <a:ext cx="4788469" cy="932326"/>
      </dsp:txXfrm>
    </dsp:sp>
    <dsp:sp modelId="{9D9D0F6D-51A1-474C-9B6F-C27CCD2D5B26}">
      <dsp:nvSpPr>
        <dsp:cNvPr id="0" name=""/>
        <dsp:cNvSpPr/>
      </dsp:nvSpPr>
      <dsp:spPr>
        <a:xfrm>
          <a:off x="0" y="3743237"/>
          <a:ext cx="6984776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950585D-CCAF-42D7-879C-70E8A78CAEB1}">
      <dsp:nvSpPr>
        <dsp:cNvPr id="0" name=""/>
        <dsp:cNvSpPr/>
      </dsp:nvSpPr>
      <dsp:spPr>
        <a:xfrm>
          <a:off x="349238" y="3226637"/>
          <a:ext cx="4889343" cy="1033200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uk-UA" sz="16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Пам’ятайте, клас, де навчається ваша дитина, - </a:t>
          </a:r>
          <a:r>
            <a:rPr lang="uk-UA" altLang="uk-UA" sz="16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одне </a:t>
          </a:r>
          <a:r>
            <a:rPr lang="ru-RU" altLang="uk-UA" sz="16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ціле трьох колективів: дітей, батьків, учителів. Чим дружніші, цілеспрямованіші будуть ці колективи, тим у кращій атмосфері буде формуватись ваша дитина. Це залежить від кожного</a:t>
          </a:r>
          <a:r>
            <a:rPr lang="uk-UA" altLang="uk-UA" sz="16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altLang="uk-UA" sz="16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uk-UA" altLang="uk-UA" sz="16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9675" y="3277074"/>
        <a:ext cx="4788469" cy="932326"/>
      </dsp:txXfrm>
    </dsp:sp>
    <dsp:sp modelId="{0C579348-970D-4B18-8386-AD71F0C8B8D2}">
      <dsp:nvSpPr>
        <dsp:cNvPr id="0" name=""/>
        <dsp:cNvSpPr/>
      </dsp:nvSpPr>
      <dsp:spPr>
        <a:xfrm>
          <a:off x="0" y="5330837"/>
          <a:ext cx="6984776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118040F-3025-421A-B72F-66F34544ED69}">
      <dsp:nvSpPr>
        <dsp:cNvPr id="0" name=""/>
        <dsp:cNvSpPr/>
      </dsp:nvSpPr>
      <dsp:spPr>
        <a:xfrm>
          <a:off x="349238" y="4814237"/>
          <a:ext cx="4889343" cy="103320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uk-UA" sz="16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 забувайте: дитину не можна карати за невміння, а терпляче вчити, радити, допомагати, підтримувати.</a:t>
          </a:r>
          <a:endParaRPr lang="uk-UA" altLang="uk-UA" sz="16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9675" y="4864674"/>
        <a:ext cx="4788469" cy="93232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5CCEA-C3E5-4EB4-91D2-962E11DBBD64}">
      <dsp:nvSpPr>
        <dsp:cNvPr id="0" name=""/>
        <dsp:cNvSpPr/>
      </dsp:nvSpPr>
      <dsp:spPr>
        <a:xfrm>
          <a:off x="0" y="568037"/>
          <a:ext cx="6984776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50C0B7E-791F-4E2D-B89E-D233AB9D8A95}">
      <dsp:nvSpPr>
        <dsp:cNvPr id="0" name=""/>
        <dsp:cNvSpPr/>
      </dsp:nvSpPr>
      <dsp:spPr>
        <a:xfrm>
          <a:off x="349238" y="51437"/>
          <a:ext cx="4889343" cy="10332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uk-UA" sz="18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Керуйтесь у спілкуванні з дитиною правилом: найдієвіший засіб виховання - особистий приклад.</a:t>
          </a:r>
          <a:endParaRPr lang="ru-RU" sz="1800" kern="1200" dirty="0">
            <a:solidFill>
              <a:srgbClr val="002060"/>
            </a:solidFill>
          </a:endParaRPr>
        </a:p>
      </dsp:txBody>
      <dsp:txXfrm>
        <a:off x="399675" y="101874"/>
        <a:ext cx="4788469" cy="932326"/>
      </dsp:txXfrm>
    </dsp:sp>
    <dsp:sp modelId="{EB2F01C9-2721-4927-994F-B08FC96BF6F9}">
      <dsp:nvSpPr>
        <dsp:cNvPr id="0" name=""/>
        <dsp:cNvSpPr/>
      </dsp:nvSpPr>
      <dsp:spPr>
        <a:xfrm>
          <a:off x="0" y="2155637"/>
          <a:ext cx="6984776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67E15E9-36F2-44C1-8D19-7DA54BDC7034}">
      <dsp:nvSpPr>
        <dsp:cNvPr id="0" name=""/>
        <dsp:cNvSpPr/>
      </dsp:nvSpPr>
      <dsp:spPr>
        <a:xfrm>
          <a:off x="349238" y="1639037"/>
          <a:ext cx="4889343" cy="1033200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uk-UA" sz="18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Дбайте про всебічний розвиток своєї дитини.</a:t>
          </a:r>
          <a:endParaRPr lang="uk-UA" altLang="uk-UA" sz="18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9675" y="1689474"/>
        <a:ext cx="4788469" cy="932326"/>
      </dsp:txXfrm>
    </dsp:sp>
    <dsp:sp modelId="{4E234FE6-413F-4EAC-9503-99989F7FE873}">
      <dsp:nvSpPr>
        <dsp:cNvPr id="0" name=""/>
        <dsp:cNvSpPr/>
      </dsp:nvSpPr>
      <dsp:spPr>
        <a:xfrm>
          <a:off x="0" y="3743237"/>
          <a:ext cx="6984776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F1CEEC7-4591-45FE-98A8-DCD6FA058716}">
      <dsp:nvSpPr>
        <dsp:cNvPr id="0" name=""/>
        <dsp:cNvSpPr/>
      </dsp:nvSpPr>
      <dsp:spPr>
        <a:xfrm>
          <a:off x="349238" y="3226637"/>
          <a:ext cx="4889343" cy="1033200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uk-UA" sz="18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Умійте ставити себе на місце дитини.</a:t>
          </a:r>
          <a:endParaRPr lang="uk-UA" altLang="uk-UA" sz="18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9675" y="3277074"/>
        <a:ext cx="4788469" cy="932326"/>
      </dsp:txXfrm>
    </dsp:sp>
    <dsp:sp modelId="{3016DBA7-5349-4BF0-B09E-1F2ACFE73BB2}">
      <dsp:nvSpPr>
        <dsp:cNvPr id="0" name=""/>
        <dsp:cNvSpPr/>
      </dsp:nvSpPr>
      <dsp:spPr>
        <a:xfrm>
          <a:off x="0" y="5330837"/>
          <a:ext cx="6984776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85E46F6-9DB5-4AAB-B591-2318428A69EC}">
      <dsp:nvSpPr>
        <dsp:cNvPr id="0" name=""/>
        <dsp:cNvSpPr/>
      </dsp:nvSpPr>
      <dsp:spPr>
        <a:xfrm>
          <a:off x="349238" y="4814237"/>
          <a:ext cx="4889343" cy="103320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uk-UA" sz="18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Пам’ятайте: праця, зокрема навчальна, не завдає шкоди вихованню дитини, а бездіяльність - її перший ворог.</a:t>
          </a:r>
          <a:endParaRPr lang="uk-UA" altLang="uk-UA" sz="18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9675" y="4864674"/>
        <a:ext cx="4788469" cy="93232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576BD4-CC86-44E2-949E-1AC792B99926}">
      <dsp:nvSpPr>
        <dsp:cNvPr id="0" name=""/>
        <dsp:cNvSpPr/>
      </dsp:nvSpPr>
      <dsp:spPr>
        <a:xfrm>
          <a:off x="0" y="332099"/>
          <a:ext cx="734494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26FF276-F5A7-4207-ABD4-748338C2C585}">
      <dsp:nvSpPr>
        <dsp:cNvPr id="0" name=""/>
        <dsp:cNvSpPr/>
      </dsp:nvSpPr>
      <dsp:spPr>
        <a:xfrm>
          <a:off x="367247" y="154979"/>
          <a:ext cx="5141458" cy="35424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4335" tIns="0" rIns="194335" bIns="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дитину постійно критикувати - вона вчиться ненавидіти.</a:t>
          </a:r>
          <a:endParaRPr lang="ru-RU" sz="1600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4540" y="172272"/>
        <a:ext cx="5106872" cy="319654"/>
      </dsp:txXfrm>
    </dsp:sp>
    <dsp:sp modelId="{B2B24075-62DF-4DE9-BDE9-FB80B95C94B2}">
      <dsp:nvSpPr>
        <dsp:cNvPr id="0" name=""/>
        <dsp:cNvSpPr/>
      </dsp:nvSpPr>
      <dsp:spPr>
        <a:xfrm>
          <a:off x="0" y="876419"/>
          <a:ext cx="734494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103764"/>
              <a:satOff val="4423"/>
              <a:lumOff val="95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E6383B3-C145-47E0-8D9B-750D8FB4D328}">
      <dsp:nvSpPr>
        <dsp:cNvPr id="0" name=""/>
        <dsp:cNvSpPr/>
      </dsp:nvSpPr>
      <dsp:spPr>
        <a:xfrm>
          <a:off x="367247" y="699299"/>
          <a:ext cx="5141458" cy="354240"/>
        </a:xfrm>
        <a:prstGeom prst="roundRect">
          <a:avLst/>
        </a:prstGeom>
        <a:gradFill rotWithShape="0">
          <a:gsLst>
            <a:gs pos="0">
              <a:schemeClr val="accent5">
                <a:hueOff val="-1103764"/>
                <a:satOff val="4423"/>
                <a:lumOff val="959"/>
                <a:alphaOff val="0"/>
                <a:shade val="51000"/>
                <a:satMod val="130000"/>
              </a:schemeClr>
            </a:gs>
            <a:gs pos="80000">
              <a:schemeClr val="accent5">
                <a:hueOff val="-1103764"/>
                <a:satOff val="4423"/>
                <a:lumOff val="959"/>
                <a:alphaOff val="0"/>
                <a:shade val="93000"/>
                <a:satMod val="130000"/>
              </a:schemeClr>
            </a:gs>
            <a:gs pos="100000">
              <a:schemeClr val="accent5">
                <a:hueOff val="-1103764"/>
                <a:satOff val="4423"/>
                <a:lumOff val="9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4335" tIns="0" rIns="194335" bIns="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дитина живе у ворожнечі - вона вчиться агресивності.</a:t>
          </a:r>
          <a:endParaRPr lang="ru-RU" sz="1600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4540" y="716592"/>
        <a:ext cx="5106872" cy="319654"/>
      </dsp:txXfrm>
    </dsp:sp>
    <dsp:sp modelId="{3DCB8AE1-97D1-4820-B833-841F28073F46}">
      <dsp:nvSpPr>
        <dsp:cNvPr id="0" name=""/>
        <dsp:cNvSpPr/>
      </dsp:nvSpPr>
      <dsp:spPr>
        <a:xfrm>
          <a:off x="0" y="1420739"/>
          <a:ext cx="734494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2207528"/>
              <a:satOff val="8847"/>
              <a:lumOff val="191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66909B6-AEC2-455B-AE35-67916D87AAC0}">
      <dsp:nvSpPr>
        <dsp:cNvPr id="0" name=""/>
        <dsp:cNvSpPr/>
      </dsp:nvSpPr>
      <dsp:spPr>
        <a:xfrm>
          <a:off x="367247" y="1243619"/>
          <a:ext cx="5141458" cy="354240"/>
        </a:xfrm>
        <a:prstGeom prst="roundRect">
          <a:avLst/>
        </a:prstGeom>
        <a:gradFill rotWithShape="0">
          <a:gsLst>
            <a:gs pos="0">
              <a:schemeClr val="accent5">
                <a:hueOff val="-2207528"/>
                <a:satOff val="8847"/>
                <a:lumOff val="1917"/>
                <a:alphaOff val="0"/>
                <a:shade val="51000"/>
                <a:satMod val="130000"/>
              </a:schemeClr>
            </a:gs>
            <a:gs pos="80000">
              <a:schemeClr val="accent5">
                <a:hueOff val="-2207528"/>
                <a:satOff val="8847"/>
                <a:lumOff val="1917"/>
                <a:alphaOff val="0"/>
                <a:shade val="93000"/>
                <a:satMod val="130000"/>
              </a:schemeClr>
            </a:gs>
            <a:gs pos="100000">
              <a:schemeClr val="accent5">
                <a:hueOff val="-2207528"/>
                <a:satOff val="8847"/>
                <a:lumOff val="191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4335" tIns="0" rIns="194335" bIns="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дитину висміють - вона стане замкнутою.</a:t>
          </a:r>
          <a:endParaRPr lang="ru-RU" sz="1600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4540" y="1260912"/>
        <a:ext cx="5106872" cy="319654"/>
      </dsp:txXfrm>
    </dsp:sp>
    <dsp:sp modelId="{1FA6AAD2-72E6-4500-BF56-E870B397EB88}">
      <dsp:nvSpPr>
        <dsp:cNvPr id="0" name=""/>
        <dsp:cNvSpPr/>
      </dsp:nvSpPr>
      <dsp:spPr>
        <a:xfrm>
          <a:off x="0" y="1965059"/>
          <a:ext cx="734494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6FE03CB-B22D-4332-812D-144902EA2CEB}">
      <dsp:nvSpPr>
        <dsp:cNvPr id="0" name=""/>
        <dsp:cNvSpPr/>
      </dsp:nvSpPr>
      <dsp:spPr>
        <a:xfrm>
          <a:off x="367247" y="1787939"/>
          <a:ext cx="5141458" cy="354240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4335" tIns="0" rIns="194335" bIns="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дитина зростає у докорах - формується почуття провини.</a:t>
          </a:r>
          <a:endParaRPr lang="ru-RU" sz="1600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4540" y="1805232"/>
        <a:ext cx="5106872" cy="319654"/>
      </dsp:txXfrm>
    </dsp:sp>
    <dsp:sp modelId="{E4209803-C185-4760-973C-4434F9A693F5}">
      <dsp:nvSpPr>
        <dsp:cNvPr id="0" name=""/>
        <dsp:cNvSpPr/>
      </dsp:nvSpPr>
      <dsp:spPr>
        <a:xfrm>
          <a:off x="0" y="2509379"/>
          <a:ext cx="734494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415056"/>
              <a:satOff val="17694"/>
              <a:lumOff val="383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25CE3CB-9B33-4602-B8D0-B9F720CD0B6D}">
      <dsp:nvSpPr>
        <dsp:cNvPr id="0" name=""/>
        <dsp:cNvSpPr/>
      </dsp:nvSpPr>
      <dsp:spPr>
        <a:xfrm>
          <a:off x="367247" y="2332259"/>
          <a:ext cx="5141458" cy="354240"/>
        </a:xfrm>
        <a:prstGeom prst="roundRect">
          <a:avLst/>
        </a:prstGeom>
        <a:gradFill rotWithShape="0">
          <a:gsLst>
            <a:gs pos="0">
              <a:schemeClr val="accent5">
                <a:hueOff val="-4415056"/>
                <a:satOff val="17694"/>
                <a:lumOff val="3835"/>
                <a:alphaOff val="0"/>
                <a:shade val="51000"/>
                <a:satMod val="130000"/>
              </a:schemeClr>
            </a:gs>
            <a:gs pos="80000">
              <a:schemeClr val="accent5">
                <a:hueOff val="-4415056"/>
                <a:satOff val="17694"/>
                <a:lumOff val="3835"/>
                <a:alphaOff val="0"/>
                <a:shade val="93000"/>
                <a:satMod val="130000"/>
              </a:schemeClr>
            </a:gs>
            <a:gs pos="100000">
              <a:schemeClr val="accent5">
                <a:hueOff val="-4415056"/>
                <a:satOff val="17694"/>
                <a:lumOff val="383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4335" tIns="0" rIns="194335" bIns="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дитину підбадьорюють - вона починає вірити в себе.</a:t>
          </a:r>
          <a:endParaRPr lang="ru-RU" sz="1600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4540" y="2349552"/>
        <a:ext cx="5106872" cy="319654"/>
      </dsp:txXfrm>
    </dsp:sp>
    <dsp:sp modelId="{04BE807B-460E-4150-9CEC-67F4876F0737}">
      <dsp:nvSpPr>
        <dsp:cNvPr id="0" name=""/>
        <dsp:cNvSpPr/>
      </dsp:nvSpPr>
      <dsp:spPr>
        <a:xfrm>
          <a:off x="0" y="3053699"/>
          <a:ext cx="734494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5518820"/>
              <a:satOff val="22117"/>
              <a:lumOff val="479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60F3D57-6610-451A-97BE-51ADE8F7646F}">
      <dsp:nvSpPr>
        <dsp:cNvPr id="0" name=""/>
        <dsp:cNvSpPr/>
      </dsp:nvSpPr>
      <dsp:spPr>
        <a:xfrm>
          <a:off x="367247" y="2876579"/>
          <a:ext cx="5141458" cy="354240"/>
        </a:xfrm>
        <a:prstGeom prst="roundRect">
          <a:avLst/>
        </a:prstGeom>
        <a:gradFill rotWithShape="0">
          <a:gsLst>
            <a:gs pos="0">
              <a:schemeClr val="accent5">
                <a:hueOff val="-5518820"/>
                <a:satOff val="22117"/>
                <a:lumOff val="4793"/>
                <a:alphaOff val="0"/>
                <a:shade val="51000"/>
                <a:satMod val="130000"/>
              </a:schemeClr>
            </a:gs>
            <a:gs pos="80000">
              <a:schemeClr val="accent5">
                <a:hueOff val="-5518820"/>
                <a:satOff val="22117"/>
                <a:lumOff val="4793"/>
                <a:alphaOff val="0"/>
                <a:shade val="93000"/>
                <a:satMod val="130000"/>
              </a:schemeClr>
            </a:gs>
            <a:gs pos="100000">
              <a:schemeClr val="accent5">
                <a:hueOff val="-5518820"/>
                <a:satOff val="22117"/>
                <a:lumOff val="479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4335" tIns="0" rIns="194335" bIns="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дитину хвалять - вона вчиться бути вдячною.</a:t>
          </a:r>
          <a:endParaRPr lang="ru-RU" sz="1600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4540" y="2893872"/>
        <a:ext cx="5106872" cy="319654"/>
      </dsp:txXfrm>
    </dsp:sp>
    <dsp:sp modelId="{FC74E81C-7E8D-41A3-A3A1-23F699E163EB}">
      <dsp:nvSpPr>
        <dsp:cNvPr id="0" name=""/>
        <dsp:cNvSpPr/>
      </dsp:nvSpPr>
      <dsp:spPr>
        <a:xfrm>
          <a:off x="0" y="3598019"/>
          <a:ext cx="734494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A9131C9-306A-4E99-9726-1F85CBBF18DC}">
      <dsp:nvSpPr>
        <dsp:cNvPr id="0" name=""/>
        <dsp:cNvSpPr/>
      </dsp:nvSpPr>
      <dsp:spPr>
        <a:xfrm>
          <a:off x="367247" y="3420899"/>
          <a:ext cx="5141458" cy="354240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4335" tIns="0" rIns="194335" bIns="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дитина зростає в чесності - вона вчиться бути справедливою.</a:t>
          </a:r>
          <a:endParaRPr lang="ru-RU" sz="1600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4540" y="3438192"/>
        <a:ext cx="5106872" cy="319654"/>
      </dsp:txXfrm>
    </dsp:sp>
    <dsp:sp modelId="{61920563-4291-44C4-8379-6C0834D3548C}">
      <dsp:nvSpPr>
        <dsp:cNvPr id="0" name=""/>
        <dsp:cNvSpPr/>
      </dsp:nvSpPr>
      <dsp:spPr>
        <a:xfrm>
          <a:off x="0" y="4142339"/>
          <a:ext cx="734494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7726349"/>
              <a:satOff val="30964"/>
              <a:lumOff val="6711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89954BF-5671-4EF7-B4A1-97BB65AE39C1}">
      <dsp:nvSpPr>
        <dsp:cNvPr id="0" name=""/>
        <dsp:cNvSpPr/>
      </dsp:nvSpPr>
      <dsp:spPr>
        <a:xfrm>
          <a:off x="367247" y="3965219"/>
          <a:ext cx="5141458" cy="354240"/>
        </a:xfrm>
        <a:prstGeom prst="roundRect">
          <a:avLst/>
        </a:prstGeom>
        <a:gradFill rotWithShape="0">
          <a:gsLst>
            <a:gs pos="0">
              <a:schemeClr val="accent5">
                <a:hueOff val="-7726349"/>
                <a:satOff val="30964"/>
                <a:lumOff val="6711"/>
                <a:alphaOff val="0"/>
                <a:shade val="51000"/>
                <a:satMod val="130000"/>
              </a:schemeClr>
            </a:gs>
            <a:gs pos="80000">
              <a:schemeClr val="accent5">
                <a:hueOff val="-7726349"/>
                <a:satOff val="30964"/>
                <a:lumOff val="6711"/>
                <a:alphaOff val="0"/>
                <a:shade val="93000"/>
                <a:satMod val="130000"/>
              </a:schemeClr>
            </a:gs>
            <a:gs pos="100000">
              <a:schemeClr val="accent5">
                <a:hueOff val="-7726349"/>
                <a:satOff val="30964"/>
                <a:lumOff val="671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4335" tIns="0" rIns="194335" bIns="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дитина живе у безпеці - вона вчиться вірити людям.</a:t>
          </a:r>
          <a:endParaRPr lang="ru-RU" sz="1600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4540" y="3982512"/>
        <a:ext cx="5106872" cy="319654"/>
      </dsp:txXfrm>
    </dsp:sp>
    <dsp:sp modelId="{05A3428D-AE0D-401D-AAF3-05E6347C1D1B}">
      <dsp:nvSpPr>
        <dsp:cNvPr id="0" name=""/>
        <dsp:cNvSpPr/>
      </dsp:nvSpPr>
      <dsp:spPr>
        <a:xfrm>
          <a:off x="0" y="4686659"/>
          <a:ext cx="734494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8830112"/>
              <a:satOff val="35388"/>
              <a:lumOff val="766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19E0BF0-8536-41D0-9178-127CF7B43EE3}">
      <dsp:nvSpPr>
        <dsp:cNvPr id="0" name=""/>
        <dsp:cNvSpPr/>
      </dsp:nvSpPr>
      <dsp:spPr>
        <a:xfrm>
          <a:off x="367247" y="4509539"/>
          <a:ext cx="5141458" cy="354240"/>
        </a:xfrm>
        <a:prstGeom prst="roundRect">
          <a:avLst/>
        </a:prstGeom>
        <a:gradFill rotWithShape="0">
          <a:gsLst>
            <a:gs pos="0">
              <a:schemeClr val="accent5">
                <a:hueOff val="-8830112"/>
                <a:satOff val="35388"/>
                <a:lumOff val="7669"/>
                <a:alphaOff val="0"/>
                <a:shade val="51000"/>
                <a:satMod val="130000"/>
              </a:schemeClr>
            </a:gs>
            <a:gs pos="80000">
              <a:schemeClr val="accent5">
                <a:hueOff val="-8830112"/>
                <a:satOff val="35388"/>
                <a:lumOff val="7669"/>
                <a:alphaOff val="0"/>
                <a:shade val="93000"/>
                <a:satMod val="130000"/>
              </a:schemeClr>
            </a:gs>
            <a:gs pos="100000">
              <a:schemeClr val="accent5">
                <a:hueOff val="-8830112"/>
                <a:satOff val="35388"/>
                <a:lumOff val="766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4335" tIns="0" rIns="194335" bIns="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дитину підтримують - вона вчиться цінувати себе.</a:t>
          </a:r>
          <a:endParaRPr lang="ru-RU" sz="1600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4540" y="4526832"/>
        <a:ext cx="5106872" cy="319654"/>
      </dsp:txXfrm>
    </dsp:sp>
    <dsp:sp modelId="{C0B9AB2F-15D3-4184-9AB4-07608426D87E}">
      <dsp:nvSpPr>
        <dsp:cNvPr id="0" name=""/>
        <dsp:cNvSpPr/>
      </dsp:nvSpPr>
      <dsp:spPr>
        <a:xfrm>
          <a:off x="0" y="5230980"/>
          <a:ext cx="734494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53C462F-1E86-4729-AA9E-281B186BD102}">
      <dsp:nvSpPr>
        <dsp:cNvPr id="0" name=""/>
        <dsp:cNvSpPr/>
      </dsp:nvSpPr>
      <dsp:spPr>
        <a:xfrm>
          <a:off x="367247" y="5053860"/>
          <a:ext cx="5141458" cy="35424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4335" tIns="0" rIns="194335" bIns="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Якщо дитина живе у розумінні і доброзичливості - вона вчиться знаходити любов у цьому світі</a:t>
          </a:r>
          <a:endParaRPr lang="ru-RU" sz="1600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4540" y="5071153"/>
        <a:ext cx="5106872" cy="319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9B3E9-7F0E-4B89-A3A5-D919BB2063B2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6912C-EA16-4374-9D35-CC370BD41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716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9B3E9-7F0E-4B89-A3A5-D919BB2063B2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6912C-EA16-4374-9D35-CC370BD41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85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9B3E9-7F0E-4B89-A3A5-D919BB2063B2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6912C-EA16-4374-9D35-CC370BD41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32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9B3E9-7F0E-4B89-A3A5-D919BB2063B2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6912C-EA16-4374-9D35-CC370BD41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562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9B3E9-7F0E-4B89-A3A5-D919BB2063B2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6912C-EA16-4374-9D35-CC370BD41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018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9B3E9-7F0E-4B89-A3A5-D919BB2063B2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6912C-EA16-4374-9D35-CC370BD41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333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9B3E9-7F0E-4B89-A3A5-D919BB2063B2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6912C-EA16-4374-9D35-CC370BD41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93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9B3E9-7F0E-4B89-A3A5-D919BB2063B2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6912C-EA16-4374-9D35-CC370BD41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313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9B3E9-7F0E-4B89-A3A5-D919BB2063B2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6912C-EA16-4374-9D35-CC370BD41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85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9B3E9-7F0E-4B89-A3A5-D919BB2063B2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6912C-EA16-4374-9D35-CC370BD41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203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9B3E9-7F0E-4B89-A3A5-D919BB2063B2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6912C-EA16-4374-9D35-CC370BD41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772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9B3E9-7F0E-4B89-A3A5-D919BB2063B2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6912C-EA16-4374-9D35-CC370BD41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154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1340769"/>
            <a:ext cx="6982544" cy="2259682"/>
          </a:xfrm>
        </p:spPr>
        <p:txBody>
          <a:bodyPr>
            <a:prstTxWarp prst="textWave1">
              <a:avLst/>
            </a:prstTxWarp>
            <a:normAutofit/>
          </a:bodyPr>
          <a:lstStyle/>
          <a:p>
            <a:r>
              <a:rPr lang="uk-UA" b="1" i="1" dirty="0" smtClean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«Особливості адаптації дітей до нового етапу у шкільному житті»</a:t>
            </a:r>
            <a:endParaRPr lang="ru-RU" b="1" i="1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99992" y="3933056"/>
            <a:ext cx="3992488" cy="1752600"/>
          </a:xfrm>
        </p:spPr>
        <p:txBody>
          <a:bodyPr>
            <a:normAutofit fontScale="55000" lnSpcReduction="20000"/>
          </a:bodyPr>
          <a:lstStyle/>
          <a:p>
            <a:r>
              <a:rPr lang="uk-UA" b="1" dirty="0" smtClean="0">
                <a:solidFill>
                  <a:schemeClr val="tx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Підготувала:</a:t>
            </a:r>
          </a:p>
          <a:p>
            <a:r>
              <a:rPr lang="uk-UA" b="1" dirty="0" smtClean="0">
                <a:solidFill>
                  <a:schemeClr val="tx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Практичний психолог</a:t>
            </a:r>
          </a:p>
          <a:p>
            <a:r>
              <a:rPr lang="uk-UA" b="1" dirty="0" smtClean="0">
                <a:solidFill>
                  <a:schemeClr val="tx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категорії,</a:t>
            </a:r>
          </a:p>
          <a:p>
            <a:r>
              <a:rPr lang="uk-UA" b="1" dirty="0" smtClean="0">
                <a:solidFill>
                  <a:schemeClr val="tx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ЗК «МГА»</a:t>
            </a:r>
          </a:p>
          <a:p>
            <a:r>
              <a:rPr lang="uk-UA" b="1" dirty="0" smtClean="0">
                <a:solidFill>
                  <a:schemeClr val="tx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Панкова Олександра Володимирівна</a:t>
            </a:r>
            <a:endParaRPr lang="ru-RU" b="1" dirty="0">
              <a:solidFill>
                <a:schemeClr val="tx1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1583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581209148"/>
              </p:ext>
            </p:extLst>
          </p:nvPr>
        </p:nvGraphicFramePr>
        <p:xfrm>
          <a:off x="2555776" y="2797886"/>
          <a:ext cx="626469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/>
          <a:lstStyle/>
          <a:p>
            <a:pPr eaLnBrk="1" hangingPunct="1"/>
            <a:r>
              <a:rPr lang="uk-UA" altLang="ru-RU" b="1" i="1" dirty="0" err="1" smtClean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Дезадаптація</a:t>
            </a:r>
            <a:endParaRPr lang="ru-RU" altLang="ru-RU" b="1" i="1" dirty="0" smtClean="0"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9209" y="956665"/>
            <a:ext cx="7005662" cy="1943546"/>
          </a:xfrm>
        </p:spPr>
        <p:txBody>
          <a:bodyPr>
            <a:normAutofit fontScale="92500"/>
          </a:bodyPr>
          <a:lstStyle/>
          <a:p>
            <a:pPr marL="0" indent="0" algn="just" eaLnBrk="1" hangingPunct="1">
              <a:buNone/>
            </a:pPr>
            <a:r>
              <a:rPr lang="uk-UA" altLang="ru-RU" sz="2400" b="0" dirty="0" smtClean="0">
                <a:solidFill>
                  <a:srgbClr val="000000"/>
                </a:solidFill>
              </a:rPr>
              <a:t>порушення </a:t>
            </a:r>
            <a:r>
              <a:rPr lang="uk-UA" altLang="ru-RU" sz="2400" b="0" dirty="0" smtClean="0">
                <a:solidFill>
                  <a:srgbClr val="000000"/>
                </a:solidFill>
              </a:rPr>
              <a:t>процесу пристосування до нових умов навчання, що характеризується зниженням успішності в навчанні, неадекватною поведінкою учнів, зниженням самооцінки, підвищеним рівнем тривожності.</a:t>
            </a:r>
          </a:p>
          <a:p>
            <a:pPr marL="0" indent="0" eaLnBrk="1" hangingPunct="1">
              <a:buNone/>
            </a:pPr>
            <a:r>
              <a:rPr lang="en-US" altLang="ru-RU" sz="2000" b="0" dirty="0" smtClean="0">
                <a:solidFill>
                  <a:srgbClr val="000000"/>
                </a:solidFill>
              </a:rPr>
              <a:t> </a:t>
            </a:r>
            <a:endParaRPr lang="ru-RU" altLang="ru-RU" sz="2000" dirty="0" smtClean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59832" y="2438546"/>
            <a:ext cx="37444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altLang="ru-RU" sz="2400" b="1" i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Прояви дезадаптації:</a:t>
            </a:r>
            <a:endParaRPr lang="ru-RU" altLang="ru-RU" sz="2400" b="1" i="1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05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uk-UA" altLang="ru-RU" sz="3200" b="1" i="1" dirty="0" smtClean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Ознаки успішної </a:t>
            </a:r>
            <a:r>
              <a:rPr lang="uk-UA" altLang="ru-RU" sz="3200" b="1" i="1" dirty="0" smtClean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адаптації:</a:t>
            </a:r>
            <a:endParaRPr lang="ru-RU" altLang="ru-RU" sz="3200" b="1" i="1" dirty="0" smtClean="0"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63170932"/>
              </p:ext>
            </p:extLst>
          </p:nvPr>
        </p:nvGraphicFramePr>
        <p:xfrm>
          <a:off x="1524000" y="1397000"/>
          <a:ext cx="7296472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732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052736"/>
            <a:ext cx="6573416" cy="2592288"/>
          </a:xfrm>
        </p:spPr>
        <p:txBody>
          <a:bodyPr>
            <a:normAutofit/>
          </a:bodyPr>
          <a:lstStyle/>
          <a:p>
            <a:r>
              <a:rPr lang="ru-RU" altLang="uk-UA" b="1" i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ПАМ</a:t>
            </a:r>
            <a:r>
              <a:rPr lang="en-US" altLang="uk-UA" b="1" i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altLang="uk-UA" b="1" i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ЯТКА БАТЬКАМ П</a:t>
            </a:r>
            <a:r>
              <a:rPr lang="en-US" altLang="uk-UA" b="1" i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altLang="uk-UA" b="1" i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ЯТИКЛАСНИКІВ</a:t>
            </a:r>
            <a:r>
              <a:rPr lang="uk-UA" altLang="uk-UA" b="1" i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altLang="uk-UA" b="1" i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6984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4531070"/>
              </p:ext>
            </p:extLst>
          </p:nvPr>
        </p:nvGraphicFramePr>
        <p:xfrm>
          <a:off x="1979712" y="404813"/>
          <a:ext cx="6984776" cy="6264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6536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2449311"/>
              </p:ext>
            </p:extLst>
          </p:nvPr>
        </p:nvGraphicFramePr>
        <p:xfrm>
          <a:off x="1979712" y="404813"/>
          <a:ext cx="6984776" cy="6264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0550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1926799"/>
              </p:ext>
            </p:extLst>
          </p:nvPr>
        </p:nvGraphicFramePr>
        <p:xfrm>
          <a:off x="1979712" y="404813"/>
          <a:ext cx="6984776" cy="6264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9232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229600" cy="778098"/>
          </a:xfrm>
        </p:spPr>
        <p:txBody>
          <a:bodyPr/>
          <a:lstStyle/>
          <a:p>
            <a:pPr eaLnBrk="1" hangingPunct="1"/>
            <a:r>
              <a:rPr lang="uk-UA" altLang="ru-RU" b="1" i="1" dirty="0" smtClean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Пам'ятайте</a:t>
            </a:r>
            <a:r>
              <a:rPr lang="uk-UA" altLang="ru-RU" b="1" dirty="0" smtClean="0"/>
              <a:t>:</a:t>
            </a:r>
            <a:endParaRPr lang="ru-RU" altLang="ru-RU" b="1" dirty="0" smtClean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821926217"/>
              </p:ext>
            </p:extLst>
          </p:nvPr>
        </p:nvGraphicFramePr>
        <p:xfrm>
          <a:off x="1619672" y="980728"/>
          <a:ext cx="7344941" cy="5688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51242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260648"/>
            <a:ext cx="6995120" cy="586551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Вас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щось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турбує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поведінці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якомога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швидше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зустріньтеся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обговоріть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класним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керівником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шкільним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психологом.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2.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родині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відбулися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вплинули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повідомте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класного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керівника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сімейному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житті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пояснюють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раптові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поведінці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3.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Цікавтеся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шкільними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справами,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обговорюйте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складні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ситуації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разом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шукайте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вихід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конфліктів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4.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Допоможіть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вивчити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імена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учителів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запропонуйте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описати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виділити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якісь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особливі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риси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5.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Порадьте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складних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звертатися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порадою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класного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керівника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шкільного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психолога.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6. Не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відразу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ослабляти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контроль за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навчальною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діяльністю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початковій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звикла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до контролю з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вашого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боку.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Привчайте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самостійності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поступово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: вона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сама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збирати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портфель,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телефонувати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однокласникам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питати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про уроки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7.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помічниками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складних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терпіння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7221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260648"/>
            <a:ext cx="6851104" cy="64087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8. Головне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новоутворення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підліткового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вікового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індивідуальності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«Я».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Підвищується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інтерес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зовнішності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9.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Зростає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дух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незалежності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впливає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стосунки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підлітка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родині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10. 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настає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криза,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пов’язана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бажанням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здобути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самостійність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звільнитися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батьківської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опіки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з’являється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страх перед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невідомим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дорослим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життям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11.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Бажання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звільнитися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зовнішнього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поєднується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зростанням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самоконтролю й початком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свідомого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самовиховання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12.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Внутрішній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світ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нестабільний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тому батькам не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залишати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нагляду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Підліток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вразливий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і легко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піддається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впливам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позитивним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так і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негативним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13.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Розширюється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коло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з’являються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нові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авторитети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14.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Недоліки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суперечності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поведінці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близьких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і старших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сприймаються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гостро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хворобливо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15. У батьках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підлітки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хочуть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бачити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друзів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порадників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а не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диктаторів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8776324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Контакти для зв'язку з психологом: </a:t>
            </a:r>
            <a:endParaRPr lang="ru-RU" b="1" i="1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b="1" u="sng" dirty="0" smtClean="0"/>
              <a:t>099- 09- 025-11 (</a:t>
            </a:r>
            <a:r>
              <a:rPr lang="uk-UA" b="1" u="sng" dirty="0" err="1" smtClean="0"/>
              <a:t>Вайбер</a:t>
            </a:r>
            <a:r>
              <a:rPr lang="uk-UA" b="1" u="sng" dirty="0" smtClean="0"/>
              <a:t>) </a:t>
            </a:r>
          </a:p>
          <a:p>
            <a:pPr marL="0" indent="0" algn="ctr">
              <a:buNone/>
            </a:pPr>
            <a:r>
              <a:rPr lang="uk-UA" dirty="0" smtClean="0"/>
              <a:t>з 9.00 до 17.00</a:t>
            </a:r>
          </a:p>
          <a:p>
            <a:pPr marL="0" indent="0" algn="ctr">
              <a:buNone/>
            </a:pPr>
            <a:r>
              <a:rPr lang="uk-UA" dirty="0" smtClean="0"/>
              <a:t>(в екстрених випадках після 17.00)</a:t>
            </a:r>
          </a:p>
          <a:p>
            <a:pPr marL="0" indent="0" algn="ctr">
              <a:buNone/>
            </a:pPr>
            <a:r>
              <a:rPr lang="uk-UA" b="1" i="1" dirty="0" smtClean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Телефон довіри</a:t>
            </a:r>
            <a:r>
              <a:rPr lang="uk-UA" dirty="0" smtClean="0"/>
              <a:t>:</a:t>
            </a:r>
          </a:p>
          <a:p>
            <a:pPr marL="0" indent="0" algn="ctr">
              <a:buNone/>
            </a:pPr>
            <a:r>
              <a:rPr lang="uk-UA" dirty="0"/>
              <a:t>д</a:t>
            </a:r>
            <a:r>
              <a:rPr lang="uk-UA" dirty="0" smtClean="0"/>
              <a:t>ля батьків та дітей</a:t>
            </a:r>
          </a:p>
          <a:p>
            <a:pPr marL="0" indent="0" algn="ctr">
              <a:buNone/>
            </a:pPr>
            <a:r>
              <a:rPr lang="ru-RU" b="1" i="1" u="sng" dirty="0"/>
              <a:t>097-195-86-15</a:t>
            </a:r>
            <a:endParaRPr lang="ru-RU" dirty="0"/>
          </a:p>
          <a:p>
            <a:pPr marL="0" indent="0" algn="ctr">
              <a:buNone/>
            </a:pPr>
            <a:r>
              <a:rPr lang="uk-UA" dirty="0" smtClean="0"/>
              <a:t>(можна анонімно)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7786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620688"/>
            <a:ext cx="7283152" cy="5505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400" dirty="0" smtClean="0">
              <a:effectLst>
                <a:reflection blurRad="6350" stA="50000" endA="300" endPos="50000" dist="60007" dir="5400000" sy="-100000" algn="bl" rotWithShape="0"/>
              </a:effectLst>
            </a:endParaRPr>
          </a:p>
          <a:p>
            <a:pPr marL="0" indent="0" algn="ctr">
              <a:buNone/>
            </a:pPr>
            <a:r>
              <a:rPr lang="ru-RU" sz="4400" dirty="0" err="1" smtClean="0">
                <a:effectLst>
                  <a:reflection blurRad="6350" stA="50000" endA="300" endPos="50000" dist="60007" dir="5400000" sy="-100000" algn="bl" rotWithShape="0"/>
                </a:effectLst>
              </a:rPr>
              <a:t>П’ятий</a:t>
            </a:r>
            <a:r>
              <a:rPr lang="ru-RU" sz="4400" dirty="0" smtClean="0">
                <a:effectLst>
                  <a:reflection blurRad="6350" stA="50000" endA="300" endPos="50000" dist="60007" dir="5400000" sy="-100000" algn="bl" rotWithShape="0"/>
                </a:effectLst>
              </a:rPr>
              <a:t> </a:t>
            </a:r>
            <a:r>
              <a:rPr lang="ru-RU" sz="4400" dirty="0" err="1">
                <a:effectLst>
                  <a:reflection blurRad="6350" stA="50000" endA="300" endPos="50000" dist="60007" dir="5400000" sy="-100000" algn="bl" rotWithShape="0"/>
                </a:effectLst>
              </a:rPr>
              <a:t>клас</a:t>
            </a:r>
            <a:r>
              <a:rPr lang="ru-RU" sz="4400" dirty="0">
                <a:effectLst>
                  <a:reflection blurRad="6350" stA="50000" endA="300" endPos="50000" dist="60007" dir="5400000" sy="-100000" algn="bl" rotWithShape="0"/>
                </a:effectLst>
              </a:rPr>
              <a:t> – </a:t>
            </a:r>
            <a:r>
              <a:rPr lang="ru-RU" sz="4400" dirty="0" err="1">
                <a:effectLst>
                  <a:reflection blurRad="6350" stA="50000" endA="300" endPos="50000" dist="60007" dir="5400000" sy="-100000" algn="bl" rotWithShape="0"/>
                </a:effectLst>
              </a:rPr>
              <a:t>це</a:t>
            </a:r>
            <a:r>
              <a:rPr lang="ru-RU" sz="4400" dirty="0">
                <a:effectLst>
                  <a:reflection blurRad="6350" stA="50000" endA="300" endPos="50000" dist="60007" dir="5400000" sy="-100000" algn="bl" rotWithShape="0"/>
                </a:effectLst>
              </a:rPr>
              <a:t> не </a:t>
            </a:r>
            <a:r>
              <a:rPr lang="ru-RU" sz="4400" dirty="0" err="1">
                <a:effectLst>
                  <a:reflection blurRad="6350" stA="50000" endA="300" endPos="50000" dist="60007" dir="5400000" sy="-100000" algn="bl" rotWithShape="0"/>
                </a:effectLst>
              </a:rPr>
              <a:t>тільки</a:t>
            </a:r>
            <a:r>
              <a:rPr lang="ru-RU" sz="4400" dirty="0">
                <a:effectLst>
                  <a:reflection blurRad="6350" stA="50000" endA="300" endPos="50000" dist="60007" dir="5400000" sy="-100000" algn="bl" rotWithShape="0"/>
                </a:effectLst>
              </a:rPr>
              <a:t> </a:t>
            </a:r>
            <a:r>
              <a:rPr lang="ru-RU" sz="4400" dirty="0" err="1">
                <a:effectLst>
                  <a:reflection blurRad="6350" stA="50000" endA="300" endPos="50000" dist="60007" dir="5400000" sy="-100000" algn="bl" rotWithShape="0"/>
                </a:effectLst>
              </a:rPr>
              <a:t>новий</a:t>
            </a:r>
            <a:r>
              <a:rPr lang="ru-RU" sz="4400" dirty="0">
                <a:effectLst>
                  <a:reflection blurRad="6350" stA="50000" endA="300" endPos="50000" dist="60007" dir="5400000" sy="-100000" algn="bl" rotWithShape="0"/>
                </a:effectLst>
              </a:rPr>
              <a:t> </a:t>
            </a:r>
            <a:r>
              <a:rPr lang="ru-RU" sz="4400" dirty="0" err="1">
                <a:effectLst>
                  <a:reflection blurRad="6350" stA="50000" endA="300" endPos="50000" dist="60007" dir="5400000" sy="-100000" algn="bl" rotWithShape="0"/>
                </a:effectLst>
              </a:rPr>
              <a:t>етап</a:t>
            </a:r>
            <a:r>
              <a:rPr lang="ru-RU" sz="4400" dirty="0">
                <a:effectLst>
                  <a:reflection blurRad="6350" stA="50000" endA="300" endPos="50000" dist="60007" dir="5400000" sy="-100000" algn="bl" rotWithShape="0"/>
                </a:effectLst>
              </a:rPr>
              <a:t> у </a:t>
            </a:r>
            <a:r>
              <a:rPr lang="ru-RU" sz="4400" dirty="0" err="1">
                <a:effectLst>
                  <a:reflection blurRad="6350" stA="50000" endA="300" endPos="50000" dist="60007" dir="5400000" sy="-100000" algn="bl" rotWithShape="0"/>
                </a:effectLst>
              </a:rPr>
              <a:t>навчанні</a:t>
            </a:r>
            <a:r>
              <a:rPr lang="ru-RU" sz="4400" dirty="0">
                <a:effectLst>
                  <a:reflection blurRad="6350" stA="50000" endA="300" endPos="50000" dist="60007" dir="5400000" sy="-100000" algn="bl" rotWithShape="0"/>
                </a:effectLst>
              </a:rPr>
              <a:t>, </a:t>
            </a:r>
            <a:r>
              <a:rPr lang="ru-RU" sz="4400" dirty="0" err="1">
                <a:effectLst>
                  <a:reflection blurRad="6350" stA="50000" endA="300" endPos="50000" dist="60007" dir="5400000" sy="-100000" algn="bl" rotWithShape="0"/>
                </a:effectLst>
              </a:rPr>
              <a:t>це</a:t>
            </a:r>
            <a:r>
              <a:rPr lang="ru-RU" sz="4400" dirty="0">
                <a:effectLst>
                  <a:reflection blurRad="6350" stA="50000" endA="300" endPos="50000" dist="60007" dir="5400000" sy="-100000" algn="bl" rotWithShape="0"/>
                </a:effectLst>
              </a:rPr>
              <a:t> і </a:t>
            </a:r>
            <a:r>
              <a:rPr lang="ru-RU" sz="4400" dirty="0" err="1">
                <a:effectLst>
                  <a:reflection blurRad="6350" stA="50000" endA="300" endPos="50000" dist="60007" dir="5400000" sy="-100000" algn="bl" rotWithShape="0"/>
                </a:effectLst>
              </a:rPr>
              <a:t>новий</a:t>
            </a:r>
            <a:r>
              <a:rPr lang="ru-RU" sz="4400" dirty="0">
                <a:effectLst>
                  <a:reflection blurRad="6350" stA="50000" endA="300" endPos="50000" dist="60007" dir="5400000" sy="-100000" algn="bl" rotWithShape="0"/>
                </a:effectLst>
              </a:rPr>
              <a:t> </a:t>
            </a:r>
            <a:r>
              <a:rPr lang="ru-RU" sz="4400" dirty="0" err="1">
                <a:effectLst>
                  <a:reflection blurRad="6350" stA="50000" endA="300" endPos="50000" dist="60007" dir="5400000" sy="-100000" algn="bl" rotWithShape="0"/>
                </a:effectLst>
              </a:rPr>
              <a:t>етап</a:t>
            </a:r>
            <a:r>
              <a:rPr lang="ru-RU" sz="4400" dirty="0">
                <a:effectLst>
                  <a:reflection blurRad="6350" stA="50000" endA="300" endPos="50000" dist="60007" dir="5400000" sy="-100000" algn="bl" rotWithShape="0"/>
                </a:effectLst>
              </a:rPr>
              <a:t> у </a:t>
            </a:r>
            <a:r>
              <a:rPr lang="ru-RU" sz="4400" dirty="0" err="1">
                <a:effectLst>
                  <a:reflection blurRad="6350" stA="50000" endA="300" endPos="50000" dist="60007" dir="5400000" sy="-100000" algn="bl" rotWithShape="0"/>
                </a:effectLst>
              </a:rPr>
              <a:t>розвитку</a:t>
            </a:r>
            <a:r>
              <a:rPr lang="ru-RU" sz="4400" dirty="0">
                <a:effectLst>
                  <a:reflection blurRad="6350" stA="50000" endA="300" endPos="50000" dist="60007" dir="5400000" sy="-100000" algn="bl" rotWithShape="0"/>
                </a:effectLst>
              </a:rPr>
              <a:t> особистості</a:t>
            </a:r>
          </a:p>
        </p:txBody>
      </p:sp>
    </p:spTree>
    <p:extLst>
      <p:ext uri="{BB962C8B-B14F-4D97-AF65-F5344CB8AC3E}">
        <p14:creationId xmlns:p14="http://schemas.microsoft.com/office/powerpoint/2010/main" val="2770178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"/>
          <p:cNvSpPr txBox="1">
            <a:spLocks noGrp="1" noChangeArrowheads="1"/>
          </p:cNvSpPr>
          <p:nvPr>
            <p:ph idx="1"/>
          </p:nvPr>
        </p:nvSpPr>
        <p:spPr bwMode="auto">
          <a:xfrm>
            <a:off x="2483768" y="332656"/>
            <a:ext cx="6203032" cy="5793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ru-RU" altLang="uk-UA" sz="2000" b="1" i="1" dirty="0" smtClean="0">
                <a:solidFill>
                  <a:srgbClr val="002060"/>
                </a:solidFill>
              </a:rPr>
              <a:t> </a:t>
            </a:r>
            <a:r>
              <a:rPr lang="ru-RU" altLang="uk-UA" sz="2800" b="1" i="1" dirty="0" err="1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Психологічна</a:t>
            </a:r>
            <a:r>
              <a:rPr lang="ru-RU" altLang="uk-UA" sz="2800" b="1" i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altLang="uk-UA" sz="2800" b="1" i="1" dirty="0" err="1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адаптація</a:t>
            </a:r>
            <a:r>
              <a:rPr lang="ru-RU" altLang="uk-UA" sz="2800" b="1" i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altLang="uk-UA" sz="2800" b="1" i="1" dirty="0" smtClean="0"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 eaLnBrk="1" hangingPunct="1">
              <a:lnSpc>
                <a:spcPct val="110000"/>
              </a:lnSpc>
              <a:buNone/>
            </a:pPr>
            <a:r>
              <a:rPr lang="ru-RU" altLang="uk-UA" sz="2000" b="1" i="1" dirty="0" smtClean="0"/>
              <a:t>- </a:t>
            </a:r>
            <a:r>
              <a:rPr lang="ru-RU" altLang="uk-UA" sz="2000" b="1" dirty="0" err="1"/>
              <a:t>це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процес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взаємодії</a:t>
            </a:r>
            <a:r>
              <a:rPr lang="ru-RU" altLang="uk-UA" sz="2000" b="1" dirty="0"/>
              <a:t> особистості </a:t>
            </a:r>
            <a:r>
              <a:rPr lang="ru-RU" altLang="uk-UA" sz="2000" b="1" dirty="0" err="1"/>
              <a:t>із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середовищем</a:t>
            </a:r>
            <a:r>
              <a:rPr lang="ru-RU" altLang="uk-UA" sz="2000" b="1" dirty="0"/>
              <a:t>, при </a:t>
            </a:r>
            <a:r>
              <a:rPr lang="ru-RU" altLang="uk-UA" sz="2000" b="1" dirty="0" err="1"/>
              <a:t>якому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особистість</a:t>
            </a:r>
            <a:r>
              <a:rPr lang="ru-RU" altLang="uk-UA" sz="2000" b="1" dirty="0"/>
              <a:t> повинна </a:t>
            </a:r>
            <a:r>
              <a:rPr lang="ru-RU" altLang="uk-UA" sz="2000" b="1" dirty="0" err="1"/>
              <a:t>враховувати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особливості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середовища</a:t>
            </a:r>
            <a:r>
              <a:rPr lang="ru-RU" altLang="uk-UA" sz="2000" b="1" dirty="0"/>
              <a:t> й активно </a:t>
            </a:r>
            <a:r>
              <a:rPr lang="ru-RU" altLang="uk-UA" sz="2000" b="1" dirty="0" err="1"/>
              <a:t>впливати</a:t>
            </a:r>
            <a:r>
              <a:rPr lang="ru-RU" altLang="uk-UA" sz="2000" b="1" dirty="0"/>
              <a:t> на </a:t>
            </a:r>
            <a:r>
              <a:rPr lang="ru-RU" altLang="uk-UA" sz="2000" b="1" dirty="0" err="1"/>
              <a:t>нього</a:t>
            </a:r>
            <a:r>
              <a:rPr lang="ru-RU" altLang="uk-UA" sz="2000" b="1" dirty="0"/>
              <a:t>, </a:t>
            </a:r>
            <a:r>
              <a:rPr lang="ru-RU" altLang="uk-UA" sz="2000" b="1" dirty="0" err="1"/>
              <a:t>щоб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забезпечити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задоволення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своїх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основних</a:t>
            </a:r>
            <a:r>
              <a:rPr lang="ru-RU" altLang="uk-UA" sz="2000" b="1" dirty="0"/>
              <a:t> потреб. </a:t>
            </a:r>
            <a:r>
              <a:rPr lang="ru-RU" altLang="uk-UA" sz="2000" b="1" dirty="0" err="1"/>
              <a:t>Процес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взаємодії</a:t>
            </a:r>
            <a:r>
              <a:rPr lang="ru-RU" altLang="uk-UA" sz="2000" b="1" dirty="0"/>
              <a:t> особистості та </a:t>
            </a:r>
            <a:r>
              <a:rPr lang="ru-RU" altLang="uk-UA" sz="2000" b="1" dirty="0" err="1"/>
              <a:t>середовища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полягає</a:t>
            </a:r>
            <a:r>
              <a:rPr lang="ru-RU" altLang="uk-UA" sz="2000" b="1" dirty="0"/>
              <a:t> в </a:t>
            </a:r>
            <a:r>
              <a:rPr lang="ru-RU" altLang="uk-UA" sz="2000" b="1" dirty="0" err="1"/>
              <a:t>пошуку</a:t>
            </a:r>
            <a:r>
              <a:rPr lang="ru-RU" altLang="uk-UA" sz="2000" b="1" dirty="0"/>
              <a:t> й </a:t>
            </a:r>
            <a:r>
              <a:rPr lang="ru-RU" altLang="uk-UA" sz="2000" b="1" dirty="0" err="1"/>
              <a:t>використанні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адекватних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засобів</a:t>
            </a:r>
            <a:r>
              <a:rPr lang="ru-RU" altLang="uk-UA" sz="2000" b="1" dirty="0"/>
              <a:t> і </a:t>
            </a:r>
            <a:r>
              <a:rPr lang="ru-RU" altLang="uk-UA" sz="2000" b="1" dirty="0" err="1"/>
              <a:t>способів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задоволення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основних</a:t>
            </a:r>
            <a:r>
              <a:rPr lang="ru-RU" altLang="uk-UA" sz="2000" b="1" dirty="0"/>
              <a:t> потреб. До них належать: потреба в </a:t>
            </a:r>
            <a:r>
              <a:rPr lang="ru-RU" altLang="uk-UA" sz="2000" b="1" dirty="0" err="1"/>
              <a:t>безпеці</a:t>
            </a:r>
            <a:r>
              <a:rPr lang="ru-RU" altLang="uk-UA" sz="2000" b="1" dirty="0"/>
              <a:t>; </a:t>
            </a:r>
            <a:r>
              <a:rPr lang="ru-RU" altLang="uk-UA" sz="2000" b="1" dirty="0" err="1"/>
              <a:t>фізіологічні</a:t>
            </a:r>
            <a:r>
              <a:rPr lang="ru-RU" altLang="uk-UA" sz="2000" b="1" dirty="0"/>
              <a:t> потреби (в </a:t>
            </a:r>
            <a:r>
              <a:rPr lang="ru-RU" altLang="uk-UA" sz="2000" b="1" dirty="0" err="1"/>
              <a:t>їжі</a:t>
            </a:r>
            <a:r>
              <a:rPr lang="ru-RU" altLang="uk-UA" sz="2000" b="1" dirty="0"/>
              <a:t>, </a:t>
            </a:r>
            <a:r>
              <a:rPr lang="ru-RU" altLang="uk-UA" sz="2000" b="1" dirty="0" err="1"/>
              <a:t>сні</a:t>
            </a:r>
            <a:r>
              <a:rPr lang="ru-RU" altLang="uk-UA" sz="2000" b="1" dirty="0"/>
              <a:t>, </a:t>
            </a:r>
            <a:r>
              <a:rPr lang="ru-RU" altLang="uk-UA" sz="2000" b="1" dirty="0" err="1"/>
              <a:t>відпочинку</a:t>
            </a:r>
            <a:r>
              <a:rPr lang="ru-RU" altLang="uk-UA" sz="2000" b="1" dirty="0"/>
              <a:t> </a:t>
            </a:r>
            <a:r>
              <a:rPr lang="ru-RU" altLang="uk-UA" sz="2000" b="1" dirty="0" err="1"/>
              <a:t>тощо</a:t>
            </a:r>
            <a:r>
              <a:rPr lang="ru-RU" altLang="uk-UA" sz="2000" b="1" dirty="0"/>
              <a:t>); потреба у </a:t>
            </a:r>
            <a:r>
              <a:rPr lang="ru-RU" altLang="uk-UA" sz="2000" b="1" dirty="0" err="1"/>
              <a:t>прийнятті</a:t>
            </a:r>
            <a:r>
              <a:rPr lang="ru-RU" altLang="uk-UA" sz="2000" b="1" dirty="0"/>
              <a:t> та </a:t>
            </a:r>
            <a:r>
              <a:rPr lang="ru-RU" altLang="uk-UA" sz="2000" b="1" dirty="0" err="1"/>
              <a:t>любові</a:t>
            </a:r>
            <a:r>
              <a:rPr lang="ru-RU" altLang="uk-UA" sz="2000" b="1" dirty="0"/>
              <a:t>; у </a:t>
            </a:r>
            <a:r>
              <a:rPr lang="ru-RU" altLang="uk-UA" sz="2000" b="1" dirty="0" err="1"/>
              <a:t>визнанні</a:t>
            </a:r>
            <a:r>
              <a:rPr lang="ru-RU" altLang="uk-UA" sz="2000" b="1" dirty="0"/>
              <a:t> та </a:t>
            </a:r>
            <a:r>
              <a:rPr lang="ru-RU" altLang="uk-UA" sz="2000" b="1" dirty="0" err="1"/>
              <a:t>повазі</a:t>
            </a:r>
            <a:r>
              <a:rPr lang="ru-RU" altLang="uk-UA" sz="2000" b="1" dirty="0"/>
              <a:t>; у </a:t>
            </a:r>
            <a:r>
              <a:rPr lang="ru-RU" altLang="uk-UA" sz="2000" b="1" dirty="0" err="1"/>
              <a:t>самоствердженні</a:t>
            </a:r>
            <a:r>
              <a:rPr lang="ru-RU" altLang="uk-UA" sz="2000" b="1" dirty="0"/>
              <a:t>, </a:t>
            </a:r>
            <a:r>
              <a:rPr lang="ru-RU" altLang="uk-UA" sz="2000" b="1" dirty="0" err="1"/>
              <a:t>самовираженні</a:t>
            </a:r>
            <a:r>
              <a:rPr lang="ru-RU" altLang="uk-UA" sz="2000" b="1" dirty="0"/>
              <a:t> й </a:t>
            </a:r>
            <a:r>
              <a:rPr lang="ru-RU" altLang="uk-UA" sz="2000" b="1" dirty="0" err="1"/>
              <a:t>розвитку</a:t>
            </a:r>
            <a:r>
              <a:rPr lang="ru-RU" altLang="uk-UA" sz="2000" b="1" dirty="0"/>
              <a:t> «я».</a:t>
            </a:r>
          </a:p>
        </p:txBody>
      </p:sp>
    </p:spTree>
    <p:extLst>
      <p:ext uri="{BB962C8B-B14F-4D97-AF65-F5344CB8AC3E}">
        <p14:creationId xmlns:p14="http://schemas.microsoft.com/office/powerpoint/2010/main" val="1420068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Причини труднощів в адаптації:</a:t>
            </a:r>
            <a:endParaRPr lang="ru-RU" b="1" i="1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utoShape 5"/>
          <p:cNvSpPr>
            <a:spLocks noGrp="1" noChangeArrowheads="1"/>
          </p:cNvSpPr>
          <p:nvPr>
            <p:ph idx="1"/>
          </p:nvPr>
        </p:nvSpPr>
        <p:spPr bwMode="auto">
          <a:xfrm>
            <a:off x="2483768" y="1600200"/>
            <a:ext cx="6203032" cy="51818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0DFF6"/>
              </a:gs>
              <a:gs pos="100000">
                <a:srgbClr val="EBF7FD"/>
              </a:gs>
            </a:gsLst>
            <a:lin ang="0" scaled="1"/>
          </a:gradFill>
          <a:ln w="57150" cmpd="thickThin">
            <a:solidFill>
              <a:srgbClr val="78C8F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25000"/>
              </a:spcAft>
              <a:buClrTx/>
              <a:buSzTx/>
              <a:buFontTx/>
              <a:buChar char="•"/>
              <a:defRPr/>
            </a:pPr>
            <a:r>
              <a:rPr lang="uk-UA" altLang="ru-RU" sz="1700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uk-UA" altLang="ru-RU" sz="17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Збільшився обсяг і кількість навчальних предметів;</a:t>
            </a:r>
          </a:p>
          <a:p>
            <a:pPr eaLnBrk="1" hangingPunct="1">
              <a:spcBef>
                <a:spcPct val="0"/>
              </a:spcBef>
              <a:spcAft>
                <a:spcPct val="25000"/>
              </a:spcAft>
              <a:buClrTx/>
              <a:buSzTx/>
              <a:buFontTx/>
              <a:buChar char="•"/>
              <a:defRPr/>
            </a:pPr>
            <a:r>
              <a:rPr lang="uk-UA" altLang="ru-RU" sz="17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Збільшилось тижневе навантаження;</a:t>
            </a:r>
          </a:p>
          <a:p>
            <a:pPr eaLnBrk="1" hangingPunct="1">
              <a:spcBef>
                <a:spcPct val="0"/>
              </a:spcBef>
              <a:spcAft>
                <a:spcPct val="25000"/>
              </a:spcAft>
              <a:buClrTx/>
              <a:buSzTx/>
              <a:buFontTx/>
              <a:buChar char="•"/>
              <a:defRPr/>
            </a:pPr>
            <a:r>
              <a:rPr lang="uk-UA" altLang="ru-RU" sz="17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Розширилося коло вчителів-</a:t>
            </a:r>
            <a:r>
              <a:rPr lang="uk-UA" altLang="ru-RU" sz="17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предметників</a:t>
            </a:r>
            <a:r>
              <a:rPr lang="uk-UA" altLang="ru-RU" sz="17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ct val="25000"/>
              </a:spcAft>
              <a:buClrTx/>
              <a:buSzTx/>
              <a:buFontTx/>
              <a:buChar char="•"/>
              <a:defRPr/>
            </a:pPr>
            <a:r>
              <a:rPr lang="uk-UA" altLang="ru-RU" sz="17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розмаїтість вимог, що висувають перед  учнем різні вчителі-</a:t>
            </a:r>
            <a:r>
              <a:rPr lang="uk-UA" altLang="ru-RU" sz="17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предметники</a:t>
            </a:r>
            <a:r>
              <a:rPr lang="uk-UA" altLang="ru-RU" sz="17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eaLnBrk="1" hangingPunct="1">
              <a:spcBef>
                <a:spcPct val="0"/>
              </a:spcBef>
              <a:spcAft>
                <a:spcPct val="25000"/>
              </a:spcAft>
              <a:buClrTx/>
              <a:buSzTx/>
              <a:buFontTx/>
              <a:buChar char="•"/>
              <a:defRPr/>
            </a:pPr>
            <a:r>
              <a:rPr lang="uk-UA" altLang="ru-RU" sz="17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зміну першій учительці прийшов класний керівник;</a:t>
            </a:r>
          </a:p>
          <a:p>
            <a:pPr eaLnBrk="1" hangingPunct="1">
              <a:spcBef>
                <a:spcPct val="0"/>
              </a:spcBef>
              <a:spcAft>
                <a:spcPct val="5000"/>
              </a:spcAft>
              <a:buClrTx/>
              <a:buSzTx/>
              <a:buFontTx/>
              <a:buChar char="•"/>
              <a:defRPr/>
            </a:pPr>
            <a:r>
              <a:rPr lang="uk-UA" altLang="ru-RU" sz="17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Відбувся перехід на кабінетну систему навчання;</a:t>
            </a:r>
          </a:p>
          <a:p>
            <a:pPr eaLnBrk="1" hangingPunct="1">
              <a:spcBef>
                <a:spcPct val="0"/>
              </a:spcBef>
              <a:spcAft>
                <a:spcPct val="25000"/>
              </a:spcAft>
              <a:buClrTx/>
              <a:buSzTx/>
              <a:buFontTx/>
              <a:buChar char="•"/>
              <a:defRPr/>
            </a:pPr>
            <a:r>
              <a:rPr lang="uk-UA" altLang="ru-RU" sz="17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Змінився статус “старшого” в початковій школі на “наймолодшого” – в основній.</a:t>
            </a:r>
          </a:p>
          <a:p>
            <a:pPr eaLnBrk="1" hangingPunct="1">
              <a:spcBef>
                <a:spcPct val="0"/>
              </a:spcBef>
              <a:spcAft>
                <a:spcPct val="25000"/>
              </a:spcAft>
              <a:buClrTx/>
              <a:buSzTx/>
              <a:buFont typeface="Symbol" pitchFamily="18" charset="2"/>
              <a:buNone/>
              <a:defRPr/>
            </a:pPr>
            <a:r>
              <a:rPr lang="uk-UA" altLang="ru-RU" sz="17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17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uk-UA" altLang="ru-RU" sz="1700" b="1" dirty="0" smtClean="0">
                <a:solidFill>
                  <a:srgbClr val="A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Все це може призвести до:</a:t>
            </a:r>
          </a:p>
          <a:p>
            <a:pPr marL="285750" indent="-285750" eaLnBrk="1" hangingPunct="1">
              <a:spcBef>
                <a:spcPct val="0"/>
              </a:spcBef>
              <a:spcAft>
                <a:spcPct val="25000"/>
              </a:spcAft>
              <a:buClrTx/>
              <a:buSzTx/>
              <a:defRPr/>
            </a:pPr>
            <a:r>
              <a:rPr lang="uk-UA" altLang="ru-RU" sz="17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 конфліктності </a:t>
            </a:r>
            <a:endParaRPr lang="uk-UA" altLang="ru-RU" sz="17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eaLnBrk="1" hangingPunct="1">
              <a:spcBef>
                <a:spcPct val="0"/>
              </a:spcBef>
              <a:spcAft>
                <a:spcPct val="25000"/>
              </a:spcAft>
              <a:buClrTx/>
              <a:buSzTx/>
              <a:defRPr/>
            </a:pPr>
            <a:r>
              <a:rPr lang="uk-UA" altLang="ru-RU" sz="17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  згуртованості</a:t>
            </a:r>
          </a:p>
          <a:p>
            <a:pPr marL="285750" indent="-285750" eaLnBrk="1" hangingPunct="1">
              <a:spcBef>
                <a:spcPct val="0"/>
              </a:spcBef>
              <a:spcAft>
                <a:spcPct val="25000"/>
              </a:spcAft>
              <a:buClrTx/>
              <a:buSzTx/>
              <a:defRPr/>
            </a:pPr>
            <a:r>
              <a:rPr lang="uk-UA" altLang="ru-RU" sz="17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 рівня навчання</a:t>
            </a:r>
          </a:p>
          <a:p>
            <a:pPr eaLnBrk="1" hangingPunct="1">
              <a:spcBef>
                <a:spcPct val="0"/>
              </a:spcBef>
              <a:spcAft>
                <a:spcPct val="25000"/>
              </a:spcAft>
              <a:buClrTx/>
              <a:buSzTx/>
              <a:buFontTx/>
              <a:buNone/>
              <a:defRPr/>
            </a:pPr>
            <a:r>
              <a:rPr lang="uk-UA" altLang="ru-RU" sz="1700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ru-RU" altLang="ru-RU" sz="1700" dirty="0" smtClean="0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67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53" name="AutoShape 9"/>
          <p:cNvSpPr>
            <a:spLocks noChangeArrowheads="1"/>
          </p:cNvSpPr>
          <p:nvPr/>
        </p:nvSpPr>
        <p:spPr bwMode="ltGray">
          <a:xfrm>
            <a:off x="0" y="2205038"/>
            <a:ext cx="1476375" cy="2809875"/>
          </a:xfrm>
          <a:prstGeom prst="rightArrow">
            <a:avLst>
              <a:gd name="adj1" fmla="val 79306"/>
              <a:gd name="adj2" fmla="val 24769"/>
            </a:avLst>
          </a:prstGeom>
          <a:gradFill rotWithShape="1">
            <a:gsLst>
              <a:gs pos="12000">
                <a:srgbClr val="92D050"/>
              </a:gs>
              <a:gs pos="37000">
                <a:schemeClr val="accent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6148" name="Text Box 10"/>
          <p:cNvSpPr txBox="1">
            <a:spLocks noChangeArrowheads="1"/>
          </p:cNvSpPr>
          <p:nvPr/>
        </p:nvSpPr>
        <p:spPr bwMode="auto">
          <a:xfrm>
            <a:off x="0" y="2924175"/>
            <a:ext cx="14763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uk-UA" altLang="ru-RU" sz="2000" b="1" dirty="0"/>
              <a:t>Вікові </a:t>
            </a:r>
            <a:r>
              <a:rPr lang="uk-UA" altLang="ru-RU" sz="2000" b="1" dirty="0" err="1"/>
              <a:t>особли-вості</a:t>
            </a:r>
            <a:r>
              <a:rPr lang="uk-UA" altLang="ru-RU" sz="2000" b="1" dirty="0"/>
              <a:t> учнів</a:t>
            </a:r>
            <a:endParaRPr lang="ru-RU" altLang="ru-RU" sz="2000" b="1" dirty="0"/>
          </a:p>
        </p:txBody>
      </p:sp>
      <p:sp>
        <p:nvSpPr>
          <p:cNvPr id="6149" name="Freeform 15"/>
          <p:cNvSpPr>
            <a:spLocks/>
          </p:cNvSpPr>
          <p:nvPr/>
        </p:nvSpPr>
        <p:spPr bwMode="auto">
          <a:xfrm>
            <a:off x="1476375" y="2565400"/>
            <a:ext cx="358775" cy="3095625"/>
          </a:xfrm>
          <a:custGeom>
            <a:avLst/>
            <a:gdLst>
              <a:gd name="T0" fmla="*/ 240063 w 136"/>
              <a:gd name="T1" fmla="*/ 0 h 1179"/>
              <a:gd name="T2" fmla="*/ 0 w 136"/>
              <a:gd name="T3" fmla="*/ 0 h 1179"/>
              <a:gd name="T4" fmla="*/ 0 w 136"/>
              <a:gd name="T5" fmla="*/ 3095625 h 1179"/>
              <a:gd name="T6" fmla="*/ 358775 w 136"/>
              <a:gd name="T7" fmla="*/ 3095625 h 11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6" h="1179">
                <a:moveTo>
                  <a:pt x="91" y="0"/>
                </a:moveTo>
                <a:lnTo>
                  <a:pt x="0" y="0"/>
                </a:lnTo>
                <a:lnTo>
                  <a:pt x="0" y="1179"/>
                </a:lnTo>
                <a:lnTo>
                  <a:pt x="136" y="1179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0" name="AutoShape 16"/>
          <p:cNvSpPr>
            <a:spLocks noChangeArrowheads="1"/>
          </p:cNvSpPr>
          <p:nvPr/>
        </p:nvSpPr>
        <p:spPr bwMode="auto">
          <a:xfrm>
            <a:off x="2986088" y="4302741"/>
            <a:ext cx="3213100" cy="1997075"/>
          </a:xfrm>
          <a:prstGeom prst="roundRect">
            <a:avLst>
              <a:gd name="adj" fmla="val 23014"/>
            </a:avLst>
          </a:prstGeom>
          <a:gradFill rotWithShape="1">
            <a:gsLst>
              <a:gs pos="0">
                <a:srgbClr val="B0DFF6"/>
              </a:gs>
              <a:gs pos="50000">
                <a:srgbClr val="FFFFFF"/>
              </a:gs>
              <a:gs pos="100000">
                <a:srgbClr val="B0DFF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недосконалість </a:t>
            </a:r>
          </a:p>
          <a:p>
            <a:r>
              <a:rPr lang="uk-UA" altLang="ru-RU">
                <a:solidFill>
                  <a:srgbClr val="000000"/>
                </a:solidFill>
              </a:rPr>
              <a:t>   нервової системи;</a:t>
            </a:r>
          </a:p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незначний життєвий</a:t>
            </a:r>
          </a:p>
          <a:p>
            <a:r>
              <a:rPr lang="uk-UA" altLang="ru-RU">
                <a:solidFill>
                  <a:srgbClr val="000000"/>
                </a:solidFill>
              </a:rPr>
              <a:t>   досвід;</a:t>
            </a:r>
          </a:p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низький ситуативний</a:t>
            </a:r>
          </a:p>
          <a:p>
            <a:r>
              <a:rPr lang="uk-UA" altLang="ru-RU">
                <a:solidFill>
                  <a:srgbClr val="000000"/>
                </a:solidFill>
              </a:rPr>
              <a:t>  імунітет</a:t>
            </a: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8562" name="AutoShape 18"/>
          <p:cNvSpPr>
            <a:spLocks noChangeArrowheads="1"/>
          </p:cNvSpPr>
          <p:nvPr/>
        </p:nvSpPr>
        <p:spPr bwMode="ltGray">
          <a:xfrm>
            <a:off x="1692275" y="1844675"/>
            <a:ext cx="1254125" cy="1584325"/>
          </a:xfrm>
          <a:prstGeom prst="rightArrow">
            <a:avLst>
              <a:gd name="adj1" fmla="val 79306"/>
              <a:gd name="adj2" fmla="val 24769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6152" name="Text Box 19"/>
          <p:cNvSpPr txBox="1">
            <a:spLocks noChangeArrowheads="1"/>
          </p:cNvSpPr>
          <p:nvPr/>
        </p:nvSpPr>
        <p:spPr bwMode="auto">
          <a:xfrm>
            <a:off x="1547813" y="1989138"/>
            <a:ext cx="13684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uk-UA" altLang="ru-RU" b="1" dirty="0"/>
              <a:t>фізичні та </a:t>
            </a:r>
            <a:r>
              <a:rPr lang="uk-UA" altLang="ru-RU" b="1" dirty="0" err="1"/>
              <a:t>фізіо-логічні</a:t>
            </a:r>
            <a:endParaRPr lang="uk-UA" altLang="ru-RU" b="1" dirty="0"/>
          </a:p>
          <a:p>
            <a:pPr eaLnBrk="1" hangingPunct="1"/>
            <a:r>
              <a:rPr lang="uk-UA" altLang="ru-RU" b="1" dirty="0"/>
              <a:t>зміни</a:t>
            </a:r>
            <a:endParaRPr lang="ru-RU" altLang="ru-RU" b="1" dirty="0"/>
          </a:p>
        </p:txBody>
      </p:sp>
      <p:sp>
        <p:nvSpPr>
          <p:cNvPr id="6153" name="AutoShape 21"/>
          <p:cNvSpPr>
            <a:spLocks noChangeArrowheads="1"/>
          </p:cNvSpPr>
          <p:nvPr/>
        </p:nvSpPr>
        <p:spPr bwMode="auto">
          <a:xfrm>
            <a:off x="3052096" y="290513"/>
            <a:ext cx="3097212" cy="33972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0DFF6"/>
              </a:gs>
              <a:gs pos="50000">
                <a:srgbClr val="FFFFFF"/>
              </a:gs>
              <a:gs pos="100000">
                <a:srgbClr val="B0DFF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початок статевого </a:t>
            </a:r>
          </a:p>
          <a:p>
            <a:r>
              <a:rPr lang="uk-UA" altLang="ru-RU">
                <a:solidFill>
                  <a:srgbClr val="000000"/>
                </a:solidFill>
              </a:rPr>
              <a:t>  дозрівання;</a:t>
            </a:r>
          </a:p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інтенсивний ріст </a:t>
            </a:r>
          </a:p>
          <a:p>
            <a:r>
              <a:rPr lang="uk-UA" altLang="ru-RU">
                <a:solidFill>
                  <a:srgbClr val="000000"/>
                </a:solidFill>
              </a:rPr>
              <a:t>  тіла;</a:t>
            </a:r>
          </a:p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зростання </a:t>
            </a:r>
          </a:p>
          <a:p>
            <a:r>
              <a:rPr lang="uk-UA" altLang="ru-RU">
                <a:solidFill>
                  <a:srgbClr val="000000"/>
                </a:solidFill>
              </a:rPr>
              <a:t>  фізичного </a:t>
            </a:r>
          </a:p>
          <a:p>
            <a:r>
              <a:rPr lang="uk-UA" altLang="ru-RU">
                <a:solidFill>
                  <a:srgbClr val="000000"/>
                </a:solidFill>
              </a:rPr>
              <a:t>  навантаження на </a:t>
            </a:r>
          </a:p>
          <a:p>
            <a:r>
              <a:rPr lang="uk-UA" altLang="ru-RU">
                <a:solidFill>
                  <a:srgbClr val="000000"/>
                </a:solidFill>
              </a:rPr>
              <a:t>  всі органи;</a:t>
            </a:r>
          </a:p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нерівномірність </a:t>
            </a:r>
          </a:p>
          <a:p>
            <a:r>
              <a:rPr lang="uk-UA" altLang="ru-RU">
                <a:solidFill>
                  <a:srgbClr val="000000"/>
                </a:solidFill>
              </a:rPr>
              <a:t>  фізичного розвитку </a:t>
            </a:r>
          </a:p>
          <a:p>
            <a:r>
              <a:rPr lang="uk-UA" altLang="ru-RU">
                <a:solidFill>
                  <a:srgbClr val="000000"/>
                </a:solidFill>
              </a:rPr>
              <a:t>  і нервової системи</a:t>
            </a:r>
            <a:r>
              <a:rPr lang="ru-RU" altLang="ru-RU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154" name="AutoShape 23"/>
          <p:cNvSpPr>
            <a:spLocks noChangeArrowheads="1"/>
          </p:cNvSpPr>
          <p:nvPr/>
        </p:nvSpPr>
        <p:spPr bwMode="auto">
          <a:xfrm>
            <a:off x="5999162" y="575985"/>
            <a:ext cx="3227387" cy="2826306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78C8F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uk-UA" altLang="ru-RU" sz="2000" dirty="0">
                <a:solidFill>
                  <a:srgbClr val="000000"/>
                </a:solidFill>
              </a:rPr>
              <a:t> підвищена</a:t>
            </a:r>
          </a:p>
          <a:p>
            <a:r>
              <a:rPr lang="uk-UA" altLang="ru-RU" sz="2000" dirty="0">
                <a:solidFill>
                  <a:srgbClr val="000000"/>
                </a:solidFill>
              </a:rPr>
              <a:t>   втомлюваність;</a:t>
            </a:r>
          </a:p>
          <a:p>
            <a:pPr>
              <a:buFontTx/>
              <a:buChar char="•"/>
            </a:pPr>
            <a:r>
              <a:rPr lang="uk-UA" altLang="ru-RU" sz="2000" dirty="0">
                <a:solidFill>
                  <a:srgbClr val="000000"/>
                </a:solidFill>
              </a:rPr>
              <a:t> зниження рівня </a:t>
            </a:r>
          </a:p>
          <a:p>
            <a:r>
              <a:rPr lang="uk-UA" altLang="ru-RU" sz="2000" dirty="0">
                <a:solidFill>
                  <a:srgbClr val="000000"/>
                </a:solidFill>
              </a:rPr>
              <a:t>  концентрації уваги;</a:t>
            </a:r>
          </a:p>
          <a:p>
            <a:pPr>
              <a:buFontTx/>
              <a:buChar char="•"/>
            </a:pPr>
            <a:r>
              <a:rPr lang="uk-UA" altLang="ru-RU" sz="2000" dirty="0">
                <a:solidFill>
                  <a:srgbClr val="000000"/>
                </a:solidFill>
              </a:rPr>
              <a:t> часта зміна настрою;</a:t>
            </a:r>
          </a:p>
          <a:p>
            <a:pPr>
              <a:buFontTx/>
              <a:buChar char="•"/>
            </a:pPr>
            <a:r>
              <a:rPr lang="uk-UA" altLang="ru-RU" sz="2000" dirty="0">
                <a:solidFill>
                  <a:srgbClr val="000000"/>
                </a:solidFill>
              </a:rPr>
              <a:t> уповільнення </a:t>
            </a:r>
            <a:r>
              <a:rPr lang="uk-UA" altLang="ru-RU" sz="2000" dirty="0" err="1">
                <a:solidFill>
                  <a:srgbClr val="000000"/>
                </a:solidFill>
              </a:rPr>
              <a:t>будь-</a:t>
            </a:r>
            <a:endParaRPr lang="uk-UA" altLang="ru-RU" sz="2000" dirty="0">
              <a:solidFill>
                <a:srgbClr val="000000"/>
              </a:solidFill>
            </a:endParaRPr>
          </a:p>
          <a:p>
            <a:r>
              <a:rPr lang="uk-UA" altLang="ru-RU" sz="2000" dirty="0">
                <a:solidFill>
                  <a:srgbClr val="000000"/>
                </a:solidFill>
              </a:rPr>
              <a:t>  якої діяльності;</a:t>
            </a:r>
          </a:p>
          <a:p>
            <a:pPr>
              <a:buFontTx/>
              <a:buChar char="•"/>
            </a:pPr>
            <a:r>
              <a:rPr lang="uk-UA" altLang="ru-RU" sz="2000" dirty="0">
                <a:solidFill>
                  <a:srgbClr val="000000"/>
                </a:solidFill>
              </a:rPr>
              <a:t> зниження успішності</a:t>
            </a:r>
            <a:endParaRPr lang="ru-RU" altLang="ru-RU" sz="2000" dirty="0">
              <a:solidFill>
                <a:srgbClr val="000000"/>
              </a:solidFill>
            </a:endParaRPr>
          </a:p>
        </p:txBody>
      </p:sp>
      <p:grpSp>
        <p:nvGrpSpPr>
          <p:cNvPr id="6155" name="Group 11"/>
          <p:cNvGrpSpPr>
            <a:grpSpLocks/>
          </p:cNvGrpSpPr>
          <p:nvPr/>
        </p:nvGrpSpPr>
        <p:grpSpPr bwMode="auto">
          <a:xfrm>
            <a:off x="1619250" y="5084763"/>
            <a:ext cx="1366838" cy="1152525"/>
            <a:chOff x="1247" y="2205"/>
            <a:chExt cx="1633" cy="726"/>
          </a:xfrm>
        </p:grpSpPr>
        <p:sp>
          <p:nvSpPr>
            <p:cNvPr id="108556" name="AutoShape 12"/>
            <p:cNvSpPr>
              <a:spLocks noChangeArrowheads="1"/>
            </p:cNvSpPr>
            <p:nvPr/>
          </p:nvSpPr>
          <p:spPr bwMode="ltGray">
            <a:xfrm>
              <a:off x="1293" y="2205"/>
              <a:ext cx="1496" cy="726"/>
            </a:xfrm>
            <a:prstGeom prst="rightArrow">
              <a:avLst>
                <a:gd name="adj1" fmla="val 79306"/>
                <a:gd name="adj2" fmla="val 51072"/>
              </a:avLst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0" name="Text Box 13"/>
            <p:cNvSpPr txBox="1">
              <a:spLocks noChangeArrowheads="1"/>
            </p:cNvSpPr>
            <p:nvPr/>
          </p:nvSpPr>
          <p:spPr bwMode="auto">
            <a:xfrm>
              <a:off x="1247" y="2296"/>
              <a:ext cx="1633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uk-UA" altLang="ru-RU" b="1"/>
                <a:t>нестій-кість психіки</a:t>
              </a:r>
              <a:endParaRPr lang="ru-RU" altLang="ru-RU" b="1"/>
            </a:p>
          </p:txBody>
        </p:sp>
      </p:grpSp>
      <p:sp>
        <p:nvSpPr>
          <p:cNvPr id="6156" name="Text Box 27"/>
          <p:cNvSpPr txBox="1">
            <a:spLocks noChangeArrowheads="1"/>
          </p:cNvSpPr>
          <p:nvPr/>
        </p:nvSpPr>
        <p:spPr bwMode="auto">
          <a:xfrm>
            <a:off x="6081711" y="4705965"/>
            <a:ext cx="3062287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uk-UA" altLang="ru-RU" dirty="0">
                <a:solidFill>
                  <a:srgbClr val="000000"/>
                </a:solidFill>
              </a:rPr>
              <a:t> роздратованість;</a:t>
            </a:r>
          </a:p>
          <a:p>
            <a:pPr eaLnBrk="1" hangingPunct="1">
              <a:buFontTx/>
              <a:buChar char="•"/>
            </a:pPr>
            <a:r>
              <a:rPr lang="uk-UA" altLang="ru-RU" dirty="0">
                <a:solidFill>
                  <a:srgbClr val="000000"/>
                </a:solidFill>
              </a:rPr>
              <a:t> збудженість;</a:t>
            </a:r>
          </a:p>
          <a:p>
            <a:pPr eaLnBrk="1" hangingPunct="1">
              <a:buFontTx/>
              <a:buChar char="•"/>
            </a:pPr>
            <a:r>
              <a:rPr lang="uk-UA" altLang="ru-RU" dirty="0">
                <a:solidFill>
                  <a:srgbClr val="000000"/>
                </a:solidFill>
              </a:rPr>
              <a:t> психічне напруження;</a:t>
            </a:r>
          </a:p>
          <a:p>
            <a:pPr eaLnBrk="1" hangingPunct="1">
              <a:buFontTx/>
              <a:buChar char="•"/>
            </a:pPr>
            <a:r>
              <a:rPr lang="uk-UA" altLang="ru-RU" dirty="0">
                <a:solidFill>
                  <a:srgbClr val="000000"/>
                </a:solidFill>
              </a:rPr>
              <a:t> проблеми соціалізації</a:t>
            </a:r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2130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AutoShape 3"/>
          <p:cNvSpPr>
            <a:spLocks noChangeArrowheads="1"/>
          </p:cNvSpPr>
          <p:nvPr/>
        </p:nvSpPr>
        <p:spPr bwMode="ltGray">
          <a:xfrm>
            <a:off x="0" y="2060575"/>
            <a:ext cx="1331913" cy="2809875"/>
          </a:xfrm>
          <a:prstGeom prst="rightArrow">
            <a:avLst>
              <a:gd name="adj1" fmla="val 79306"/>
              <a:gd name="adj2" fmla="val 24769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2781300"/>
            <a:ext cx="14763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uk-UA" altLang="ru-RU" sz="2000" b="1"/>
              <a:t>Органі-заційні</a:t>
            </a:r>
            <a:endParaRPr lang="en-US" altLang="ru-RU" sz="2000" b="1"/>
          </a:p>
          <a:p>
            <a:pPr eaLnBrk="1" hangingPunct="1"/>
            <a:r>
              <a:rPr lang="uk-UA" altLang="ru-RU" sz="2000" b="1"/>
              <a:t>недолі-ки</a:t>
            </a:r>
            <a:endParaRPr lang="ru-RU" altLang="ru-RU" sz="2000" b="1"/>
          </a:p>
        </p:txBody>
      </p:sp>
      <p:sp>
        <p:nvSpPr>
          <p:cNvPr id="7173" name="Freeform 5"/>
          <p:cNvSpPr>
            <a:spLocks/>
          </p:cNvSpPr>
          <p:nvPr/>
        </p:nvSpPr>
        <p:spPr bwMode="auto">
          <a:xfrm>
            <a:off x="1331913" y="2133600"/>
            <a:ext cx="358775" cy="2808288"/>
          </a:xfrm>
          <a:custGeom>
            <a:avLst/>
            <a:gdLst>
              <a:gd name="T0" fmla="*/ 240063 w 136"/>
              <a:gd name="T1" fmla="*/ 0 h 1179"/>
              <a:gd name="T2" fmla="*/ 0 w 136"/>
              <a:gd name="T3" fmla="*/ 0 h 1179"/>
              <a:gd name="T4" fmla="*/ 0 w 136"/>
              <a:gd name="T5" fmla="*/ 2808288 h 1179"/>
              <a:gd name="T6" fmla="*/ 358775 w 136"/>
              <a:gd name="T7" fmla="*/ 2808288 h 11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6" h="1179">
                <a:moveTo>
                  <a:pt x="91" y="0"/>
                </a:moveTo>
                <a:lnTo>
                  <a:pt x="0" y="0"/>
                </a:lnTo>
                <a:lnTo>
                  <a:pt x="0" y="1179"/>
                </a:lnTo>
                <a:lnTo>
                  <a:pt x="136" y="1179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3419475" y="981075"/>
            <a:ext cx="3003550" cy="1997075"/>
          </a:xfrm>
          <a:prstGeom prst="roundRect">
            <a:avLst>
              <a:gd name="adj" fmla="val 23014"/>
            </a:avLst>
          </a:prstGeom>
          <a:gradFill rotWithShape="1">
            <a:gsLst>
              <a:gs pos="0">
                <a:srgbClr val="B0DFF6"/>
              </a:gs>
              <a:gs pos="50000">
                <a:srgbClr val="FFFFFF"/>
              </a:gs>
              <a:gs pos="100000">
                <a:srgbClr val="B0DFF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відсутність чітких </a:t>
            </a:r>
          </a:p>
          <a:p>
            <a:r>
              <a:rPr lang="uk-UA" altLang="ru-RU">
                <a:solidFill>
                  <a:srgbClr val="000000"/>
                </a:solidFill>
              </a:rPr>
              <a:t>  вимог до учня;</a:t>
            </a:r>
          </a:p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дезорганізованість </a:t>
            </a:r>
          </a:p>
          <a:p>
            <a:r>
              <a:rPr lang="uk-UA" altLang="ru-RU">
                <a:solidFill>
                  <a:srgbClr val="000000"/>
                </a:solidFill>
              </a:rPr>
              <a:t>  педагогічного та </a:t>
            </a:r>
          </a:p>
          <a:p>
            <a:r>
              <a:rPr lang="uk-UA" altLang="ru-RU">
                <a:solidFill>
                  <a:srgbClr val="000000"/>
                </a:solidFill>
              </a:rPr>
              <a:t>  учнівського </a:t>
            </a:r>
          </a:p>
          <a:p>
            <a:r>
              <a:rPr lang="uk-UA" altLang="ru-RU">
                <a:solidFill>
                  <a:srgbClr val="000000"/>
                </a:solidFill>
              </a:rPr>
              <a:t>  колективів</a:t>
            </a: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10600" name="AutoShape 8"/>
          <p:cNvSpPr>
            <a:spLocks noChangeArrowheads="1"/>
          </p:cNvSpPr>
          <p:nvPr/>
        </p:nvSpPr>
        <p:spPr bwMode="ltGray">
          <a:xfrm>
            <a:off x="1476375" y="908050"/>
            <a:ext cx="1873250" cy="2519363"/>
          </a:xfrm>
          <a:prstGeom prst="rightArrow">
            <a:avLst>
              <a:gd name="adj1" fmla="val 79306"/>
              <a:gd name="adj2" fmla="val 24769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1331913" y="1196975"/>
            <a:ext cx="1944687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uk-UA" altLang="ru-RU" b="1"/>
              <a:t>недоскона-ла система організації навчально-виховного процесу</a:t>
            </a:r>
            <a:endParaRPr lang="ru-RU" altLang="ru-RU" b="1"/>
          </a:p>
        </p:txBody>
      </p:sp>
      <p:sp>
        <p:nvSpPr>
          <p:cNvPr id="110610" name="AutoShape 18"/>
          <p:cNvSpPr>
            <a:spLocks noChangeArrowheads="1"/>
          </p:cNvSpPr>
          <p:nvPr/>
        </p:nvSpPr>
        <p:spPr bwMode="ltGray">
          <a:xfrm>
            <a:off x="1476375" y="3644900"/>
            <a:ext cx="1873250" cy="2447925"/>
          </a:xfrm>
          <a:prstGeom prst="rightArrow">
            <a:avLst>
              <a:gd name="adj1" fmla="val 79306"/>
              <a:gd name="adj2" fmla="val 24769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178" name="Text Box 19"/>
          <p:cNvSpPr txBox="1">
            <a:spLocks noChangeArrowheads="1"/>
          </p:cNvSpPr>
          <p:nvPr/>
        </p:nvSpPr>
        <p:spPr bwMode="auto">
          <a:xfrm>
            <a:off x="1404937" y="4113213"/>
            <a:ext cx="194468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uk-UA" altLang="ru-RU" b="1" dirty="0"/>
              <a:t>неправильні методи виховання </a:t>
            </a:r>
            <a:endParaRPr lang="en-US" altLang="ru-RU" b="1" dirty="0"/>
          </a:p>
          <a:p>
            <a:pPr eaLnBrk="1" hangingPunct="1"/>
            <a:r>
              <a:rPr lang="uk-UA" altLang="ru-RU" b="1" dirty="0"/>
              <a:t>в сім</a:t>
            </a:r>
            <a:r>
              <a:rPr lang="en-US" altLang="ru-RU" b="1" dirty="0"/>
              <a:t>’</a:t>
            </a:r>
            <a:r>
              <a:rPr lang="uk-UA" altLang="ru-RU" b="1" dirty="0"/>
              <a:t>ї </a:t>
            </a:r>
            <a:endParaRPr lang="ru-RU" altLang="ru-RU" b="1" dirty="0"/>
          </a:p>
        </p:txBody>
      </p:sp>
      <p:sp>
        <p:nvSpPr>
          <p:cNvPr id="7179" name="AutoShape 20"/>
          <p:cNvSpPr>
            <a:spLocks noChangeArrowheads="1"/>
          </p:cNvSpPr>
          <p:nvPr/>
        </p:nvSpPr>
        <p:spPr bwMode="auto">
          <a:xfrm>
            <a:off x="3348038" y="3141663"/>
            <a:ext cx="3152775" cy="3513137"/>
          </a:xfrm>
          <a:prstGeom prst="roundRect">
            <a:avLst>
              <a:gd name="adj" fmla="val 23014"/>
            </a:avLst>
          </a:prstGeom>
          <a:gradFill rotWithShape="1">
            <a:gsLst>
              <a:gs pos="0">
                <a:srgbClr val="B0DFF6"/>
              </a:gs>
              <a:gs pos="50000">
                <a:srgbClr val="FFFFFF"/>
              </a:gs>
              <a:gs pos="100000">
                <a:srgbClr val="B0DFF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несприймання </a:t>
            </a:r>
          </a:p>
          <a:p>
            <a:r>
              <a:rPr lang="uk-UA" altLang="ru-RU">
                <a:solidFill>
                  <a:srgbClr val="000000"/>
                </a:solidFill>
              </a:rPr>
              <a:t>  дитини;</a:t>
            </a:r>
          </a:p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відсутність єдиних </a:t>
            </a:r>
          </a:p>
          <a:p>
            <a:r>
              <a:rPr lang="uk-UA" altLang="ru-RU">
                <a:solidFill>
                  <a:srgbClr val="000000"/>
                </a:solidFill>
              </a:rPr>
              <a:t>  вимог з боку  </a:t>
            </a:r>
          </a:p>
          <a:p>
            <a:r>
              <a:rPr lang="uk-UA" altLang="ru-RU">
                <a:solidFill>
                  <a:srgbClr val="000000"/>
                </a:solidFill>
              </a:rPr>
              <a:t>  батьків;</a:t>
            </a:r>
          </a:p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жорстоке  </a:t>
            </a:r>
          </a:p>
          <a:p>
            <a:r>
              <a:rPr lang="uk-UA" altLang="ru-RU">
                <a:solidFill>
                  <a:srgbClr val="000000"/>
                </a:solidFill>
              </a:rPr>
              <a:t>  ставлення </a:t>
            </a:r>
          </a:p>
          <a:p>
            <a:r>
              <a:rPr lang="uk-UA" altLang="ru-RU">
                <a:solidFill>
                  <a:srgbClr val="000000"/>
                </a:solidFill>
              </a:rPr>
              <a:t>  до дитини;</a:t>
            </a:r>
          </a:p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занадто лояльне </a:t>
            </a:r>
          </a:p>
          <a:p>
            <a:r>
              <a:rPr lang="uk-UA" altLang="ru-RU">
                <a:solidFill>
                  <a:srgbClr val="000000"/>
                </a:solidFill>
              </a:rPr>
              <a:t>  ставлення до </a:t>
            </a:r>
          </a:p>
          <a:p>
            <a:r>
              <a:rPr lang="uk-UA" altLang="ru-RU">
                <a:solidFill>
                  <a:srgbClr val="000000"/>
                </a:solidFill>
              </a:rPr>
              <a:t>  дитини</a:t>
            </a: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180" name="Rectangle 21"/>
          <p:cNvSpPr>
            <a:spLocks noChangeArrowheads="1"/>
          </p:cNvSpPr>
          <p:nvPr/>
        </p:nvSpPr>
        <p:spPr bwMode="auto">
          <a:xfrm>
            <a:off x="6516688" y="1916113"/>
            <a:ext cx="2771775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низька організованість;</a:t>
            </a:r>
          </a:p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неуважність і недисциплінованість на уроках;</a:t>
            </a:r>
          </a:p>
          <a:p>
            <a:pPr>
              <a:buFontTx/>
              <a:buChar char="•"/>
            </a:pPr>
            <a:r>
              <a:rPr lang="ru-RU" altLang="ru-RU">
                <a:solidFill>
                  <a:srgbClr val="000000"/>
                </a:solidFill>
              </a:rPr>
              <a:t> </a:t>
            </a:r>
            <a:r>
              <a:rPr lang="uk-UA" altLang="ru-RU">
                <a:solidFill>
                  <a:srgbClr val="000000"/>
                </a:solidFill>
              </a:rPr>
              <a:t>низький рівень працездатності</a:t>
            </a:r>
            <a:r>
              <a:rPr lang="ru-RU" altLang="ru-RU">
                <a:solidFill>
                  <a:srgbClr val="000000"/>
                </a:solidFill>
              </a:rPr>
              <a:t> ;</a:t>
            </a:r>
          </a:p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зниження інтересу до навчання і його результатів</a:t>
            </a:r>
            <a:r>
              <a:rPr lang="ru-RU" altLang="ru-RU">
                <a:solidFill>
                  <a:srgbClr val="000000"/>
                </a:solidFill>
              </a:rPr>
              <a:t>;</a:t>
            </a:r>
          </a:p>
          <a:p>
            <a:pPr>
              <a:buFontTx/>
              <a:buChar char="•"/>
            </a:pPr>
            <a:r>
              <a:rPr lang="uk-UA" altLang="ru-RU">
                <a:solidFill>
                  <a:srgbClr val="000000"/>
                </a:solidFill>
              </a:rPr>
              <a:t> високий рівень тривожності.</a:t>
            </a:r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2574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uk-UA" b="1" i="1" dirty="0" smtClean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 дитиною постають нові важливі питання:</a:t>
            </a:r>
            <a:endParaRPr lang="ru-RU" b="1" i="1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26"/>
          <p:cNvSpPr>
            <a:spLocks noGrp="1" noChangeArrowheads="1"/>
          </p:cNvSpPr>
          <p:nvPr>
            <p:ph idx="1"/>
          </p:nvPr>
        </p:nvSpPr>
        <p:spPr bwMode="auto">
          <a:xfrm>
            <a:off x="2699792" y="1047026"/>
            <a:ext cx="5987008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>
              <a:buFontTx/>
              <a:buChar char="•"/>
              <a:tabLst>
                <a:tab pos="457200" algn="l"/>
              </a:tabLst>
            </a:pPr>
            <a:r>
              <a:rPr lang="uk-UA" alt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Що робити, коли ображають старшокласники?</a:t>
            </a:r>
            <a:endParaRPr lang="ru-RU" alt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457200" algn="l"/>
              </a:tabLst>
            </a:pPr>
            <a:r>
              <a:rPr lang="uk-UA" alt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впоратись із зростанням кількості уроків, а, отже, і домашніх завдань?</a:t>
            </a:r>
            <a:endParaRPr lang="ru-RU" alt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457200" algn="l"/>
              </a:tabLst>
            </a:pPr>
            <a:r>
              <a:rPr lang="uk-UA" alt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стати значимою людиною для класного керівника?</a:t>
            </a:r>
            <a:endParaRPr lang="ru-RU" alt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•"/>
              <a:tabLst>
                <a:tab pos="457200" algn="l"/>
              </a:tabLst>
            </a:pPr>
            <a:r>
              <a:rPr lang="uk-UA" alt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не загубитись в просторах школи?</a:t>
            </a:r>
            <a:endParaRPr lang="ru-RU" alt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457200" algn="l"/>
              </a:tabLst>
            </a:pPr>
            <a:r>
              <a:rPr lang="uk-UA" alt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розподілити час на перерві і для переходу в інший кабінет, і для підготовки до наступного уроку, і для відпочинку, і для відвідання їдальні?</a:t>
            </a:r>
            <a:endParaRPr lang="ru-RU" alt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457200" algn="l"/>
              </a:tabLst>
            </a:pPr>
            <a:r>
              <a:rPr lang="uk-UA" alt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налагодити відносини з різними учителями, пристосуватися до їхніх вимог, методів  навчання, темпераменту? </a:t>
            </a:r>
          </a:p>
        </p:txBody>
      </p:sp>
    </p:spTree>
    <p:extLst>
      <p:ext uri="{BB962C8B-B14F-4D97-AF65-F5344CB8AC3E}">
        <p14:creationId xmlns:p14="http://schemas.microsoft.com/office/powerpoint/2010/main" val="365964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b="1" i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ускладнює</a:t>
            </a:r>
            <a:r>
              <a:rPr lang="ru-RU" b="1" i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адаптацію</a:t>
            </a:r>
            <a:r>
              <a:rPr lang="ru-RU" b="1" i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дитини</a:t>
            </a:r>
            <a:r>
              <a:rPr lang="ru-RU" b="1" i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</a:t>
            </a:r>
            <a:r>
              <a:rPr lang="ru-RU" b="1" i="1" dirty="0" err="1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нових</a:t>
            </a:r>
            <a:r>
              <a:rPr lang="ru-RU" b="1" i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умов </a:t>
            </a:r>
            <a:r>
              <a:rPr lang="ru-RU" b="1" i="1" dirty="0" err="1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навчання</a:t>
            </a:r>
            <a:r>
              <a:rPr lang="ru-RU" b="1" i="1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9451506"/>
              </p:ext>
            </p:extLst>
          </p:nvPr>
        </p:nvGraphicFramePr>
        <p:xfrm>
          <a:off x="1547664" y="1600200"/>
          <a:ext cx="7416824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7162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290168"/>
              </p:ext>
            </p:extLst>
          </p:nvPr>
        </p:nvGraphicFramePr>
        <p:xfrm>
          <a:off x="1547664" y="188640"/>
          <a:ext cx="7416824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65372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1276</TotalTime>
  <Words>1144</Words>
  <Application>Microsoft Office PowerPoint</Application>
  <PresentationFormat>Экран (4:3)</PresentationFormat>
  <Paragraphs>161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«Особливості адаптації дітей до нового етапу у шкільному житті»</vt:lpstr>
      <vt:lpstr>Презентация PowerPoint</vt:lpstr>
      <vt:lpstr>Презентация PowerPoint</vt:lpstr>
      <vt:lpstr>Причини труднощів в адаптації:</vt:lpstr>
      <vt:lpstr>Презентация PowerPoint</vt:lpstr>
      <vt:lpstr>Презентация PowerPoint</vt:lpstr>
      <vt:lpstr>Перед дитиною постають нові важливі питання:</vt:lpstr>
      <vt:lpstr>Що ускладнює адаптацію дитини до нових умов навчання?</vt:lpstr>
      <vt:lpstr>Презентация PowerPoint</vt:lpstr>
      <vt:lpstr>Дезадаптація</vt:lpstr>
      <vt:lpstr>Ознаки успішної адаптації:</vt:lpstr>
      <vt:lpstr>ПАМ’ЯТКА БАТЬКАМ П’ЯТИКЛАСНИКІВ </vt:lpstr>
      <vt:lpstr>Презентация PowerPoint</vt:lpstr>
      <vt:lpstr>Презентация PowerPoint</vt:lpstr>
      <vt:lpstr>Презентация PowerPoint</vt:lpstr>
      <vt:lpstr>Пам'ятайте:</vt:lpstr>
      <vt:lpstr>Презентация PowerPoint</vt:lpstr>
      <vt:lpstr>Презентация PowerPoint</vt:lpstr>
      <vt:lpstr>Контакти для зв'язку з психологом: 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«Особливості адаптації дітей до нового етапу у шкільному житті»</dc:title>
  <dc:creator>Пользователь Windows</dc:creator>
  <cp:lastModifiedBy>Пользователь Windows</cp:lastModifiedBy>
  <cp:revision>22</cp:revision>
  <dcterms:created xsi:type="dcterms:W3CDTF">2021-11-01T17:27:06Z</dcterms:created>
  <dcterms:modified xsi:type="dcterms:W3CDTF">2021-11-03T16:40:42Z</dcterms:modified>
</cp:coreProperties>
</file>