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1171-AF99-4AD3-9F89-35B0E5AA29EF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F5E1-FCB3-494C-AD64-E879733B0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408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1171-AF99-4AD3-9F89-35B0E5AA29EF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F5E1-FCB3-494C-AD64-E879733B0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1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1171-AF99-4AD3-9F89-35B0E5AA29EF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F5E1-FCB3-494C-AD64-E879733B0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186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1171-AF99-4AD3-9F89-35B0E5AA29EF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F5E1-FCB3-494C-AD64-E879733B0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00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1171-AF99-4AD3-9F89-35B0E5AA29EF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F5E1-FCB3-494C-AD64-E879733B0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662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1171-AF99-4AD3-9F89-35B0E5AA29EF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F5E1-FCB3-494C-AD64-E879733B0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356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1171-AF99-4AD3-9F89-35B0E5AA29EF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F5E1-FCB3-494C-AD64-E879733B0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011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1171-AF99-4AD3-9F89-35B0E5AA29EF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F5E1-FCB3-494C-AD64-E879733B0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358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1171-AF99-4AD3-9F89-35B0E5AA29EF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F5E1-FCB3-494C-AD64-E879733B0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195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1171-AF99-4AD3-9F89-35B0E5AA29EF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F5E1-FCB3-494C-AD64-E879733B0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170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1171-AF99-4AD3-9F89-35B0E5AA29EF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F5E1-FCB3-494C-AD64-E879733B0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311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51171-AF99-4AD3-9F89-35B0E5AA29EF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1F5E1-FCB3-494C-AD64-E879733B0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62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130425"/>
            <a:ext cx="8928992" cy="3242791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effectLst/>
                <a:latin typeface="Times New Roman"/>
                <a:ea typeface="Times New Roman"/>
              </a:rPr>
              <a:t>Вергілій "Енеїда". Аналіз</a:t>
            </a:r>
            <a:r>
              <a:rPr lang="ru-RU" sz="60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6000" dirty="0" smtClean="0">
                <a:effectLst/>
                <a:latin typeface="Times New Roman"/>
                <a:ea typeface="Times New Roman"/>
              </a:rPr>
            </a:br>
            <a:r>
              <a:rPr lang="uk-UA" b="1" dirty="0" smtClean="0">
                <a:effectLst/>
                <a:latin typeface="Times New Roman"/>
                <a:ea typeface="Times New Roman"/>
              </a:rPr>
              <a:t>1. Тема </a:t>
            </a:r>
            <a:r>
              <a:rPr lang="uk-UA" dirty="0" smtClean="0">
                <a:effectLst/>
                <a:latin typeface="Times New Roman"/>
                <a:ea typeface="Times New Roman"/>
              </a:rPr>
              <a:t>— пригоди Енея, який, за вказівкою богів, засновує нову могутню Римську державу. </a:t>
            </a:r>
            <a:r>
              <a:rPr lang="uk-UA" b="1" i="1" dirty="0" smtClean="0">
                <a:effectLst/>
                <a:latin typeface="Times New Roman"/>
                <a:ea typeface="Times New Roman"/>
              </a:rPr>
              <a:t>Це твір не тільки про заснування Рима, але й також про його історичну місію, призначену долею і богами.</a:t>
            </a:r>
            <a:r>
              <a:rPr lang="ru-RU" sz="60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6000" dirty="0" smtClean="0">
                <a:effectLst/>
                <a:latin typeface="Times New Roman"/>
                <a:ea typeface="Times New Roman"/>
              </a:rPr>
            </a:br>
            <a:r>
              <a:rPr lang="uk-UA" b="1" dirty="0" smtClean="0">
                <a:effectLst/>
                <a:latin typeface="Times New Roman"/>
                <a:ea typeface="Times New Roman"/>
              </a:rPr>
              <a:t>2.  Ідея</a:t>
            </a:r>
            <a:r>
              <a:rPr lang="uk-UA" dirty="0" smtClean="0">
                <a:effectLst/>
                <a:latin typeface="Times New Roman"/>
                <a:ea typeface="Times New Roman"/>
              </a:rPr>
              <a:t> – уславлення Римської держави і Августа; утвердження влади Риму над світом</a:t>
            </a:r>
            <a:r>
              <a:rPr lang="ru-RU" sz="60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6000" dirty="0" smtClean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38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9001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b="1" dirty="0" smtClean="0">
                <a:effectLst/>
                <a:latin typeface="Times New Roman"/>
                <a:ea typeface="Times New Roman"/>
              </a:rPr>
              <a:t>3. Історична основа</a:t>
            </a:r>
            <a:r>
              <a:rPr lang="uk-UA" sz="6000" dirty="0" smtClean="0">
                <a:effectLst/>
                <a:latin typeface="Times New Roman"/>
                <a:ea typeface="Times New Roman"/>
              </a:rPr>
              <a:t> –    зміцнення Римської держави, діяння Юлія Цезаря, Октавіана Августа</a:t>
            </a:r>
            <a:r>
              <a:rPr lang="ru-RU" sz="80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8000" dirty="0" smtClean="0">
                <a:effectLst/>
                <a:latin typeface="Times New Roman"/>
                <a:ea typeface="Times New Roman"/>
              </a:rPr>
            </a:br>
            <a:r>
              <a:rPr lang="uk-UA" sz="6000" b="1" dirty="0" smtClean="0">
                <a:effectLst/>
                <a:latin typeface="Times New Roman"/>
                <a:ea typeface="Times New Roman"/>
              </a:rPr>
              <a:t>4. Міфологічна основа</a:t>
            </a:r>
            <a:r>
              <a:rPr lang="uk-UA" sz="6000" dirty="0" smtClean="0">
                <a:effectLst/>
                <a:latin typeface="Times New Roman"/>
                <a:ea typeface="Times New Roman"/>
              </a:rPr>
              <a:t> - міфи про Енея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800" dirty="0" smtClean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618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smtClean="0">
                <a:effectLst/>
                <a:latin typeface="Times New Roman"/>
                <a:ea typeface="Times New Roman"/>
              </a:rPr>
              <a:t>5. Жанр</a:t>
            </a:r>
            <a:r>
              <a:rPr lang="uk-UA" sz="3600" dirty="0" smtClean="0">
                <a:effectLst/>
                <a:latin typeface="Times New Roman"/>
                <a:ea typeface="Times New Roman"/>
              </a:rPr>
              <a:t>  – історико-героїчна поема (політична тенденція — прагнення показати історичну зумовленість нового ладу й уславити його).</a:t>
            </a:r>
            <a:r>
              <a:rPr lang="ru-RU" sz="48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4800" dirty="0" smtClean="0">
                <a:effectLst/>
                <a:latin typeface="Times New Roman"/>
                <a:ea typeface="Times New Roman"/>
              </a:rPr>
            </a:br>
            <a:r>
              <a:rPr lang="uk-UA" sz="3600" b="1" dirty="0" smtClean="0">
                <a:effectLst/>
                <a:latin typeface="Times New Roman"/>
                <a:ea typeface="Times New Roman"/>
              </a:rPr>
              <a:t>6. Композиція </a:t>
            </a:r>
            <a:r>
              <a:rPr lang="uk-UA" sz="3600" dirty="0" smtClean="0">
                <a:effectLst/>
                <a:latin typeface="Times New Roman"/>
                <a:ea typeface="Times New Roman"/>
              </a:rPr>
              <a:t>–  «Енеїда» складається з 12 книг. Вона чітко поділяється на дві частини, кожна з яких складається з шести книг: книги І—VI —розповідь про мандри Енея (схожі на мандри </a:t>
            </a:r>
            <a:r>
              <a:rPr lang="uk-UA" sz="3600" dirty="0" err="1" smtClean="0">
                <a:effectLst/>
                <a:latin typeface="Times New Roman"/>
                <a:ea typeface="Times New Roman"/>
              </a:rPr>
              <a:t>Гомерового</a:t>
            </a:r>
            <a:r>
              <a:rPr lang="uk-UA" sz="3600" dirty="0" smtClean="0">
                <a:effectLst/>
                <a:latin typeface="Times New Roman"/>
                <a:ea typeface="Times New Roman"/>
              </a:rPr>
              <a:t> Одіссея); книги VII—XII — опис боїв у Італії, це наче римська «Іліада».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800" dirty="0" smtClean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53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40</Words>
  <Application>Microsoft Office PowerPoint</Application>
  <PresentationFormat>Экран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Вергілій "Енеїда". Аналіз 1. Тема — пригоди Енея, який, за вказівкою богів, засновує нову могутню Римську державу. Це твір не тільки про заснування Рима, але й також про його історичну місію, призначену долею і богами. 2.  Ідея – уславлення Римської держави і Августа; утвердження влади Риму над світом 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Вергілій "Енеїда". Аналіз 1. Тема — пригоди Енея, який, за вказівкою богів, засновує нову могутню Римську державу. Це твір не тільки про заснування Рима, але й також про його історичну місію, призначену долею і богами. 2.  Ідея – уславлення Римської держави і Августа; утвердження влади Риму над світом</dc:title>
  <dc:creator>Секретар</dc:creator>
  <cp:lastModifiedBy>Секретар</cp:lastModifiedBy>
  <cp:revision>2</cp:revision>
  <dcterms:created xsi:type="dcterms:W3CDTF">2018-11-12T06:28:52Z</dcterms:created>
  <dcterms:modified xsi:type="dcterms:W3CDTF">2018-11-12T07:19:43Z</dcterms:modified>
</cp:coreProperties>
</file>