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F16352-B965-468B-8D76-B394F9F36CA0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61842B-D839-46A4-A7DA-FDB3981E12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960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C200358C-822D-4A5A-BD72-B45C25BBFEA3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43F7CD-9962-4C30-9A7F-869BA882FD59}" type="slidenum">
              <a:rPr lang="ru-RU" smtClean="0"/>
              <a:t>‹#›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0358C-822D-4A5A-BD72-B45C25BBFEA3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F7CD-9962-4C30-9A7F-869BA882FD5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0358C-822D-4A5A-BD72-B45C25BBFEA3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3F7CD-9962-4C30-9A7F-869BA882FD5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200358C-822D-4A5A-BD72-B45C25BBFEA3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543F7CD-9962-4C30-9A7F-869BA882FD59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0358C-822D-4A5A-BD72-B45C25BBFEA3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43F7CD-9962-4C30-9A7F-869BA882FD59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C200358C-822D-4A5A-BD72-B45C25BBFEA3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43F7CD-9962-4C30-9A7F-869BA882FD59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C200358C-822D-4A5A-BD72-B45C25BBFEA3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543F7CD-9962-4C30-9A7F-869BA882FD59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0358C-822D-4A5A-BD72-B45C25BBFEA3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43F7CD-9962-4C30-9A7F-869BA882FD5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0358C-822D-4A5A-BD72-B45C25BBFEA3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543F7CD-9962-4C30-9A7F-869BA882FD5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C200358C-822D-4A5A-BD72-B45C25BBFEA3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43F7CD-9962-4C30-9A7F-869BA882FD59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C200358C-822D-4A5A-BD72-B45C25BBFEA3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9543F7CD-9962-4C30-9A7F-869BA882FD59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C200358C-822D-4A5A-BD72-B45C25BBFEA3}" type="datetimeFigureOut">
              <a:rPr lang="ru-RU" smtClean="0"/>
              <a:t>08.11.2021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9543F7CD-9962-4C30-9A7F-869BA882FD59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959232"/>
          </a:xfrm>
        </p:spPr>
        <p:txBody>
          <a:bodyPr/>
          <a:lstStyle/>
          <a:p>
            <a:r>
              <a:rPr lang="uk-UA" dirty="0" smtClean="0"/>
              <a:t>Життя Івана франка на </a:t>
            </a:r>
            <a:r>
              <a:rPr lang="uk-UA" dirty="0"/>
              <a:t>карті</a:t>
            </a:r>
            <a:endParaRPr lang="ru-RU" dirty="0"/>
          </a:p>
        </p:txBody>
      </p:sp>
      <p:pic>
        <p:nvPicPr>
          <p:cNvPr id="1026" name="Picture 2" descr="Іван Франко у 1898 роц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645024"/>
            <a:ext cx="2189181" cy="274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upload.wikimedia.org/wikipedia/commons/thumb/5/52/Ivan_Franko.jpg/150px-Ivan_Frank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1428750" cy="226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t-skrypka.name/files/TSkrypka/images/dgk/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898" y="476672"/>
            <a:ext cx="1673515" cy="2194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ukrlitzno.com.ua/wp-content/uploads/2013/02/%D0%86%D0%B2%D0%B0%D0%BD-%D0%A4%D1%80%D0%B0%D0%BD%D0%BA%D0%BE-%D0%B1%D1%96%D0%BE%D0%B3%D1%80%D0%B0%D1%84%D1%96%D1%8F-%D1%81%D0%BA%D0%BE%D1%80%D0%BE%D1%87%D0%B5%D0%BD%D0%BE-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01452"/>
            <a:ext cx="1685339" cy="2440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s50.radikal.ru/i128/0808/6d/4f12c7de463d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828779"/>
            <a:ext cx="214102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177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3808" y="251680"/>
            <a:ext cx="28671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ГЕОГРАФІЧНІ ОБ'ЄКТИ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898011"/>
            <a:ext cx="77048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 </a:t>
            </a:r>
            <a:r>
              <a:rPr lang="ru-RU" dirty="0" err="1" smtClean="0"/>
              <a:t>його</a:t>
            </a:r>
            <a:r>
              <a:rPr lang="ru-RU" dirty="0" smtClean="0"/>
              <a:t> честь 1962 року </a:t>
            </a:r>
            <a:r>
              <a:rPr lang="ru-RU" dirty="0" err="1" smtClean="0"/>
              <a:t>місто</a:t>
            </a:r>
            <a:r>
              <a:rPr lang="ru-RU" dirty="0" smtClean="0"/>
              <a:t> </a:t>
            </a:r>
            <a:r>
              <a:rPr lang="ru-RU" dirty="0" err="1" smtClean="0"/>
              <a:t>Станіслав</a:t>
            </a:r>
            <a:r>
              <a:rPr lang="ru-RU" dirty="0" smtClean="0"/>
              <a:t> </a:t>
            </a:r>
            <a:r>
              <a:rPr lang="ru-RU" dirty="0" err="1" smtClean="0"/>
              <a:t>було</a:t>
            </a:r>
            <a:r>
              <a:rPr lang="ru-RU" dirty="0" smtClean="0"/>
              <a:t> </a:t>
            </a:r>
            <a:r>
              <a:rPr lang="ru-RU" dirty="0" err="1" smtClean="0"/>
              <a:t>перейменовано</a:t>
            </a:r>
            <a:r>
              <a:rPr lang="ru-RU" dirty="0" smtClean="0"/>
              <a:t> в </a:t>
            </a:r>
            <a:r>
              <a:rPr lang="ru-RU" dirty="0" err="1" smtClean="0"/>
              <a:t>Івано-Франківськ</a:t>
            </a:r>
            <a:r>
              <a:rPr lang="ru-RU" dirty="0" smtClean="0"/>
              <a:t>, а </a:t>
            </a:r>
            <a:r>
              <a:rPr lang="ru-RU" dirty="0" err="1" smtClean="0"/>
              <a:t>також</a:t>
            </a:r>
            <a:r>
              <a:rPr lang="ru-RU" dirty="0" smtClean="0"/>
              <a:t> селище </a:t>
            </a:r>
            <a:r>
              <a:rPr lang="ru-RU" dirty="0" err="1" smtClean="0"/>
              <a:t>міського</a:t>
            </a:r>
            <a:r>
              <a:rPr lang="ru-RU" dirty="0" smtClean="0"/>
              <a:t> типу </a:t>
            </a:r>
            <a:r>
              <a:rPr lang="ru-RU" dirty="0" err="1" smtClean="0"/>
              <a:t>Янів</a:t>
            </a:r>
            <a:r>
              <a:rPr lang="ru-RU" dirty="0" smtClean="0"/>
              <a:t> </a:t>
            </a:r>
            <a:r>
              <a:rPr lang="ru-RU" dirty="0" err="1" smtClean="0"/>
              <a:t>було</a:t>
            </a:r>
            <a:r>
              <a:rPr lang="ru-RU" dirty="0" smtClean="0"/>
              <a:t> </a:t>
            </a:r>
            <a:r>
              <a:rPr lang="ru-RU" dirty="0" err="1" smtClean="0"/>
              <a:t>перейменовано</a:t>
            </a:r>
            <a:r>
              <a:rPr lang="ru-RU" dirty="0" smtClean="0"/>
              <a:t> в </a:t>
            </a:r>
            <a:r>
              <a:rPr lang="ru-RU" dirty="0" err="1" smtClean="0"/>
              <a:t>Івано-Франкове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err="1" smtClean="0"/>
              <a:t>Також</a:t>
            </a:r>
            <a:r>
              <a:rPr lang="ru-RU" dirty="0" smtClean="0"/>
              <a:t> на </a:t>
            </a:r>
            <a:r>
              <a:rPr lang="ru-RU" dirty="0" err="1" smtClean="0"/>
              <a:t>вшанування</a:t>
            </a:r>
            <a:r>
              <a:rPr lang="ru-RU" dirty="0" smtClean="0"/>
              <a:t> </a:t>
            </a:r>
            <a:r>
              <a:rPr lang="ru-RU" dirty="0" err="1" smtClean="0"/>
              <a:t>Івана</a:t>
            </a:r>
            <a:r>
              <a:rPr lang="ru-RU" dirty="0" smtClean="0"/>
              <a:t> Франка названо </a:t>
            </a:r>
            <a:r>
              <a:rPr lang="ru-RU" dirty="0" err="1" smtClean="0"/>
              <a:t>вулиці</a:t>
            </a:r>
            <a:r>
              <a:rPr lang="ru-RU" dirty="0" smtClean="0"/>
              <a:t> та </a:t>
            </a:r>
            <a:r>
              <a:rPr lang="ru-RU" dirty="0" err="1" smtClean="0"/>
              <a:t>площі</a:t>
            </a:r>
            <a:r>
              <a:rPr lang="ru-RU" dirty="0" smtClean="0"/>
              <a:t> у </a:t>
            </a:r>
            <a:r>
              <a:rPr lang="ru-RU" dirty="0" err="1" smtClean="0"/>
              <a:t>багатьох</a:t>
            </a:r>
            <a:r>
              <a:rPr lang="ru-RU" dirty="0" smtClean="0"/>
              <a:t> </a:t>
            </a:r>
            <a:r>
              <a:rPr lang="ru-RU" dirty="0" err="1" smtClean="0"/>
              <a:t>містах</a:t>
            </a:r>
            <a:r>
              <a:rPr lang="ru-RU" dirty="0" smtClean="0"/>
              <a:t> </a:t>
            </a:r>
            <a:r>
              <a:rPr lang="ru-RU" dirty="0" err="1" smtClean="0"/>
              <a:t>України</a:t>
            </a:r>
            <a:r>
              <a:rPr lang="ru-RU" dirty="0" smtClean="0"/>
              <a:t> (</a:t>
            </a:r>
            <a:r>
              <a:rPr lang="ru-RU" dirty="0" err="1" smtClean="0"/>
              <a:t>зокрема</a:t>
            </a:r>
            <a:r>
              <a:rPr lang="ru-RU" dirty="0" smtClean="0"/>
              <a:t>, </a:t>
            </a:r>
            <a:r>
              <a:rPr lang="ru-RU" dirty="0" err="1" smtClean="0"/>
              <a:t>вулиці</a:t>
            </a:r>
            <a:r>
              <a:rPr lang="ru-RU" dirty="0" smtClean="0"/>
              <a:t> в </a:t>
            </a:r>
            <a:r>
              <a:rPr lang="ru-RU" dirty="0" err="1" smtClean="0"/>
              <a:t>Івано-Франківську</a:t>
            </a:r>
            <a:r>
              <a:rPr lang="ru-RU" dirty="0" smtClean="0"/>
              <a:t>, </a:t>
            </a:r>
            <a:r>
              <a:rPr lang="ru-RU" dirty="0" err="1" smtClean="0"/>
              <a:t>Києві</a:t>
            </a:r>
            <a:r>
              <a:rPr lang="ru-RU" dirty="0" smtClean="0"/>
              <a:t>, </a:t>
            </a:r>
            <a:r>
              <a:rPr lang="ru-RU" dirty="0" err="1" smtClean="0"/>
              <a:t>Львові</a:t>
            </a:r>
            <a:r>
              <a:rPr lang="ru-RU" dirty="0" smtClean="0"/>
              <a:t>, </a:t>
            </a:r>
            <a:r>
              <a:rPr lang="ru-RU" dirty="0" err="1" smtClean="0"/>
              <a:t>Тернополі</a:t>
            </a:r>
            <a:r>
              <a:rPr lang="ru-RU" dirty="0" smtClean="0"/>
              <a:t>, </a:t>
            </a:r>
            <a:r>
              <a:rPr lang="ru-RU" dirty="0" err="1" smtClean="0"/>
              <a:t>Черкасах</a:t>
            </a:r>
            <a:r>
              <a:rPr lang="ru-RU" dirty="0" smtClean="0"/>
              <a:t>, </a:t>
            </a:r>
            <a:r>
              <a:rPr lang="ru-RU" dirty="0" err="1" smtClean="0"/>
              <a:t>Хмельницькому</a:t>
            </a:r>
            <a:r>
              <a:rPr lang="ru-RU" dirty="0" smtClean="0"/>
              <a:t>, </a:t>
            </a:r>
            <a:r>
              <a:rPr lang="ru-RU" dirty="0" err="1" smtClean="0"/>
              <a:t>площа</a:t>
            </a:r>
            <a:r>
              <a:rPr lang="ru-RU" dirty="0" smtClean="0"/>
              <a:t> у </a:t>
            </a:r>
            <a:r>
              <a:rPr lang="ru-RU" dirty="0" err="1" smtClean="0"/>
              <a:t>Львові</a:t>
            </a:r>
            <a:r>
              <a:rPr lang="ru-RU" dirty="0" smtClean="0"/>
              <a:t>) та </a:t>
            </a:r>
            <a:r>
              <a:rPr lang="ru-RU" dirty="0" err="1" smtClean="0"/>
              <a:t>кількох</a:t>
            </a:r>
            <a:r>
              <a:rPr lang="ru-RU" dirty="0" smtClean="0"/>
              <a:t> </a:t>
            </a:r>
            <a:r>
              <a:rPr lang="ru-RU" dirty="0" err="1" smtClean="0"/>
              <a:t>населених</a:t>
            </a:r>
            <a:r>
              <a:rPr lang="ru-RU" dirty="0" smtClean="0"/>
              <a:t> пунктах </a:t>
            </a:r>
            <a:r>
              <a:rPr lang="ru-RU" dirty="0" err="1" smtClean="0"/>
              <a:t>Росії</a:t>
            </a:r>
            <a:r>
              <a:rPr lang="ru-RU" dirty="0" smtClean="0"/>
              <a:t> (Москва, </a:t>
            </a:r>
            <a:r>
              <a:rPr lang="ru-RU" dirty="0" err="1" smtClean="0"/>
              <a:t>Липецьк</a:t>
            </a:r>
            <a:r>
              <a:rPr lang="ru-RU" dirty="0" smtClean="0"/>
              <a:t>, </a:t>
            </a:r>
            <a:r>
              <a:rPr lang="ru-RU" dirty="0" err="1" smtClean="0"/>
              <a:t>Перм</a:t>
            </a:r>
            <a:r>
              <a:rPr lang="ru-RU" dirty="0" smtClean="0"/>
              <a:t>, Тула, </a:t>
            </a:r>
            <a:r>
              <a:rPr lang="ru-RU" dirty="0" err="1" smtClean="0"/>
              <a:t>Чебоксари</a:t>
            </a:r>
            <a:r>
              <a:rPr lang="ru-RU" dirty="0" smtClean="0"/>
              <a:t>), Казахстану й </a:t>
            </a:r>
            <a:r>
              <a:rPr lang="ru-RU" dirty="0" err="1" smtClean="0"/>
              <a:t>Канади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788" y="3502739"/>
            <a:ext cx="5028431" cy="3107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67744" y="4638673"/>
            <a:ext cx="1793606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Станіслав</a:t>
            </a:r>
            <a:endParaRPr lang="ru-RU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4139952" y="4869159"/>
            <a:ext cx="726674" cy="259107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004048" y="4638673"/>
            <a:ext cx="1937622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Івано-Франківськ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6019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1556792"/>
            <a:ext cx="62051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НА ЙОГО ЧЕСТЬ НАЗВАНО АСТЕРОЇД </a:t>
            </a:r>
            <a:r>
              <a:rPr lang="ru-RU" b="1" dirty="0" smtClean="0"/>
              <a:t>2428 КАМЕНЯР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1266" name="Picture 2" descr="http://starmission.ru/wp-content/uploads/2011/10/Lutet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636912"/>
            <a:ext cx="5524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01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7904" y="404664"/>
            <a:ext cx="925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МУЗЕЇ</a:t>
            </a:r>
          </a:p>
          <a:p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37" y="1196752"/>
            <a:ext cx="7361985" cy="4548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ая выноска 3"/>
          <p:cNvSpPr/>
          <p:nvPr/>
        </p:nvSpPr>
        <p:spPr>
          <a:xfrm>
            <a:off x="1763688" y="1196752"/>
            <a:ext cx="1656184" cy="1109910"/>
          </a:xfrm>
          <a:prstGeom prst="wedgeRectCallout">
            <a:avLst>
              <a:gd name="adj1" fmla="val -62241"/>
              <a:gd name="adj2" fmla="val 791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/>
              <a:t>Будинок</a:t>
            </a:r>
            <a:r>
              <a:rPr lang="ru-RU" sz="1600" dirty="0" smtClean="0"/>
              <a:t> </a:t>
            </a:r>
            <a:r>
              <a:rPr lang="ru-RU" sz="1600" dirty="0" err="1" smtClean="0"/>
              <a:t>Івана</a:t>
            </a:r>
            <a:r>
              <a:rPr lang="ru-RU" sz="1600" dirty="0" smtClean="0"/>
              <a:t> Франка у </a:t>
            </a:r>
            <a:r>
              <a:rPr lang="ru-RU" sz="1600" dirty="0" err="1" smtClean="0"/>
              <a:t>Львові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5" name="Прямоугольная выноска 4"/>
          <p:cNvSpPr/>
          <p:nvPr/>
        </p:nvSpPr>
        <p:spPr>
          <a:xfrm>
            <a:off x="2843808" y="3573016"/>
            <a:ext cx="2293405" cy="1224136"/>
          </a:xfrm>
          <a:prstGeom prst="wedgeRectCallout">
            <a:avLst>
              <a:gd name="adj1" fmla="val -86638"/>
              <a:gd name="adj2" fmla="val -50193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Музей у </a:t>
            </a:r>
            <a:r>
              <a:rPr lang="ru-RU" dirty="0" err="1" smtClean="0"/>
              <a:t>селі</a:t>
            </a:r>
            <a:r>
              <a:rPr lang="ru-RU" dirty="0" smtClean="0"/>
              <a:t> </a:t>
            </a:r>
            <a:r>
              <a:rPr lang="ru-RU" dirty="0" err="1" smtClean="0"/>
              <a:t>Криворівня</a:t>
            </a:r>
            <a:endParaRPr lang="ru-RU" dirty="0"/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4962128" y="1050995"/>
            <a:ext cx="2592288" cy="1441901"/>
          </a:xfrm>
          <a:prstGeom prst="wedgeRoundRectCallout">
            <a:avLst>
              <a:gd name="adj1" fmla="val -166968"/>
              <a:gd name="adj2" fmla="val 95718"/>
              <a:gd name="adj3" fmla="val 1666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Музей у селі </a:t>
            </a:r>
            <a:r>
              <a:rPr lang="uk-UA" dirty="0" err="1" smtClean="0"/>
              <a:t>Лолин</a:t>
            </a:r>
            <a:endParaRPr lang="ru-RU" dirty="0"/>
          </a:p>
        </p:txBody>
      </p:sp>
      <p:pic>
        <p:nvPicPr>
          <p:cNvPr id="12290" name="Picture 2" descr="https://upload.wikimedia.org/wikipedia/uk/thumb/6/6c/%D0%86%D0%B2%D0%B0%D0%BD%D0%B0_%D0%A4%D1%80%D0%B0%D0%BD%D0%BA%D0%B0_%D0%B1%D1%83%D0%B4%D0%B8%D0%BD%D0%BE%D0%BA.jpg/120px-%D0%86%D0%B2%D0%B0%D0%BD%D0%B0_%D0%A4%D1%80%D0%B0%D0%BD%D0%BA%D0%B0_%D0%B1%D1%83%D0%B4%D0%B8%D0%BD%D0%BE%D0%B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88" y="404664"/>
            <a:ext cx="11430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upload.wikimedia.org/wikipedia/commons/thumb/3/3e/Museum_ivan_franko.jpg/120px-Museum_ivan_frank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581128"/>
            <a:ext cx="114300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s://upload.wikimedia.org/wikipedia/commons/thumb/9/9a/Museum_ivan_franko2.jpg/112px-Museum_ivan_franko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919013"/>
            <a:ext cx="10668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20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15816" y="463487"/>
            <a:ext cx="29610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ОСТАННІ РОКИ ЖИТТЯ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227997" y="1309936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Помер Іван Франко в 1916 році у Києві, але був похоронений у Львові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19" y="2204864"/>
            <a:ext cx="6992259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4788024" y="3585525"/>
            <a:ext cx="1728192" cy="864096"/>
          </a:xfrm>
          <a:prstGeom prst="wedgeRectCallout">
            <a:avLst>
              <a:gd name="adj1" fmla="val -87349"/>
              <a:gd name="adj2" fmla="val -84355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Місце смерті</a:t>
            </a:r>
            <a:endParaRPr lang="ru-RU" dirty="0"/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2699792" y="4017572"/>
            <a:ext cx="1512168" cy="1067611"/>
          </a:xfrm>
          <a:prstGeom prst="wedgeRectCallout">
            <a:avLst>
              <a:gd name="adj1" fmla="val -100451"/>
              <a:gd name="adj2" fmla="val -67408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/>
              <a:t>Місце </a:t>
            </a:r>
            <a:r>
              <a:rPr lang="uk-UA" sz="1600" dirty="0" err="1" smtClean="0"/>
              <a:t>похоронення</a:t>
            </a:r>
            <a:endParaRPr lang="ru-RU" sz="1600" dirty="0"/>
          </a:p>
        </p:txBody>
      </p:sp>
      <p:pic>
        <p:nvPicPr>
          <p:cNvPr id="13314" name="Picture 2" descr="https://upload.wikimedia.org/wikipedia/commons/thumb/c/cc/Ivan_Franko_-_later_in_life.png/220px-Ivan_Franko_-_later_in_lif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112" y="1956267"/>
            <a:ext cx="1769382" cy="2066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1442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5856" y="3027595"/>
            <a:ext cx="2134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ДЯКУЮ ЗА УВАГУ</a:t>
            </a:r>
            <a:endParaRPr lang="ru-RU" dirty="0"/>
          </a:p>
        </p:txBody>
      </p:sp>
      <p:pic>
        <p:nvPicPr>
          <p:cNvPr id="14338" name="Picture 2" descr="http://kameniar.franko.lviv.ua/wp/wp-content/uploads/2011/11/2011_N7_czerwen__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034592"/>
            <a:ext cx="1855339" cy="2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www.ukrlitzno.com.ua/wp-content/uploads/2013/02/%D0%86%D0%B2%D0%B0%D0%BD-%D0%A4%D1%80%D0%B0%D0%BD%D0%BA%D0%BE-%D0%B1%D1%96%D0%BE%D0%B3%D1%80%D0%B0%D1%84%D1%96%D1%8F-%D1%81%D0%BA%D0%BE%D1%80%D0%BE%D1%87%D0%B5%D0%BD%D0%BE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21584"/>
            <a:ext cx="2381250" cy="340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://www.i-franko.name/files/IFranko/portraits/1898(02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933056"/>
            <a:ext cx="1668515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http://www.i-franko.name/files/IFranko/portraits/1902FrankoFamil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746" y="332656"/>
            <a:ext cx="2549668" cy="2431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18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i-franko.name/files/IFranko/portraits/1903(0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620688"/>
            <a:ext cx="2921303" cy="449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31505" y="620688"/>
            <a:ext cx="2753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ІВАН ЯКОВИЧ ФРАНКО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11084" y="1124744"/>
            <a:ext cx="45365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 </a:t>
            </a:r>
            <a:r>
              <a:rPr lang="ru-RU" sz="1600" dirty="0" err="1" smtClean="0"/>
              <a:t>український</a:t>
            </a:r>
            <a:r>
              <a:rPr lang="ru-RU" sz="1600" dirty="0" smtClean="0"/>
              <a:t> </a:t>
            </a:r>
            <a:r>
              <a:rPr lang="ru-RU" sz="1600" dirty="0" err="1" smtClean="0"/>
              <a:t>письменник</a:t>
            </a:r>
            <a:r>
              <a:rPr lang="ru-RU" sz="1600" dirty="0" smtClean="0"/>
              <a:t>, поет, </a:t>
            </a:r>
            <a:r>
              <a:rPr lang="ru-RU" sz="1600" dirty="0" err="1" smtClean="0"/>
              <a:t>публіцист</a:t>
            </a:r>
            <a:r>
              <a:rPr lang="ru-RU" sz="1600" dirty="0" smtClean="0"/>
              <a:t>, </a:t>
            </a:r>
            <a:r>
              <a:rPr lang="ru-RU" sz="1600" dirty="0" err="1" smtClean="0"/>
              <a:t>перекладач</a:t>
            </a:r>
            <a:r>
              <a:rPr lang="ru-RU" sz="1600" dirty="0" smtClean="0"/>
              <a:t>, учений, </a:t>
            </a:r>
            <a:r>
              <a:rPr lang="ru-RU" sz="1600" dirty="0" err="1" smtClean="0"/>
              <a:t>громадський</a:t>
            </a:r>
            <a:r>
              <a:rPr lang="ru-RU" sz="1600" dirty="0" smtClean="0"/>
              <a:t> і </a:t>
            </a:r>
            <a:r>
              <a:rPr lang="ru-RU" sz="1600" dirty="0" err="1" smtClean="0"/>
              <a:t>політичний</a:t>
            </a:r>
            <a:r>
              <a:rPr lang="ru-RU" sz="1600" dirty="0" smtClean="0"/>
              <a:t> </a:t>
            </a:r>
            <a:r>
              <a:rPr lang="ru-RU" sz="1600" dirty="0" err="1" smtClean="0"/>
              <a:t>діяч</a:t>
            </a:r>
            <a:r>
              <a:rPr lang="ru-RU" sz="1600" dirty="0" smtClean="0"/>
              <a:t>. Доктор </a:t>
            </a:r>
            <a:r>
              <a:rPr lang="ru-RU" sz="1600" dirty="0" err="1" smtClean="0"/>
              <a:t>філософії</a:t>
            </a:r>
            <a:r>
              <a:rPr lang="ru-RU" sz="1600" dirty="0" smtClean="0"/>
              <a:t> (1893), </a:t>
            </a:r>
            <a:r>
              <a:rPr lang="ru-RU" sz="1600" dirty="0" err="1" smtClean="0"/>
              <a:t>дійсний</a:t>
            </a:r>
            <a:r>
              <a:rPr lang="ru-RU" sz="1600" dirty="0" smtClean="0"/>
              <a:t> член </a:t>
            </a:r>
            <a:r>
              <a:rPr lang="ru-RU" sz="1600" dirty="0" err="1" smtClean="0"/>
              <a:t>Наукового</a:t>
            </a:r>
            <a:r>
              <a:rPr lang="ru-RU" sz="1600" dirty="0" smtClean="0"/>
              <a:t> </a:t>
            </a:r>
            <a:r>
              <a:rPr lang="ru-RU" sz="1600" dirty="0" err="1" smtClean="0"/>
              <a:t>товариства</a:t>
            </a:r>
            <a:r>
              <a:rPr lang="ru-RU" sz="1600" dirty="0" smtClean="0"/>
              <a:t> </a:t>
            </a:r>
            <a:r>
              <a:rPr lang="ru-RU" sz="1600" dirty="0" err="1" smtClean="0"/>
              <a:t>імені</a:t>
            </a:r>
            <a:r>
              <a:rPr lang="ru-RU" sz="1600" dirty="0" smtClean="0"/>
              <a:t> </a:t>
            </a:r>
            <a:r>
              <a:rPr lang="ru-RU" sz="1600" dirty="0" err="1" smtClean="0"/>
              <a:t>Шевченка</a:t>
            </a:r>
            <a:r>
              <a:rPr lang="ru-RU" sz="1600" dirty="0" smtClean="0"/>
              <a:t> (1899), </a:t>
            </a:r>
            <a:r>
              <a:rPr lang="ru-RU" sz="1600" dirty="0" err="1" smtClean="0"/>
              <a:t>почесний</a:t>
            </a:r>
            <a:r>
              <a:rPr lang="ru-RU" sz="1600" dirty="0" smtClean="0"/>
              <a:t> доктор </a:t>
            </a:r>
            <a:r>
              <a:rPr lang="ru-RU" sz="1600" dirty="0" err="1" smtClean="0"/>
              <a:t>Харківського</a:t>
            </a:r>
            <a:r>
              <a:rPr lang="ru-RU" sz="1600" dirty="0" smtClean="0"/>
              <a:t> </a:t>
            </a:r>
            <a:r>
              <a:rPr lang="ru-RU" sz="1600" dirty="0" err="1" smtClean="0"/>
              <a:t>університету</a:t>
            </a:r>
            <a:r>
              <a:rPr lang="ru-RU" sz="1600" dirty="0" smtClean="0"/>
              <a:t> (1906).</a:t>
            </a:r>
            <a:endParaRPr lang="ru-RU" sz="1600" dirty="0"/>
          </a:p>
        </p:txBody>
      </p:sp>
      <p:pic>
        <p:nvPicPr>
          <p:cNvPr id="2052" name="Picture 4" descr="http://beregynya.pp.ua/images/stories/virtuemart/product/mikaa/MIKAA3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67844"/>
            <a:ext cx="2831025" cy="373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716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65"/>
          <a:stretch/>
        </p:blipFill>
        <p:spPr bwMode="auto">
          <a:xfrm>
            <a:off x="35496" y="769110"/>
            <a:ext cx="9045202" cy="3987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ая выноска 1"/>
          <p:cNvSpPr/>
          <p:nvPr/>
        </p:nvSpPr>
        <p:spPr>
          <a:xfrm>
            <a:off x="539552" y="1196752"/>
            <a:ext cx="1368152" cy="936104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/>
              <a:t>Місце народження</a:t>
            </a:r>
            <a:endParaRPr lang="ru-RU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3237831" y="179348"/>
            <a:ext cx="2640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ДИТИНСТВО ФРАНКА</a:t>
            </a:r>
            <a:endParaRPr lang="ru-RU" dirty="0"/>
          </a:p>
        </p:txBody>
      </p:sp>
      <p:pic>
        <p:nvPicPr>
          <p:cNvPr id="3076" name="Picture 4" descr="https://upload.wikimedia.org/wikipedia/commons/thumb/c/ca/Franko_Ivan_%28child%29.jpg/130px-Franko_Ivan_%28child%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772816"/>
            <a:ext cx="1238250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4941168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Іван</a:t>
            </a:r>
            <a:r>
              <a:rPr lang="ru-RU" dirty="0" smtClean="0"/>
              <a:t> Франко </a:t>
            </a:r>
            <a:r>
              <a:rPr lang="ru-RU" dirty="0" err="1" smtClean="0"/>
              <a:t>народився</a:t>
            </a:r>
            <a:r>
              <a:rPr lang="ru-RU" dirty="0" smtClean="0"/>
              <a:t> 27 </a:t>
            </a:r>
            <a:r>
              <a:rPr lang="ru-RU" dirty="0" err="1" smtClean="0"/>
              <a:t>серпня</a:t>
            </a:r>
            <a:r>
              <a:rPr lang="ru-RU" dirty="0" smtClean="0"/>
              <a:t> 1856 року в </a:t>
            </a:r>
            <a:r>
              <a:rPr lang="ru-RU" dirty="0" err="1" smtClean="0"/>
              <a:t>селі</a:t>
            </a:r>
            <a:r>
              <a:rPr lang="ru-RU" dirty="0" smtClean="0"/>
              <a:t> </a:t>
            </a:r>
            <a:r>
              <a:rPr lang="ru-RU" dirty="0" err="1" smtClean="0"/>
              <a:t>Нагуєвичі</a:t>
            </a:r>
            <a:r>
              <a:rPr lang="ru-RU" dirty="0" smtClean="0"/>
              <a:t> </a:t>
            </a:r>
            <a:r>
              <a:rPr lang="ru-RU" dirty="0" err="1" smtClean="0"/>
              <a:t>Дрогобицького</a:t>
            </a:r>
            <a:r>
              <a:rPr lang="ru-RU" dirty="0" smtClean="0"/>
              <a:t> </a:t>
            </a:r>
            <a:r>
              <a:rPr lang="ru-RU" dirty="0" err="1" smtClean="0"/>
              <a:t>повіту</a:t>
            </a:r>
            <a:r>
              <a:rPr lang="ru-RU" dirty="0" smtClean="0"/>
              <a:t> у </a:t>
            </a:r>
            <a:r>
              <a:rPr lang="ru-RU" dirty="0" err="1" smtClean="0"/>
              <a:t>Східній</a:t>
            </a:r>
            <a:r>
              <a:rPr lang="ru-RU" dirty="0" smtClean="0"/>
              <a:t> </a:t>
            </a:r>
            <a:r>
              <a:rPr lang="ru-RU" dirty="0" err="1" smtClean="0"/>
              <a:t>Галичині</a:t>
            </a:r>
            <a:r>
              <a:rPr lang="ru-RU" dirty="0" smtClean="0"/>
              <a:t>, </a:t>
            </a:r>
            <a:r>
              <a:rPr lang="ru-RU" dirty="0" err="1" smtClean="0"/>
              <a:t>поблизу</a:t>
            </a:r>
            <a:r>
              <a:rPr lang="ru-RU" dirty="0" smtClean="0"/>
              <a:t> Борислава, в </a:t>
            </a:r>
            <a:r>
              <a:rPr lang="ru-RU" dirty="0" err="1" smtClean="0"/>
              <a:t>родині</a:t>
            </a:r>
            <a:r>
              <a:rPr lang="ru-RU" dirty="0" smtClean="0"/>
              <a:t> </a:t>
            </a:r>
            <a:r>
              <a:rPr lang="ru-RU" dirty="0" err="1" smtClean="0"/>
              <a:t>заможного</a:t>
            </a:r>
            <a:r>
              <a:rPr lang="ru-RU" dirty="0" smtClean="0"/>
              <a:t> селянина-коваля Якова Франка. </a:t>
            </a:r>
            <a:r>
              <a:rPr lang="ru-RU" dirty="0" err="1" smtClean="0"/>
              <a:t>Саме</a:t>
            </a:r>
            <a:r>
              <a:rPr lang="ru-RU" dirty="0" smtClean="0"/>
              <a:t> у </a:t>
            </a:r>
            <a:r>
              <a:rPr lang="ru-RU" dirty="0" err="1" smtClean="0"/>
              <a:t>цих</a:t>
            </a:r>
            <a:r>
              <a:rPr lang="ru-RU" dirty="0" smtClean="0"/>
              <a:t> краях </a:t>
            </a:r>
            <a:r>
              <a:rPr lang="ru-RU" dirty="0" err="1" smtClean="0"/>
              <a:t>пройшло</a:t>
            </a:r>
            <a:r>
              <a:rPr lang="ru-RU" dirty="0" smtClean="0"/>
              <a:t> </a:t>
            </a:r>
            <a:r>
              <a:rPr lang="ru-RU" dirty="0" err="1" smtClean="0"/>
              <a:t>дитинство</a:t>
            </a:r>
            <a:r>
              <a:rPr lang="ru-RU" dirty="0" smtClean="0"/>
              <a:t> </a:t>
            </a:r>
            <a:r>
              <a:rPr lang="ru-RU" dirty="0" err="1" smtClean="0"/>
              <a:t>поета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956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12"/>
          <a:stretch/>
        </p:blipFill>
        <p:spPr bwMode="auto">
          <a:xfrm>
            <a:off x="179512" y="692696"/>
            <a:ext cx="8721208" cy="4314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ая выноска 1"/>
          <p:cNvSpPr/>
          <p:nvPr/>
        </p:nvSpPr>
        <p:spPr>
          <a:xfrm>
            <a:off x="2051720" y="2276872"/>
            <a:ext cx="2736304" cy="1440160"/>
          </a:xfrm>
          <a:prstGeom prst="wedgeRectCallout">
            <a:avLst>
              <a:gd name="adj1" fmla="val -68572"/>
              <a:gd name="adj2" fmla="val -123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/>
              <a:t>село, де навчався Франко</a:t>
            </a:r>
            <a:endParaRPr lang="ru-RU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3219850" y="188640"/>
            <a:ext cx="2640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ДИТИНСТВО ФРАНКА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659795" y="5373216"/>
            <a:ext cx="5760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Навчався</a:t>
            </a:r>
            <a:r>
              <a:rPr lang="ru-RU" dirty="0" smtClean="0"/>
              <a:t> </a:t>
            </a:r>
            <a:r>
              <a:rPr lang="ru-RU" dirty="0" err="1" smtClean="0"/>
              <a:t>спочатку</a:t>
            </a:r>
            <a:r>
              <a:rPr lang="ru-RU" dirty="0" smtClean="0"/>
              <a:t> в </a:t>
            </a:r>
            <a:r>
              <a:rPr lang="ru-RU" dirty="0" err="1" smtClean="0"/>
              <a:t>школі</a:t>
            </a:r>
            <a:r>
              <a:rPr lang="ru-RU" dirty="0" smtClean="0"/>
              <a:t> села </a:t>
            </a:r>
            <a:r>
              <a:rPr lang="ru-RU" dirty="0" err="1" smtClean="0"/>
              <a:t>Ясениця-Сільна</a:t>
            </a:r>
            <a:r>
              <a:rPr lang="ru-RU" dirty="0" smtClean="0"/>
              <a:t> (1862—1864), </a:t>
            </a:r>
            <a:r>
              <a:rPr lang="ru-RU" dirty="0" err="1" smtClean="0"/>
              <a:t>потім</a:t>
            </a:r>
            <a:r>
              <a:rPr lang="ru-RU" dirty="0" smtClean="0"/>
              <a:t> у так </a:t>
            </a:r>
            <a:r>
              <a:rPr lang="ru-RU" dirty="0" err="1" smtClean="0"/>
              <a:t>званій</a:t>
            </a:r>
            <a:r>
              <a:rPr lang="ru-RU" dirty="0" smtClean="0"/>
              <a:t> </a:t>
            </a:r>
            <a:r>
              <a:rPr lang="ru-RU" dirty="0" err="1" smtClean="0"/>
              <a:t>нормальній</a:t>
            </a:r>
            <a:r>
              <a:rPr lang="ru-RU" dirty="0" smtClean="0"/>
              <a:t> </a:t>
            </a:r>
            <a:r>
              <a:rPr lang="ru-RU" dirty="0" err="1" smtClean="0"/>
              <a:t>школі</a:t>
            </a:r>
            <a:r>
              <a:rPr lang="ru-RU" dirty="0" smtClean="0"/>
              <a:t> при </a:t>
            </a:r>
            <a:r>
              <a:rPr lang="ru-RU" dirty="0" err="1" smtClean="0"/>
              <a:t>василіянському</a:t>
            </a:r>
            <a:r>
              <a:rPr lang="ru-RU" dirty="0" smtClean="0"/>
              <a:t> </a:t>
            </a:r>
            <a:r>
              <a:rPr lang="ru-RU" dirty="0" err="1" smtClean="0"/>
              <a:t>монастирі</a:t>
            </a:r>
            <a:r>
              <a:rPr lang="ru-RU" dirty="0" smtClean="0"/>
              <a:t> </a:t>
            </a:r>
            <a:r>
              <a:rPr lang="ru-RU" dirty="0" err="1" smtClean="0"/>
              <a:t>Дрогобича</a:t>
            </a:r>
            <a:r>
              <a:rPr lang="ru-RU" dirty="0" smtClean="0"/>
              <a:t> (1864—1867).</a:t>
            </a:r>
            <a:endParaRPr lang="ru-RU" dirty="0"/>
          </a:p>
        </p:txBody>
      </p:sp>
      <p:pic>
        <p:nvPicPr>
          <p:cNvPr id="4100" name="Picture 4" descr="http://www.biblos.in/av/Ivan_Franko_1870_BIBL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20602"/>
            <a:ext cx="1762125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5196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Подальше життя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27584" y="1849962"/>
            <a:ext cx="74168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 1867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закінчення</a:t>
            </a:r>
            <a:r>
              <a:rPr lang="ru-RU" dirty="0" smtClean="0"/>
              <a:t> </a:t>
            </a:r>
            <a:r>
              <a:rPr lang="ru-RU" dirty="0" err="1" smtClean="0"/>
              <a:t>нормальної</a:t>
            </a:r>
            <a:r>
              <a:rPr lang="ru-RU" dirty="0" smtClean="0"/>
              <a:t> </a:t>
            </a:r>
            <a:r>
              <a:rPr lang="ru-RU" dirty="0" err="1" smtClean="0"/>
              <a:t>школи</a:t>
            </a:r>
            <a:r>
              <a:rPr lang="ru-RU" dirty="0" smtClean="0"/>
              <a:t> </a:t>
            </a:r>
            <a:r>
              <a:rPr lang="ru-RU" dirty="0" err="1" smtClean="0"/>
              <a:t>отців</a:t>
            </a:r>
            <a:r>
              <a:rPr lang="ru-RU" dirty="0" smtClean="0"/>
              <a:t> </a:t>
            </a:r>
            <a:r>
              <a:rPr lang="ru-RU" dirty="0" err="1" smtClean="0"/>
              <a:t>василіян</a:t>
            </a:r>
            <a:r>
              <a:rPr lang="ru-RU" dirty="0" smtClean="0"/>
              <a:t> у </a:t>
            </a:r>
            <a:r>
              <a:rPr lang="ru-RU" dirty="0" err="1" smtClean="0"/>
              <a:t>Дрогобичі</a:t>
            </a:r>
            <a:r>
              <a:rPr lang="ru-RU" dirty="0" smtClean="0"/>
              <a:t> вступив до </a:t>
            </a:r>
            <a:r>
              <a:rPr lang="ru-RU" dirty="0" err="1" smtClean="0"/>
              <a:t>Дрогобицької</a:t>
            </a:r>
            <a:r>
              <a:rPr lang="ru-RU" dirty="0" smtClean="0"/>
              <a:t> </a:t>
            </a:r>
            <a:r>
              <a:rPr lang="ru-RU" dirty="0" err="1" smtClean="0"/>
              <a:t>державної</a:t>
            </a:r>
            <a:r>
              <a:rPr lang="ru-RU" dirty="0" smtClean="0"/>
              <a:t> </a:t>
            </a:r>
            <a:r>
              <a:rPr lang="ru-RU" dirty="0" err="1" smtClean="0"/>
              <a:t>гімназії</a:t>
            </a:r>
            <a:r>
              <a:rPr lang="ru-RU" dirty="0" smtClean="0"/>
              <a:t> </a:t>
            </a:r>
            <a:r>
              <a:rPr lang="ru-RU" dirty="0" err="1" smtClean="0"/>
              <a:t>імені</a:t>
            </a:r>
            <a:r>
              <a:rPr lang="ru-RU" dirty="0" smtClean="0"/>
              <a:t> Франца Йосифа </a:t>
            </a:r>
            <a:r>
              <a:rPr lang="en-US" dirty="0" smtClean="0"/>
              <a:t>I. </a:t>
            </a:r>
            <a:r>
              <a:rPr lang="ru-RU" dirty="0" smtClean="0"/>
              <a:t>І. Франко писав про </a:t>
            </a:r>
            <a:r>
              <a:rPr lang="ru-RU" dirty="0" err="1" smtClean="0"/>
              <a:t>своїх</a:t>
            </a:r>
            <a:r>
              <a:rPr lang="ru-RU" dirty="0" smtClean="0"/>
              <a:t> </a:t>
            </a:r>
            <a:r>
              <a:rPr lang="ru-RU" dirty="0" err="1" smtClean="0"/>
              <a:t>учителів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гімназії</a:t>
            </a:r>
            <a:r>
              <a:rPr lang="ru-RU" dirty="0" smtClean="0"/>
              <a:t> у </a:t>
            </a:r>
            <a:r>
              <a:rPr lang="ru-RU" dirty="0" err="1" smtClean="0"/>
              <a:t>творах</a:t>
            </a:r>
            <a:r>
              <a:rPr lang="ru-RU" dirty="0" smtClean="0"/>
              <a:t> «</a:t>
            </a:r>
            <a:r>
              <a:rPr lang="ru-RU" dirty="0" err="1" smtClean="0"/>
              <a:t>Спомини</a:t>
            </a:r>
            <a:r>
              <a:rPr lang="ru-RU" dirty="0" smtClean="0"/>
              <a:t> —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моїх</a:t>
            </a:r>
            <a:r>
              <a:rPr lang="ru-RU" dirty="0" smtClean="0"/>
              <a:t> </a:t>
            </a:r>
            <a:r>
              <a:rPr lang="ru-RU" dirty="0" err="1" smtClean="0"/>
              <a:t>гімназійних</a:t>
            </a:r>
            <a:r>
              <a:rPr lang="ru-RU" dirty="0" smtClean="0"/>
              <a:t> </a:t>
            </a:r>
            <a:r>
              <a:rPr lang="ru-RU" dirty="0" err="1" smtClean="0"/>
              <a:t>часів</a:t>
            </a:r>
            <a:r>
              <a:rPr lang="ru-RU" dirty="0" smtClean="0"/>
              <a:t>», </a:t>
            </a:r>
            <a:r>
              <a:rPr lang="ru-RU" dirty="0" err="1" smtClean="0"/>
              <a:t>оповіданні</a:t>
            </a:r>
            <a:r>
              <a:rPr lang="ru-RU" dirty="0" smtClean="0"/>
              <a:t> «</a:t>
            </a:r>
            <a:r>
              <a:rPr lang="ru-RU" dirty="0" err="1" smtClean="0"/>
              <a:t>Гірчичне</a:t>
            </a:r>
            <a:r>
              <a:rPr lang="ru-RU" dirty="0" smtClean="0"/>
              <a:t> зерно» та </a:t>
            </a:r>
            <a:r>
              <a:rPr lang="ru-RU" dirty="0" err="1" smtClean="0"/>
              <a:t>інших</a:t>
            </a:r>
            <a:r>
              <a:rPr lang="ru-RU" dirty="0" smtClean="0"/>
              <a:t>. </a:t>
            </a:r>
            <a:r>
              <a:rPr lang="ru-RU" dirty="0" err="1" smtClean="0"/>
              <a:t>Згадує</a:t>
            </a:r>
            <a:r>
              <a:rPr lang="ru-RU" dirty="0" smtClean="0"/>
              <a:t> І. Франко о. О. </a:t>
            </a:r>
            <a:r>
              <a:rPr lang="ru-RU" dirty="0" err="1" smtClean="0"/>
              <a:t>Торонського</a:t>
            </a:r>
            <a:r>
              <a:rPr lang="ru-RU" dirty="0" smtClean="0"/>
              <a:t>, К. </a:t>
            </a:r>
            <a:r>
              <a:rPr lang="ru-RU" dirty="0" err="1" smtClean="0"/>
              <a:t>Охримовича</a:t>
            </a:r>
            <a:r>
              <a:rPr lang="ru-RU" dirty="0" smtClean="0"/>
              <a:t>, Е. </a:t>
            </a:r>
            <a:r>
              <a:rPr lang="ru-RU" dirty="0" err="1" smtClean="0"/>
              <a:t>Турчинського</a:t>
            </a:r>
            <a:r>
              <a:rPr lang="ru-RU" dirty="0" smtClean="0"/>
              <a:t>, Ю. </a:t>
            </a:r>
            <a:r>
              <a:rPr lang="ru-RU" dirty="0" err="1" smtClean="0"/>
              <a:t>Турчинського</a:t>
            </a:r>
            <a:r>
              <a:rPr lang="ru-RU" dirty="0" smtClean="0"/>
              <a:t>, Е. </a:t>
            </a:r>
            <a:r>
              <a:rPr lang="ru-RU" dirty="0" err="1" smtClean="0"/>
              <a:t>Міхонського</a:t>
            </a:r>
            <a:r>
              <a:rPr lang="ru-RU" dirty="0" smtClean="0"/>
              <a:t> та І. </a:t>
            </a:r>
            <a:r>
              <a:rPr lang="ru-RU" dirty="0" err="1" smtClean="0"/>
              <a:t>Верхратського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122" name="Picture 2" descr="http://drohobych-rda.gov.ua/uploads/posts/2013-05/1368609097_kart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315" y="3933056"/>
            <a:ext cx="2413359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617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5776" y="226501"/>
            <a:ext cx="36772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ПЕРШИЙ ПЕРІОД ТВОРЧОСТІ</a:t>
            </a:r>
          </a:p>
          <a:p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04"/>
          <a:stretch/>
        </p:blipFill>
        <p:spPr bwMode="auto">
          <a:xfrm>
            <a:off x="1856079" y="3140968"/>
            <a:ext cx="5819775" cy="3546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ая выноска 3"/>
          <p:cNvSpPr/>
          <p:nvPr/>
        </p:nvSpPr>
        <p:spPr>
          <a:xfrm>
            <a:off x="2555776" y="3136911"/>
            <a:ext cx="2736304" cy="936104"/>
          </a:xfrm>
          <a:prstGeom prst="wedgeRectCallout">
            <a:avLst>
              <a:gd name="adj1" fmla="val -43509"/>
              <a:gd name="adj2" fmla="val 718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/>
              <a:t>Львів – місце початку творчості поета</a:t>
            </a:r>
            <a:endParaRPr lang="ru-RU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1406087" y="1052736"/>
            <a:ext cx="62646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Перший </a:t>
            </a:r>
            <a:r>
              <a:rPr lang="ru-RU" dirty="0" err="1" smtClean="0"/>
              <a:t>період</a:t>
            </a:r>
            <a:r>
              <a:rPr lang="ru-RU" dirty="0" smtClean="0"/>
              <a:t> </a:t>
            </a:r>
            <a:r>
              <a:rPr lang="ru-RU" dirty="0" err="1" smtClean="0"/>
              <a:t>творчості</a:t>
            </a:r>
            <a:r>
              <a:rPr lang="ru-RU" dirty="0" smtClean="0"/>
              <a:t> Франка </a:t>
            </a:r>
            <a:r>
              <a:rPr lang="ru-RU" dirty="0" err="1" smtClean="0"/>
              <a:t>визначають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політичні</a:t>
            </a:r>
            <a:r>
              <a:rPr lang="ru-RU" dirty="0" smtClean="0"/>
              <a:t> </a:t>
            </a:r>
            <a:r>
              <a:rPr lang="ru-RU" dirty="0" err="1" smtClean="0"/>
              <a:t>поезії</a:t>
            </a:r>
            <a:r>
              <a:rPr lang="ru-RU" dirty="0" smtClean="0"/>
              <a:t>, </a:t>
            </a:r>
            <a:r>
              <a:rPr lang="ru-RU" dirty="0" err="1" smtClean="0"/>
              <a:t>своєрідні</a:t>
            </a:r>
            <a:r>
              <a:rPr lang="ru-RU" dirty="0" smtClean="0"/>
              <a:t> </a:t>
            </a:r>
            <a:r>
              <a:rPr lang="ru-RU" dirty="0" err="1" smtClean="0"/>
              <a:t>народні</a:t>
            </a:r>
            <a:r>
              <a:rPr lang="ru-RU" dirty="0" smtClean="0"/>
              <a:t> </a:t>
            </a:r>
            <a:r>
              <a:rPr lang="ru-RU" dirty="0" err="1" smtClean="0"/>
              <a:t>гімни</a:t>
            </a:r>
            <a:r>
              <a:rPr lang="ru-RU" dirty="0" smtClean="0"/>
              <a:t>: «</a:t>
            </a:r>
            <a:r>
              <a:rPr lang="ru-RU" dirty="0" err="1" smtClean="0"/>
              <a:t>Каменярі</a:t>
            </a:r>
            <a:r>
              <a:rPr lang="ru-RU" dirty="0" smtClean="0"/>
              <a:t>» (1878), «</a:t>
            </a:r>
            <a:r>
              <a:rPr lang="ru-RU" dirty="0" err="1" smtClean="0"/>
              <a:t>Вічний</a:t>
            </a:r>
            <a:r>
              <a:rPr lang="ru-RU" dirty="0" smtClean="0"/>
              <a:t> </a:t>
            </a:r>
            <a:r>
              <a:rPr lang="ru-RU" dirty="0" err="1" smtClean="0"/>
              <a:t>революціонер</a:t>
            </a:r>
            <a:r>
              <a:rPr lang="ru-RU" dirty="0" smtClean="0"/>
              <a:t>» (1880), «Не пора…» (1880) та </a:t>
            </a:r>
            <a:r>
              <a:rPr lang="ru-RU" dirty="0" err="1" smtClean="0"/>
              <a:t>ін</a:t>
            </a:r>
            <a:r>
              <a:rPr lang="ru-RU" dirty="0" smtClean="0"/>
              <a:t>., </a:t>
            </a:r>
            <a:r>
              <a:rPr lang="ru-RU" dirty="0" err="1" smtClean="0"/>
              <a:t>повісті</a:t>
            </a:r>
            <a:r>
              <a:rPr lang="ru-RU" dirty="0" smtClean="0"/>
              <a:t> </a:t>
            </a:r>
            <a:r>
              <a:rPr lang="en-US" dirty="0" smtClean="0"/>
              <a:t>Boa constrictor (1881), «</a:t>
            </a:r>
            <a:r>
              <a:rPr lang="ru-RU" dirty="0" smtClean="0"/>
              <a:t>Борислав </a:t>
            </a:r>
            <a:r>
              <a:rPr lang="ru-RU" dirty="0" err="1" smtClean="0"/>
              <a:t>сміється</a:t>
            </a:r>
            <a:r>
              <a:rPr lang="ru-RU" dirty="0" smtClean="0"/>
              <a:t>» (1881), «Захар Беркут» (1882), низка </a:t>
            </a:r>
            <a:r>
              <a:rPr lang="ru-RU" dirty="0" err="1" smtClean="0"/>
              <a:t>літературознавчих</a:t>
            </a:r>
            <a:r>
              <a:rPr lang="ru-RU" dirty="0" smtClean="0"/>
              <a:t>, </a:t>
            </a:r>
            <a:r>
              <a:rPr lang="ru-RU" dirty="0" err="1" smtClean="0"/>
              <a:t>публіцистичних</a:t>
            </a:r>
            <a:r>
              <a:rPr lang="ru-RU" dirty="0" smtClean="0"/>
              <a:t> статей.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722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88434" y="260039"/>
            <a:ext cx="2383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ТВОРЧІ ПОДОРОЖІ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95534" y="4797152"/>
            <a:ext cx="85689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1881 року Франко став </a:t>
            </a:r>
            <a:r>
              <a:rPr lang="ru-RU" dirty="0" err="1" smtClean="0"/>
              <a:t>співвидавцем</a:t>
            </a:r>
            <a:r>
              <a:rPr lang="ru-RU" dirty="0" smtClean="0"/>
              <a:t> </a:t>
            </a:r>
            <a:r>
              <a:rPr lang="ru-RU" dirty="0" err="1" smtClean="0"/>
              <a:t>часопису</a:t>
            </a:r>
            <a:r>
              <a:rPr lang="ru-RU" dirty="0" smtClean="0"/>
              <a:t> «</a:t>
            </a:r>
            <a:r>
              <a:rPr lang="ru-RU" dirty="0" err="1" smtClean="0"/>
              <a:t>Сьвіт</a:t>
            </a:r>
            <a:r>
              <a:rPr lang="ru-RU" dirty="0" smtClean="0"/>
              <a:t>»,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закриття</a:t>
            </a:r>
            <a:r>
              <a:rPr lang="ru-RU" dirty="0" smtClean="0"/>
              <a:t> (1882) </a:t>
            </a:r>
            <a:r>
              <a:rPr lang="ru-RU" dirty="0" err="1" smtClean="0"/>
              <a:t>якого</a:t>
            </a:r>
            <a:r>
              <a:rPr lang="ru-RU" dirty="0" smtClean="0"/>
              <a:t> </a:t>
            </a:r>
            <a:r>
              <a:rPr lang="ru-RU" dirty="0" err="1" smtClean="0"/>
              <a:t>працював</a:t>
            </a:r>
            <a:r>
              <a:rPr lang="ru-RU" dirty="0" smtClean="0"/>
              <a:t> у </a:t>
            </a:r>
            <a:r>
              <a:rPr lang="ru-RU" dirty="0" err="1" smtClean="0"/>
              <a:t>редакції</a:t>
            </a:r>
            <a:r>
              <a:rPr lang="ru-RU" dirty="0" smtClean="0"/>
              <a:t> </a:t>
            </a:r>
            <a:r>
              <a:rPr lang="ru-RU" dirty="0" err="1" smtClean="0"/>
              <a:t>часопису</a:t>
            </a:r>
            <a:r>
              <a:rPr lang="ru-RU" dirty="0" smtClean="0"/>
              <a:t> «Зоря», </a:t>
            </a:r>
            <a:r>
              <a:rPr lang="ru-RU" dirty="0" err="1" smtClean="0"/>
              <a:t>газеті</a:t>
            </a:r>
            <a:r>
              <a:rPr lang="ru-RU" dirty="0" smtClean="0"/>
              <a:t> «</a:t>
            </a:r>
            <a:r>
              <a:rPr lang="ru-RU" dirty="0" err="1" smtClean="0"/>
              <a:t>Діло</a:t>
            </a:r>
            <a:r>
              <a:rPr lang="ru-RU" dirty="0" smtClean="0"/>
              <a:t>» (1883—1885). </a:t>
            </a:r>
            <a:r>
              <a:rPr lang="ru-RU" dirty="0" err="1" smtClean="0"/>
              <a:t>Зневірившись</a:t>
            </a:r>
            <a:r>
              <a:rPr lang="ru-RU" dirty="0" smtClean="0"/>
              <a:t> у </a:t>
            </a:r>
            <a:r>
              <a:rPr lang="ru-RU" dirty="0" err="1" smtClean="0"/>
              <a:t>співпраці</a:t>
            </a:r>
            <a:r>
              <a:rPr lang="ru-RU" dirty="0" smtClean="0"/>
              <a:t> з </a:t>
            </a:r>
            <a:r>
              <a:rPr lang="ru-RU" dirty="0" err="1" smtClean="0"/>
              <a:t>галицькими</a:t>
            </a:r>
            <a:r>
              <a:rPr lang="ru-RU" dirty="0" smtClean="0"/>
              <a:t> </a:t>
            </a:r>
            <a:r>
              <a:rPr lang="ru-RU" dirty="0" err="1" smtClean="0"/>
              <a:t>народовцями</a:t>
            </a:r>
            <a:r>
              <a:rPr lang="ru-RU" dirty="0" smtClean="0"/>
              <a:t>, Франко </a:t>
            </a:r>
            <a:r>
              <a:rPr lang="ru-RU" dirty="0" err="1" smtClean="0"/>
              <a:t>спільно</a:t>
            </a:r>
            <a:r>
              <a:rPr lang="ru-RU" dirty="0" smtClean="0"/>
              <a:t> з </a:t>
            </a:r>
            <a:r>
              <a:rPr lang="ru-RU" dirty="0" err="1" smtClean="0"/>
              <a:t>діячами</a:t>
            </a:r>
            <a:r>
              <a:rPr lang="ru-RU" dirty="0" smtClean="0"/>
              <a:t> «</a:t>
            </a:r>
            <a:r>
              <a:rPr lang="ru-RU" dirty="0" err="1" smtClean="0"/>
              <a:t>Старої</a:t>
            </a:r>
            <a:r>
              <a:rPr lang="ru-RU" dirty="0" smtClean="0"/>
              <a:t> </a:t>
            </a:r>
            <a:r>
              <a:rPr lang="ru-RU" dirty="0" err="1" smtClean="0"/>
              <a:t>Громади</a:t>
            </a:r>
            <a:r>
              <a:rPr lang="ru-RU" dirty="0" smtClean="0"/>
              <a:t>» </a:t>
            </a:r>
            <a:r>
              <a:rPr lang="ru-RU" dirty="0" err="1" smtClean="0"/>
              <a:t>пробував</a:t>
            </a:r>
            <a:r>
              <a:rPr lang="ru-RU" dirty="0" smtClean="0"/>
              <a:t> </a:t>
            </a:r>
            <a:r>
              <a:rPr lang="ru-RU" dirty="0" err="1" smtClean="0"/>
              <a:t>заснувати</a:t>
            </a:r>
            <a:r>
              <a:rPr lang="ru-RU" dirty="0" smtClean="0"/>
              <a:t> </a:t>
            </a:r>
            <a:r>
              <a:rPr lang="ru-RU" dirty="0" err="1" smtClean="0"/>
              <a:t>власний</a:t>
            </a:r>
            <a:r>
              <a:rPr lang="ru-RU" dirty="0" smtClean="0"/>
              <a:t> </a:t>
            </a:r>
            <a:r>
              <a:rPr lang="ru-RU" dirty="0" err="1" smtClean="0"/>
              <a:t>незалежний</a:t>
            </a:r>
            <a:r>
              <a:rPr lang="ru-RU" dirty="0" smtClean="0"/>
              <a:t> орган («</a:t>
            </a:r>
            <a:r>
              <a:rPr lang="ru-RU" dirty="0" err="1" smtClean="0"/>
              <a:t>Поступ</a:t>
            </a:r>
            <a:r>
              <a:rPr lang="ru-RU" dirty="0" smtClean="0"/>
              <a:t>»). З </a:t>
            </a:r>
            <a:r>
              <a:rPr lang="ru-RU" dirty="0" err="1" smtClean="0"/>
              <a:t>цією</a:t>
            </a:r>
            <a:r>
              <a:rPr lang="ru-RU" dirty="0" smtClean="0"/>
              <a:t> метою </a:t>
            </a:r>
            <a:r>
              <a:rPr lang="ru-RU" dirty="0" err="1" smtClean="0"/>
              <a:t>двічі</a:t>
            </a:r>
            <a:r>
              <a:rPr lang="ru-RU" dirty="0" smtClean="0"/>
              <a:t> </a:t>
            </a:r>
            <a:r>
              <a:rPr lang="ru-RU" dirty="0" err="1" smtClean="0"/>
              <a:t>їздив</a:t>
            </a:r>
            <a:r>
              <a:rPr lang="ru-RU" dirty="0" smtClean="0"/>
              <a:t> до </a:t>
            </a:r>
            <a:r>
              <a:rPr lang="ru-RU" dirty="0" err="1" smtClean="0"/>
              <a:t>Києва</a:t>
            </a:r>
            <a:r>
              <a:rPr lang="ru-RU" dirty="0" smtClean="0"/>
              <a:t> — 1885 і 1886 року, </a:t>
            </a:r>
            <a:r>
              <a:rPr lang="ru-RU" dirty="0" err="1" smtClean="0"/>
              <a:t>зустрічався</a:t>
            </a:r>
            <a:r>
              <a:rPr lang="ru-RU" dirty="0" smtClean="0"/>
              <a:t> з </a:t>
            </a:r>
            <a:r>
              <a:rPr lang="ru-RU" dirty="0" err="1" smtClean="0"/>
              <a:t>громадсько-культурними</a:t>
            </a:r>
            <a:r>
              <a:rPr lang="ru-RU" dirty="0" smtClean="0"/>
              <a:t> </a:t>
            </a:r>
            <a:r>
              <a:rPr lang="ru-RU" dirty="0" err="1" smtClean="0"/>
              <a:t>діячами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447" y="786475"/>
            <a:ext cx="7477125" cy="382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ая выноска 3"/>
          <p:cNvSpPr/>
          <p:nvPr/>
        </p:nvSpPr>
        <p:spPr>
          <a:xfrm>
            <a:off x="4067944" y="2492896"/>
            <a:ext cx="1512168" cy="792088"/>
          </a:xfrm>
          <a:prstGeom prst="wedgeRectCallout">
            <a:avLst>
              <a:gd name="adj1" fmla="val -28032"/>
              <a:gd name="adj2" fmla="val -1106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/>
              <a:t>Київ 1885 і 1886 роки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50925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51920" y="251558"/>
            <a:ext cx="1021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ОСВІТА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46"/>
          <a:stretch/>
        </p:blipFill>
        <p:spPr bwMode="auto">
          <a:xfrm>
            <a:off x="1319212" y="1052736"/>
            <a:ext cx="6505575" cy="3486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трелка влево 3"/>
          <p:cNvSpPr/>
          <p:nvPr/>
        </p:nvSpPr>
        <p:spPr>
          <a:xfrm rot="20073328">
            <a:off x="4978766" y="2397169"/>
            <a:ext cx="706309" cy="6480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</a:t>
            </a:r>
            <a:endParaRPr lang="ru-RU" dirty="0"/>
          </a:p>
        </p:txBody>
      </p:sp>
      <p:sp>
        <p:nvSpPr>
          <p:cNvPr id="5" name="Прямоугольная выноска 4"/>
          <p:cNvSpPr/>
          <p:nvPr/>
        </p:nvSpPr>
        <p:spPr>
          <a:xfrm>
            <a:off x="5436096" y="3198196"/>
            <a:ext cx="1440160" cy="734860"/>
          </a:xfrm>
          <a:prstGeom prst="wedgeRectCallout">
            <a:avLst>
              <a:gd name="adj1" fmla="val -86342"/>
              <a:gd name="adj2" fmla="val -44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/>
              <a:t>Чернівецький університет</a:t>
            </a:r>
            <a:endParaRPr lang="ru-RU" sz="1400" dirty="0"/>
          </a:p>
        </p:txBody>
      </p:sp>
      <p:sp>
        <p:nvSpPr>
          <p:cNvPr id="6" name="Стрелка влево 5"/>
          <p:cNvSpPr/>
          <p:nvPr/>
        </p:nvSpPr>
        <p:spPr>
          <a:xfrm rot="20958531">
            <a:off x="3219312" y="3031907"/>
            <a:ext cx="1632426" cy="4000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ru-RU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907704" y="3933056"/>
            <a:ext cx="1512168" cy="720080"/>
          </a:xfrm>
          <a:prstGeom prst="wedgeRoundRectCallout">
            <a:avLst>
              <a:gd name="adj1" fmla="val 28838"/>
              <a:gd name="adj2" fmla="val -103791"/>
              <a:gd name="adj3" fmla="val 16667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/>
              <a:t>Віденський університет</a:t>
            </a:r>
            <a:endParaRPr lang="ru-RU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90296" y="4941168"/>
            <a:ext cx="88204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/>
              <a:t>Задля</a:t>
            </a:r>
            <a:r>
              <a:rPr lang="ru-RU" dirty="0" smtClean="0"/>
              <a:t> </a:t>
            </a:r>
            <a:r>
              <a:rPr lang="ru-RU" dirty="0" err="1" smtClean="0"/>
              <a:t>наступного</a:t>
            </a:r>
            <a:r>
              <a:rPr lang="ru-RU" dirty="0" smtClean="0"/>
              <a:t> </a:t>
            </a:r>
            <a:r>
              <a:rPr lang="ru-RU" dirty="0" err="1" smtClean="0"/>
              <a:t>захисту</a:t>
            </a:r>
            <a:r>
              <a:rPr lang="ru-RU" dirty="0" smtClean="0"/>
              <a:t> докторату Франко один семестр </a:t>
            </a:r>
            <a:r>
              <a:rPr lang="ru-RU" dirty="0" err="1" smtClean="0"/>
              <a:t>провчився</a:t>
            </a:r>
            <a:r>
              <a:rPr lang="ru-RU" dirty="0" smtClean="0"/>
              <a:t> у </a:t>
            </a:r>
            <a:r>
              <a:rPr lang="ru-RU" dirty="0" err="1" smtClean="0"/>
              <a:t>Чернівецькому</a:t>
            </a:r>
            <a:r>
              <a:rPr lang="ru-RU" dirty="0" smtClean="0"/>
              <a:t> </a:t>
            </a:r>
            <a:r>
              <a:rPr lang="ru-RU" dirty="0" err="1" smtClean="0"/>
              <a:t>університеті</a:t>
            </a:r>
            <a:r>
              <a:rPr lang="ru-RU" dirty="0" smtClean="0"/>
              <a:t>, де </a:t>
            </a:r>
            <a:r>
              <a:rPr lang="ru-RU" dirty="0" err="1" smtClean="0"/>
              <a:t>викладав</a:t>
            </a:r>
            <a:r>
              <a:rPr lang="ru-RU" dirty="0" smtClean="0"/>
              <a:t> </a:t>
            </a:r>
            <a:r>
              <a:rPr lang="ru-RU" dirty="0" err="1" smtClean="0"/>
              <a:t>Смаль-Стоцький</a:t>
            </a:r>
            <a:r>
              <a:rPr lang="ru-RU" dirty="0" smtClean="0"/>
              <a:t>. </a:t>
            </a:r>
            <a:r>
              <a:rPr lang="ru-RU" dirty="0" err="1" smtClean="0"/>
              <a:t>Відтак</a:t>
            </a:r>
            <a:r>
              <a:rPr lang="ru-RU" dirty="0" smtClean="0"/>
              <a:t> </a:t>
            </a:r>
            <a:r>
              <a:rPr lang="ru-RU" dirty="0" err="1" smtClean="0"/>
              <a:t>Іван</a:t>
            </a:r>
            <a:r>
              <a:rPr lang="ru-RU" dirty="0" smtClean="0"/>
              <a:t> Франко </a:t>
            </a:r>
            <a:r>
              <a:rPr lang="ru-RU" dirty="0" err="1" smtClean="0"/>
              <a:t>поїхав</a:t>
            </a:r>
            <a:r>
              <a:rPr lang="ru-RU" dirty="0" smtClean="0"/>
              <a:t> до </a:t>
            </a:r>
            <a:r>
              <a:rPr lang="ru-RU" dirty="0" err="1" smtClean="0"/>
              <a:t>Віденського</a:t>
            </a:r>
            <a:r>
              <a:rPr lang="ru-RU" dirty="0" smtClean="0"/>
              <a:t> </a:t>
            </a:r>
            <a:r>
              <a:rPr lang="ru-RU" dirty="0" err="1" smtClean="0"/>
              <a:t>університету</a:t>
            </a:r>
            <a:r>
              <a:rPr lang="ru-RU" dirty="0" smtClean="0"/>
              <a:t>, де з </a:t>
            </a:r>
            <a:r>
              <a:rPr lang="ru-RU" dirty="0" err="1" smtClean="0"/>
              <a:t>відомим</a:t>
            </a:r>
            <a:r>
              <a:rPr lang="ru-RU" dirty="0" smtClean="0"/>
              <a:t> </a:t>
            </a:r>
            <a:r>
              <a:rPr lang="ru-RU" dirty="0" err="1" smtClean="0"/>
              <a:t>професором-славістом</a:t>
            </a:r>
            <a:r>
              <a:rPr lang="ru-RU" dirty="0" smtClean="0"/>
              <a:t> </a:t>
            </a:r>
            <a:r>
              <a:rPr lang="ru-RU" dirty="0" err="1" smtClean="0"/>
              <a:t>Ватрославом</a:t>
            </a:r>
            <a:r>
              <a:rPr lang="ru-RU" dirty="0" smtClean="0"/>
              <a:t> </a:t>
            </a:r>
            <a:r>
              <a:rPr lang="ru-RU" dirty="0" err="1" smtClean="0"/>
              <a:t>Ягичем</a:t>
            </a:r>
            <a:r>
              <a:rPr lang="ru-RU" dirty="0" smtClean="0"/>
              <a:t> </a:t>
            </a:r>
            <a:r>
              <a:rPr lang="ru-RU" dirty="0" err="1" smtClean="0"/>
              <a:t>узгодив</a:t>
            </a:r>
            <a:r>
              <a:rPr lang="ru-RU" dirty="0" smtClean="0"/>
              <a:t> тему докторату: «</a:t>
            </a:r>
            <a:r>
              <a:rPr lang="ru-RU" dirty="0" err="1" smtClean="0"/>
              <a:t>Варлаам</a:t>
            </a:r>
            <a:r>
              <a:rPr lang="ru-RU" dirty="0" smtClean="0"/>
              <a:t> і </a:t>
            </a:r>
            <a:r>
              <a:rPr lang="ru-RU" dirty="0" err="1" smtClean="0"/>
              <a:t>Йоасаф</a:t>
            </a:r>
            <a:r>
              <a:rPr lang="ru-RU" dirty="0" smtClean="0"/>
              <a:t> — </a:t>
            </a:r>
            <a:r>
              <a:rPr lang="ru-RU" dirty="0" err="1" smtClean="0"/>
              <a:t>старохристиянський</a:t>
            </a:r>
            <a:r>
              <a:rPr lang="ru-RU" dirty="0" smtClean="0"/>
              <a:t> </a:t>
            </a:r>
            <a:r>
              <a:rPr lang="ru-RU" dirty="0" err="1" smtClean="0"/>
              <a:t>духовний</a:t>
            </a:r>
            <a:r>
              <a:rPr lang="ru-RU" dirty="0" smtClean="0"/>
              <a:t> роман і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літературна</a:t>
            </a:r>
            <a:r>
              <a:rPr lang="ru-RU" dirty="0" smtClean="0"/>
              <a:t> </a:t>
            </a:r>
            <a:r>
              <a:rPr lang="ru-RU" dirty="0" err="1" smtClean="0"/>
              <a:t>історія</a:t>
            </a:r>
            <a:r>
              <a:rPr lang="ru-RU" dirty="0" smtClean="0"/>
              <a:t>», а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здав</a:t>
            </a:r>
            <a:r>
              <a:rPr lang="ru-RU" dirty="0" smtClean="0"/>
              <a:t> </a:t>
            </a:r>
            <a:r>
              <a:rPr lang="ru-RU" dirty="0" err="1" smtClean="0"/>
              <a:t>кандидатські</a:t>
            </a:r>
            <a:r>
              <a:rPr lang="ru-RU" dirty="0" smtClean="0"/>
              <a:t> </a:t>
            </a:r>
            <a:r>
              <a:rPr lang="ru-RU" dirty="0" err="1" smtClean="0"/>
              <a:t>іспити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073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upload.wikimedia.org/wikipedia/commons/thumb/1/1e/Ukraine-Halychyna.png/270px-Ukraine-Halychyn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08720"/>
            <a:ext cx="4939357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ая выноска 2"/>
          <p:cNvSpPr/>
          <p:nvPr/>
        </p:nvSpPr>
        <p:spPr>
          <a:xfrm>
            <a:off x="3491880" y="2852936"/>
            <a:ext cx="1800200" cy="1224136"/>
          </a:xfrm>
          <a:prstGeom prst="wedgeRectCallout">
            <a:avLst>
              <a:gd name="adj1" fmla="val -55905"/>
              <a:gd name="adj2" fmla="val -8333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/>
              <a:t>ГАЛИЧИНА</a:t>
            </a:r>
            <a:endParaRPr lang="ru-RU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4579370"/>
            <a:ext cx="6768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Більшу частину життя Франко провів на Галичині, написав саме там багато творів, і саме це місце стало його творчим краєм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3782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80</TotalTime>
  <Words>551</Words>
  <Application>Microsoft Office PowerPoint</Application>
  <PresentationFormat>Экран (4:3)</PresentationFormat>
  <Paragraphs>41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Constantia</vt:lpstr>
      <vt:lpstr>Garamond</vt:lpstr>
      <vt:lpstr>Tahoma</vt:lpstr>
      <vt:lpstr>Tunga</vt:lpstr>
      <vt:lpstr>BlackTie</vt:lpstr>
      <vt:lpstr>Життя Івана франка на карті</vt:lpstr>
      <vt:lpstr>Презентация PowerPoint</vt:lpstr>
      <vt:lpstr>Презентация PowerPoint</vt:lpstr>
      <vt:lpstr>Презентация PowerPoint</vt:lpstr>
      <vt:lpstr>Подальше життя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Життя Івана франка на карті</dc:title>
  <dc:creator>Влад</dc:creator>
  <cp:lastModifiedBy>Nata</cp:lastModifiedBy>
  <cp:revision>12</cp:revision>
  <dcterms:created xsi:type="dcterms:W3CDTF">2016-03-02T17:22:14Z</dcterms:created>
  <dcterms:modified xsi:type="dcterms:W3CDTF">2021-11-08T14:16:43Z</dcterms:modified>
</cp:coreProperties>
</file>