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isted.edu.vn.ua/media/bp/html/oppilaille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я\AppData\Local\Microsoft\Windows\Temporary Internet Files\Content.IE5\J3C850CY\bezopasnyiy-internet-dlya-detey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71552" cy="29165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я\AppData\Local\Microsoft\Windows\Temporary Internet Files\Content.IE5\5MUKTWLJ\computer2kid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85" y="3933056"/>
            <a:ext cx="2808312" cy="261434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23762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Пошук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інформації в Інтернеті. Критичне оцінювання інформації, отриманої з Інтернету.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Оля\AppData\Local\Microsoft\Windows\Temporary Internet Files\Content.IE5\E35NMUR2\GNOME_Web_logo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595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124744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 клас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2807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2800" b="1" i="1" kern="0" dirty="0">
                <a:latin typeface="Verdana"/>
              </a:rPr>
              <a:t>Для того щоб простіше переходити від перегляду однієї веб-сторінки до </a:t>
            </a:r>
            <a:r>
              <a:rPr lang="uk-UA" sz="2800" b="1" i="1" kern="0" dirty="0" err="1" smtClean="0">
                <a:latin typeface="Verdana"/>
              </a:rPr>
              <a:t>іншої,використовують</a:t>
            </a: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kern="0" dirty="0" smtClean="0">
                <a:solidFill>
                  <a:srgbClr val="FF0000"/>
                </a:solidFill>
                <a:latin typeface="Verdana"/>
              </a:rPr>
              <a:t>гіперпосилання</a:t>
            </a:r>
            <a:r>
              <a:rPr lang="uk-UA" sz="2800" b="1" i="1" kern="0" dirty="0">
                <a:solidFill>
                  <a:srgbClr val="FF0000"/>
                </a:solidFill>
                <a:latin typeface="Verdana"/>
              </a:rPr>
              <a:t>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5EB4FA-E2CE-40C4-9748-ADE6800C8800}"/>
              </a:ext>
            </a:extLst>
          </p:cNvPr>
          <p:cNvSpPr txBox="1"/>
          <p:nvPr/>
        </p:nvSpPr>
        <p:spPr>
          <a:xfrm>
            <a:off x="179512" y="5115944"/>
            <a:ext cx="8748464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  <a:latin typeface="Verdana"/>
              </a:rPr>
              <a:t>Гіперпосилання</a:t>
            </a:r>
            <a:r>
              <a:rPr lang="uk-UA" sz="2800" b="1" i="1" kern="0" dirty="0">
                <a:solidFill>
                  <a:prstClr val="white"/>
                </a:solidFill>
                <a:latin typeface="Verdana"/>
              </a:rPr>
              <a:t> вказує на веб-сторінку з певною адресою, як ярлик вказує на деякий файл або папку.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9218" name="Picture 2" descr="C:\Users\Оля\AppData\Local\Microsoft\Windows\Temporary Internet Files\Content.IE5\5MUKTWLJ\Logo_Reddi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25345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я\AppData\Local\Microsoft\Windows\Temporary Internet Files\Content.IE5\J3C850CY\link-127184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1880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пошуку може бути знайдено багато гіперпосилань.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 десяти сторінок. Для переходу на іншу сторінку необхідно натиснути на номер відповідної сторінки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EFF6EE-4F37-441F-81E0-9A240F17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20" y="2492896"/>
            <a:ext cx="7564819" cy="196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 rot="2601813">
            <a:off x="2483768" y="2852936"/>
            <a:ext cx="19442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використання ресурсів Інтернету потрібно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небезпеки та дбати про захист особистих даних, захист від шкідливих програм і від загрозливого вмісту.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C:\Users\Оля\AppData\Local\Microsoft\Windows\Temporary Internet Files\Content.IE5\5MUKTWLJ\srpski-haker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4" y="3852093"/>
            <a:ext cx="4320480" cy="29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ля\AppData\Local\Microsoft\Windows\Temporary Internet Files\Content.IE5\J3C850CY\Agnitum_outpost_Antiviru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0909"/>
            <a:ext cx="3240360" cy="23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Критичне оцінювання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Розмістити матеріали у Всесвітньому павутинні може будь-який користувач Інтернету.</a:t>
            </a: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відомості, як правило, ніким не перевіряються.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відомості можуть виявитися застарілими або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неактуалними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Оля\AppData\Local\Microsoft\Windows\Temporary Internet Files\Content.IE5\5MUKTWLJ\Fo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2627784" cy="13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я\AppData\Local\Microsoft\Windows\Temporary Internet Files\Content.IE5\5MUKTWLJ\Податкова_міліція_України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19442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/>
              <a:t>Критичне оцінювання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Ознайомитися з правилами безпечної роботи в Інтернеті можна за матеріалами сайту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ляндії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Безпечна веб-країна.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Оля\AppData\Local\Microsoft\Windows\Temporary Internet Files\Content.IE5\J3C850CY\750px-Visa_requirements_for_Thai_citizens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66" y="3428999"/>
            <a:ext cx="7144748" cy="3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14338" name="Picture 2" descr="C:\Users\Оля\AppData\Local\Microsoft\Windows\Temporary Internet Files\Content.IE5\5MUKTWLJ\gi-25502-125850-bi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Гра «</a:t>
            </a:r>
            <a:r>
              <a:rPr lang="uk-UA" dirty="0"/>
              <a:t>З</a:t>
            </a:r>
            <a:r>
              <a:rPr lang="uk-UA" dirty="0" smtClean="0"/>
              <a:t>акінчіть речення»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 Сукупність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r>
              <a:rPr lang="uk-UA" dirty="0" smtClean="0"/>
              <a:t> та інших </a:t>
            </a:r>
            <a:r>
              <a:rPr lang="uk-UA" dirty="0" err="1" smtClean="0"/>
              <a:t>пристоїв</a:t>
            </a:r>
            <a:r>
              <a:rPr lang="uk-UA" dirty="0" smtClean="0"/>
              <a:t>, з</a:t>
            </a:r>
            <a:r>
              <a:rPr lang="en-US" dirty="0" smtClean="0"/>
              <a:t>’</a:t>
            </a:r>
            <a:r>
              <a:rPr lang="ru-RU" dirty="0" err="1" smtClean="0"/>
              <a:t>єднаних</a:t>
            </a:r>
            <a:r>
              <a:rPr lang="ru-RU" dirty="0" smtClean="0"/>
              <a:t> каналами </a:t>
            </a:r>
            <a:r>
              <a:rPr lang="ru-RU" dirty="0" err="1" smtClean="0"/>
              <a:t>передавання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- </a:t>
            </a:r>
            <a:r>
              <a:rPr lang="ru-RU" dirty="0" err="1" smtClean="0"/>
              <a:t>це</a:t>
            </a:r>
            <a:r>
              <a:rPr lang="ru-RU" dirty="0" smtClean="0"/>
              <a:t>….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2 Мережу, що з</a:t>
            </a:r>
            <a:r>
              <a:rPr lang="en-US" dirty="0" smtClean="0"/>
              <a:t>’</a:t>
            </a:r>
            <a:r>
              <a:rPr lang="uk-UA" dirty="0" err="1" smtClean="0"/>
              <a:t>єднує</a:t>
            </a:r>
            <a:r>
              <a:rPr lang="uk-UA" dirty="0" smtClean="0"/>
              <a:t>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ютерні</a:t>
            </a:r>
            <a:r>
              <a:rPr lang="uk-UA" dirty="0" smtClean="0"/>
              <a:t> мережі та окремі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ютери</a:t>
            </a:r>
            <a:r>
              <a:rPr lang="uk-UA" dirty="0" smtClean="0"/>
              <a:t>, розташовані в різних частинах світу, називають…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59" y="3284984"/>
            <a:ext cx="439248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Комп</a:t>
            </a:r>
            <a:r>
              <a:rPr lang="en-US" sz="3200" dirty="0" smtClean="0"/>
              <a:t>’</a:t>
            </a:r>
            <a:r>
              <a:rPr lang="uk-UA" sz="3200" dirty="0" err="1" smtClean="0"/>
              <a:t>ютерна</a:t>
            </a:r>
            <a:r>
              <a:rPr lang="uk-UA" sz="3200" dirty="0" smtClean="0"/>
              <a:t> мережа</a:t>
            </a:r>
            <a:endParaRPr lang="ru-RU" sz="3200" dirty="0"/>
          </a:p>
        </p:txBody>
      </p:sp>
      <p:pic>
        <p:nvPicPr>
          <p:cNvPr id="2050" name="Picture 2" descr="C:\Users\Оля\AppData\Local\Microsoft\Windows\Temporary Internet Files\Content.IE5\5MUKTWLJ\Star_to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98075"/>
            <a:ext cx="2075681" cy="18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551723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Глобальною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52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/>
              <a:t>Гра «Закінчіть речення»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err="1"/>
              <a:t>К</a:t>
            </a:r>
            <a:r>
              <a:rPr lang="uk-UA" smtClean="0"/>
              <a:t>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з доступу до </a:t>
            </a:r>
            <a:r>
              <a:rPr lang="ru-RU" dirty="0" err="1" smtClean="0"/>
              <a:t>власних</a:t>
            </a:r>
            <a:r>
              <a:rPr lang="ru-RU" dirty="0" smtClean="0"/>
              <a:t> та </a:t>
            </a:r>
            <a:r>
              <a:rPr lang="ru-RU" dirty="0" err="1" smtClean="0"/>
              <a:t>мережевих</a:t>
            </a:r>
            <a:r>
              <a:rPr lang="ru-RU" dirty="0" smtClean="0"/>
              <a:t> ресурс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ru-RU" dirty="0" err="1" smtClean="0"/>
              <a:t>іншим</a:t>
            </a:r>
            <a:r>
              <a:rPr lang="ru-RU" dirty="0" smtClean="0"/>
              <a:t> комп</a:t>
            </a:r>
            <a:r>
              <a:rPr lang="en-US" dirty="0" smtClean="0"/>
              <a:t>’</a:t>
            </a:r>
            <a:r>
              <a:rPr lang="ru-RU" dirty="0" err="1" smtClean="0"/>
              <a:t>ютерам</a:t>
            </a:r>
            <a:r>
              <a:rPr lang="ru-RU" dirty="0" smtClean="0"/>
              <a:t>, - </a:t>
            </a:r>
            <a:r>
              <a:rPr lang="ru-RU" dirty="0" err="1" smtClean="0"/>
              <a:t>це</a:t>
            </a:r>
            <a:r>
              <a:rPr lang="ru-RU" dirty="0" smtClean="0"/>
              <a:t>…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1195" y="2576669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Сервер </a:t>
            </a:r>
            <a:endParaRPr lang="ru-RU" sz="3600" dirty="0"/>
          </a:p>
        </p:txBody>
      </p:sp>
      <p:pic>
        <p:nvPicPr>
          <p:cNvPr id="3074" name="Picture 2" descr="C:\Users\Оля\AppData\Local\Microsoft\Windows\Temporary Internet Files\Content.IE5\5MUKTWLJ\web-3d-tech-14908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" y="342900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володіє інформацією – той володіє світом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Чи згідні ви з таким висловом?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Інтернет – це величезне сховище різноманітної інформації, яка є не        систематизованою, 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і знайти щось у цьому 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хаосі іноді практично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неможливо.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Оля\AppData\Local\Microsoft\Windows\Temporary Internet Files\Content.IE5\E35NMUR2\300px-Storage_size_comparis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43" y="3789040"/>
            <a:ext cx="4013796" cy="283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/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ми навчимося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формулювати запити для пошуку інформації в Інтернеті та аналізувати здобуті результати.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Оля\AppData\Local\Microsoft\Windows\Temporary Internet Files\Content.IE5\GN0XZ0KQ\question_m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429000"/>
            <a:ext cx="40324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я\AppData\Local\Microsoft\Windows\Temporary Internet Files\Content.IE5\5MUKTWLJ\Stardict-scre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3623466"/>
            <a:ext cx="3939729" cy="304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23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/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Пошукові служби Інтернету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Оля\AppData\Local\Microsoft\Windows\Temporary Internet Files\Content.IE5\J3C850CY\chrome_logo_PNG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03" y="2497832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я\AppData\Local\Microsoft\Windows\Temporary Internet Files\Content.IE5\E35NMUR2\opers_PNG1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079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я\AppData\Local\Microsoft\Windows\Temporary Internet Files\Content.IE5\GN0XZ0KQ\1024px-Yandex_Browser_logo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159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я\AppData\Local\Microsoft\Windows\Temporary Internet Files\Content.IE5\5MUKTWLJ\brauzer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71287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75856" y="4455435"/>
            <a:ext cx="280831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Opera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446786" y="4418518"/>
            <a:ext cx="280831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Google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6084168" y="4455435"/>
            <a:ext cx="280831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Яндекс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1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4533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489758"/>
            <a:ext cx="539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ідкриваємо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вікно браузера: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025428">
            <a:off x="603213" y="2452496"/>
            <a:ext cx="1512168" cy="1113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Рядок адреси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8587541">
            <a:off x="2123728" y="4147909"/>
            <a:ext cx="144016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Рядок пошуку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749471">
            <a:off x="6136500" y="993432"/>
            <a:ext cx="1735777" cy="1584176"/>
          </a:xfrm>
          <a:prstGeom prst="rightArrow">
            <a:avLst>
              <a:gd name="adj1" fmla="val 50000"/>
              <a:gd name="adj2" fmla="val 26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Кнопки керування програмою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7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Для пошуку з використанням пошукових систем спочатку потрібно підібрати </a:t>
            </a:r>
            <a:r>
              <a:rPr lang="uk-UA" sz="2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ключові слова </a:t>
            </a:r>
            <a:r>
              <a:rPr lang="uk-U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або </a:t>
            </a:r>
            <a:r>
              <a:rPr lang="uk-UA" sz="2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фрази</a:t>
            </a:r>
            <a:r>
              <a:rPr lang="uk-U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 Ключові слова визначають основний зміст матеріалів, які ви шукаєте</a:t>
            </a:r>
            <a:r>
              <a:rPr lang="uk-UA" sz="2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</a:t>
            </a:r>
          </a:p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28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28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lvl="0" indent="457189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2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uk-U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Зі сполучення ключових слів утворюються ключові фрази</a:t>
            </a:r>
            <a:r>
              <a:rPr lang="uk-UA" sz="2800" b="1" i="1" kern="0" dirty="0">
                <a:latin typeface="Verdana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pic>
        <p:nvPicPr>
          <p:cNvPr id="10244" name="Picture 4" descr="C:\Users\Оля\AppData\Local\Microsoft\Windows\Temporary Internet Files\Content.IE5\J3C850CY\slova-605x160-13670718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6" y="3611104"/>
            <a:ext cx="7683500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Пошук інформації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Відомості в Інтернеті розміщуються на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веб-сторінках</a:t>
            </a:r>
          </a:p>
          <a:p>
            <a:pPr lvl="0"/>
            <a:r>
              <a:rPr lang="uk-UA" b="1" i="1" kern="0" dirty="0">
                <a:solidFill>
                  <a:srgbClr val="FF0000"/>
                </a:solidFill>
              </a:rPr>
              <a:t>Веб-сторінка</a:t>
            </a:r>
            <a:r>
              <a:rPr lang="uk-UA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це документ в Інтернеті, який може містити текст, зображення, звук, відео, анімацію 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тощо</a:t>
            </a:r>
            <a:r>
              <a:rPr lang="uk-UA" b="1" i="1" kern="0" dirty="0"/>
              <a:t>.</a:t>
            </a:r>
            <a:endParaRPr lang="uk-UA" b="1" i="1" kern="0" dirty="0">
              <a:solidFill>
                <a:srgbClr val="FFFFFF"/>
              </a:solidFill>
            </a:endParaRP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1CCE3FB1-7644-4D7F-9FC6-65B1C7AC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" y="4377007"/>
            <a:ext cx="3821697" cy="25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ля\AppData\Local\Microsoft\Windows\Temporary Internet Files\Content.IE5\E35NMUR2\NkJa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176464" cy="24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410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Тема Office</vt:lpstr>
      <vt:lpstr>Пошук інформації в Інтернеті. Критичне оцінювання інформації, отриманої з Інтернету.</vt:lpstr>
      <vt:lpstr>Гра «Закінчіть речення»</vt:lpstr>
      <vt:lpstr>Гра «Закінчіть речення»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Пошук інформації в Інтернеті</vt:lpstr>
      <vt:lpstr>Критичне оцінювання інформації</vt:lpstr>
      <vt:lpstr>Критичне оцінювання інформації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інформації в Інтернеті. Критичне оцінювання інформації, отриманої з Інтернету.</dc:title>
  <dc:creator>Оля</dc:creator>
  <cp:lastModifiedBy>XTreme.ws</cp:lastModifiedBy>
  <cp:revision>19</cp:revision>
  <dcterms:created xsi:type="dcterms:W3CDTF">2019-11-10T13:22:03Z</dcterms:created>
  <dcterms:modified xsi:type="dcterms:W3CDTF">2021-11-07T13:50:45Z</dcterms:modified>
</cp:coreProperties>
</file>