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87" r:id="rId3"/>
    <p:sldId id="588" r:id="rId4"/>
    <p:sldId id="589" r:id="rId5"/>
    <p:sldId id="592" r:id="rId6"/>
    <p:sldId id="594" r:id="rId7"/>
    <p:sldId id="595" r:id="rId8"/>
    <p:sldId id="353" r:id="rId9"/>
    <p:sldId id="259" r:id="rId10"/>
    <p:sldId id="304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>
      <p:cViewPr varScale="1">
        <p:scale>
          <a:sx n="79" d="100"/>
          <a:sy n="79" d="100"/>
        </p:scale>
        <p:origin x="4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4827141" cy="350682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27.11.2019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10</a:t>
            </a:r>
          </a:p>
        </p:txBody>
      </p:sp>
      <p:pic>
        <p:nvPicPr>
          <p:cNvPr id="15" name="Picture 2" descr="Ð ÐµÐ·ÑÐ»ÑÑÐ°Ñ Ð¿Ð¾ÑÑÐºÑ Ð·Ð¾Ð±ÑÐ°Ð¶ÐµÐ½Ñ Ð·Ð° Ð·Ð°Ð¿Ð¸ÑÐ¾Ð¼ &quot;powerpoint&quot;">
            <a:extLst>
              <a:ext uri="{FF2B5EF4-FFF2-40B4-BE49-F238E27FC236}">
                <a16:creationId xmlns:a16="http://schemas.microsoft.com/office/drawing/2014/main" id="{AB7609C8-3044-4435-94F0-1563E991D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60" y="3529127"/>
            <a:ext cx="2646680" cy="264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C2AD91E-79BE-4C78-B395-D954A9FD6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Вставляння на слайд і форматування графічних примітивів</a:t>
            </a:r>
            <a:r>
              <a:rPr lang="uk-UA"/>
              <a:t>. </a:t>
            </a:r>
            <a:endParaRPr lang="uk-UA" dirty="0"/>
          </a:p>
        </p:txBody>
      </p:sp>
      <p:pic>
        <p:nvPicPr>
          <p:cNvPr id="11" name="Picture 4" descr="primitives icon">
            <a:extLst>
              <a:ext uri="{FF2B5EF4-FFF2-40B4-BE49-F238E27FC236}">
                <a16:creationId xmlns:a16="http://schemas.microsoft.com/office/drawing/2014/main" id="{69566191-E580-4496-B8F4-C34FCEF45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478" y="3587772"/>
            <a:ext cx="2546754" cy="254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5AF33206-ADF5-466A-8237-BC0180F1B1D8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10</a:t>
            </a:r>
          </a:p>
        </p:txBody>
      </p:sp>
      <p:pic>
        <p:nvPicPr>
          <p:cNvPr id="9" name="Picture 2" descr="Ð ÐµÐ·ÑÐ»ÑÑÐ°Ñ Ð¿Ð¾ÑÑÐºÑ Ð·Ð¾Ð±ÑÐ°Ð¶ÐµÐ½Ñ Ð·Ð° Ð·Ð°Ð¿Ð¸ÑÐ¾Ð¼ &quot;powerpoint&quot;">
            <a:extLst>
              <a:ext uri="{FF2B5EF4-FFF2-40B4-BE49-F238E27FC236}">
                <a16:creationId xmlns:a16="http://schemas.microsoft.com/office/drawing/2014/main" id="{F47755F5-305E-4052-9311-652ED866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60" y="3529127"/>
            <a:ext cx="2646680" cy="264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rimitives icon">
            <a:extLst>
              <a:ext uri="{FF2B5EF4-FFF2-40B4-BE49-F238E27FC236}">
                <a16:creationId xmlns:a16="http://schemas.microsoft.com/office/drawing/2014/main" id="{E52F3BD5-77CB-4DFD-BF93-A8222F2C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478" y="3587772"/>
            <a:ext cx="2546754" cy="254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та форматування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слайди презентації можна також вставляти векторні графічні примітиви. Інструменти для їх вставлення містяться в списку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Фігури</a:t>
            </a:r>
            <a:r>
              <a:rPr lang="uk-UA" sz="2800" b="1" i="1" kern="0" dirty="0">
                <a:solidFill>
                  <a:srgbClr val="FFFFFF"/>
                </a:solidFill>
              </a:rPr>
              <a:t>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Ілюстрації</a:t>
            </a:r>
            <a:r>
              <a:rPr lang="uk-UA" sz="2800" b="1" i="1" kern="0" dirty="0">
                <a:solidFill>
                  <a:srgbClr val="FFFFFF"/>
                </a:solidFill>
              </a:rPr>
              <a:t>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 на </a:t>
            </a:r>
            <a:r>
              <a:rPr lang="uk-UA" sz="2800" b="1" i="1" kern="0" dirty="0">
                <a:solidFill>
                  <a:srgbClr val="FFFF00"/>
                </a:solidFill>
              </a:rPr>
              <a:t>Стрічці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708707-9BFF-4E9E-8681-A3EFD0A2F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82" y="3122787"/>
            <a:ext cx="11319393" cy="318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5A06735-A15B-4196-95D8-21FC18D83AB5}"/>
              </a:ext>
            </a:extLst>
          </p:cNvPr>
          <p:cNvSpPr/>
          <p:nvPr/>
        </p:nvSpPr>
        <p:spPr>
          <a:xfrm>
            <a:off x="3141746" y="3795644"/>
            <a:ext cx="1818873" cy="6887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F97B8BE5-320E-4EB2-B039-A928DADA8D5B}"/>
              </a:ext>
            </a:extLst>
          </p:cNvPr>
          <p:cNvSpPr/>
          <p:nvPr/>
        </p:nvSpPr>
        <p:spPr>
          <a:xfrm>
            <a:off x="8547100" y="4484370"/>
            <a:ext cx="899160" cy="144145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Стрілка вліво 20">
            <a:extLst>
              <a:ext uri="{FF2B5EF4-FFF2-40B4-BE49-F238E27FC236}">
                <a16:creationId xmlns:a16="http://schemas.microsoft.com/office/drawing/2014/main" id="{2FD66E17-DE3C-4E39-A2B2-5BB92434C69D}"/>
              </a:ext>
            </a:extLst>
          </p:cNvPr>
          <p:cNvSpPr/>
          <p:nvPr/>
        </p:nvSpPr>
        <p:spPr>
          <a:xfrm rot="18900000">
            <a:off x="9141296" y="405019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9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1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та форматування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719295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вставлення графічного примітива слід: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EB44EF-78D4-4AB7-BBA3-C2827A9E8892}"/>
              </a:ext>
            </a:extLst>
          </p:cNvPr>
          <p:cNvSpPr txBox="1"/>
          <p:nvPr/>
        </p:nvSpPr>
        <p:spPr>
          <a:xfrm>
            <a:off x="247203" y="2299980"/>
            <a:ext cx="702040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Ілюстрації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Фігури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CC750C-55FF-44B9-A818-35E32C20E530}"/>
              </a:ext>
            </a:extLst>
          </p:cNvPr>
          <p:cNvSpPr txBox="1"/>
          <p:nvPr/>
        </p:nvSpPr>
        <p:spPr>
          <a:xfrm>
            <a:off x="247202" y="3347622"/>
            <a:ext cx="702040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в списку кнопки потрібний інструмент.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0631F-2B9C-4318-8B88-AF87C337D322}"/>
              </a:ext>
            </a:extLst>
          </p:cNvPr>
          <p:cNvSpPr txBox="1"/>
          <p:nvPr/>
        </p:nvSpPr>
        <p:spPr>
          <a:xfrm>
            <a:off x="247202" y="4395264"/>
            <a:ext cx="702040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Виділити на слайді область для розміщення примітива.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FADA6F-0C9C-4046-AA12-031DF539CF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197"/>
          <a:stretch/>
        </p:blipFill>
        <p:spPr>
          <a:xfrm>
            <a:off x="7444501" y="1196763"/>
            <a:ext cx="4542128" cy="5556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566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та форматування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вставлення на слайд графічного примітива або після вибору раніше вставленого на </a:t>
            </a:r>
            <a:r>
              <a:rPr lang="uk-UA" sz="2800" b="1" i="1" kern="0" dirty="0">
                <a:solidFill>
                  <a:srgbClr val="FFFF00"/>
                </a:solidFill>
              </a:rPr>
              <a:t>Стрічці</a:t>
            </a:r>
            <a:r>
              <a:rPr lang="uk-UA" sz="2800" b="1" i="1" kern="0" dirty="0">
                <a:solidFill>
                  <a:srgbClr val="FFFFFF"/>
                </a:solidFill>
              </a:rPr>
              <a:t> з'являється тимчасовий розділ </a:t>
            </a:r>
            <a:r>
              <a:rPr lang="uk-UA" sz="2800" b="1" i="1" kern="0" dirty="0">
                <a:solidFill>
                  <a:srgbClr val="FFFF00"/>
                </a:solidFill>
              </a:rPr>
              <a:t>Засоби креслення </a:t>
            </a:r>
            <a:r>
              <a:rPr lang="uk-UA" sz="2800" b="1" i="1" kern="0" dirty="0">
                <a:solidFill>
                  <a:srgbClr val="FFFFFF"/>
                </a:solidFill>
              </a:rPr>
              <a:t>з вкладкою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C58168-B726-44F2-8236-4EBCF0625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14" y="3263460"/>
            <a:ext cx="11750530" cy="2627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D350596-CA14-46BB-8C52-3FA6F6BF6C75}"/>
              </a:ext>
            </a:extLst>
          </p:cNvPr>
          <p:cNvSpPr/>
          <p:nvPr/>
        </p:nvSpPr>
        <p:spPr>
          <a:xfrm>
            <a:off x="8000086" y="3263460"/>
            <a:ext cx="1704745" cy="110757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39AF6979-F766-486C-A74E-D681DE4F2345}"/>
              </a:ext>
            </a:extLst>
          </p:cNvPr>
          <p:cNvSpPr/>
          <p:nvPr/>
        </p:nvSpPr>
        <p:spPr>
          <a:xfrm rot="18900000">
            <a:off x="9407981" y="332507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25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та форматування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форматування примітива використовуються елементи керування групи </a:t>
            </a:r>
            <a:r>
              <a:rPr lang="uk-UA" sz="2800" b="1" i="1" kern="0" dirty="0">
                <a:solidFill>
                  <a:srgbClr val="FFFF00"/>
                </a:solidFill>
              </a:rPr>
              <a:t>Стилі фігур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21ABF-47AA-4944-814F-E8C956EA8CF7}"/>
              </a:ext>
            </a:extLst>
          </p:cNvPr>
          <p:cNvSpPr txBox="1"/>
          <p:nvPr/>
        </p:nvSpPr>
        <p:spPr>
          <a:xfrm>
            <a:off x="72008" y="2242967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Елементи керування для форматування графічних примітивів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D207A-CC4D-4598-ADE4-19803BED6701}"/>
              </a:ext>
            </a:extLst>
          </p:cNvPr>
          <p:cNvSpPr txBox="1"/>
          <p:nvPr/>
        </p:nvSpPr>
        <p:spPr>
          <a:xfrm>
            <a:off x="72007" y="3296045"/>
            <a:ext cx="427892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Елемент керування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EA42D-055D-4C28-AEBB-730DCA14759B}"/>
              </a:ext>
            </a:extLst>
          </p:cNvPr>
          <p:cNvSpPr txBox="1"/>
          <p:nvPr/>
        </p:nvSpPr>
        <p:spPr>
          <a:xfrm>
            <a:off x="4481565" y="3296045"/>
            <a:ext cx="7640585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Призначення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65EB18-F96F-4AC9-B828-62ACE214C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59" y="4582048"/>
            <a:ext cx="4030224" cy="1952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4146B0F-4AB3-4B4D-8D86-EAE831C91AF5}"/>
              </a:ext>
            </a:extLst>
          </p:cNvPr>
          <p:cNvSpPr/>
          <p:nvPr/>
        </p:nvSpPr>
        <p:spPr>
          <a:xfrm>
            <a:off x="72007" y="3908044"/>
            <a:ext cx="4278930" cy="6438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Список </a:t>
            </a:r>
            <a:r>
              <a:rPr lang="uk-UA" sz="2600" b="1" i="1" kern="0" dirty="0">
                <a:solidFill>
                  <a:srgbClr val="FFFF00"/>
                </a:solidFill>
              </a:rPr>
              <a:t>Стилі фігур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8129CA0C-AD6C-459A-9C31-8B2F85186A01}"/>
              </a:ext>
            </a:extLst>
          </p:cNvPr>
          <p:cNvSpPr/>
          <p:nvPr/>
        </p:nvSpPr>
        <p:spPr>
          <a:xfrm>
            <a:off x="4481565" y="3908043"/>
            <a:ext cx="7640586" cy="26434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встановлення для графічного примітива одного з наперед заданих стилів, у якому визначено колір заливки, колір і товщину контуру, ефект для фігури</a:t>
            </a:r>
          </a:p>
        </p:txBody>
      </p:sp>
    </p:spTree>
    <p:extLst>
      <p:ext uri="{BB962C8B-B14F-4D97-AF65-F5344CB8AC3E}">
        <p14:creationId xmlns:p14="http://schemas.microsoft.com/office/powerpoint/2010/main" val="38253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та форматування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21ABF-47AA-4944-814F-E8C956EA8CF7}"/>
              </a:ext>
            </a:extLst>
          </p:cNvPr>
          <p:cNvSpPr txBox="1"/>
          <p:nvPr/>
        </p:nvSpPr>
        <p:spPr>
          <a:xfrm>
            <a:off x="72007" y="1196763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Елементи керування для форматування графічних примітивів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D207A-CC4D-4598-ADE4-19803BED6701}"/>
              </a:ext>
            </a:extLst>
          </p:cNvPr>
          <p:cNvSpPr txBox="1"/>
          <p:nvPr/>
        </p:nvSpPr>
        <p:spPr>
          <a:xfrm>
            <a:off x="72006" y="2249841"/>
            <a:ext cx="427892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Елемент керування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EA42D-055D-4C28-AEBB-730DCA14759B}"/>
              </a:ext>
            </a:extLst>
          </p:cNvPr>
          <p:cNvSpPr txBox="1"/>
          <p:nvPr/>
        </p:nvSpPr>
        <p:spPr>
          <a:xfrm>
            <a:off x="4481564" y="2249841"/>
            <a:ext cx="7640585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Призначення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4146B0F-4AB3-4B4D-8D86-EAE831C91AF5}"/>
              </a:ext>
            </a:extLst>
          </p:cNvPr>
          <p:cNvSpPr/>
          <p:nvPr/>
        </p:nvSpPr>
        <p:spPr>
          <a:xfrm>
            <a:off x="72006" y="2861839"/>
            <a:ext cx="4278930" cy="9163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Кнопка зі списком </a:t>
            </a:r>
            <a:r>
              <a:rPr lang="uk-UA" sz="2600" b="1" i="1" kern="0" dirty="0">
                <a:solidFill>
                  <a:srgbClr val="FFFF00"/>
                </a:solidFill>
              </a:rPr>
              <a:t>Заливка фігури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8129CA0C-AD6C-459A-9C31-8B2F85186A01}"/>
              </a:ext>
            </a:extLst>
          </p:cNvPr>
          <p:cNvSpPr/>
          <p:nvPr/>
        </p:nvSpPr>
        <p:spPr>
          <a:xfrm>
            <a:off x="4481564" y="2861839"/>
            <a:ext cx="7640586" cy="18910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встановлення поточного кольору заливки графічного примітива або встановлення значень властивостей (колір, градієнт, рисунок, текстура) зі списку кнопки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484F99EC-6CE4-4CE1-81D6-3BFA67632D86}"/>
              </a:ext>
            </a:extLst>
          </p:cNvPr>
          <p:cNvSpPr/>
          <p:nvPr/>
        </p:nvSpPr>
        <p:spPr>
          <a:xfrm>
            <a:off x="4481564" y="4841648"/>
            <a:ext cx="7640586" cy="17206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встановлення поточного кольору лінії контуру  або  значень  властивостей  (колір, товщина, штрихи, стрілки) зі списку кнопки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CF47E2-AE48-4990-B43D-DC90779A4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6" y="4020177"/>
            <a:ext cx="4278929" cy="732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2B2E2AE6-0D96-4D3A-9453-5415E6CA883B}"/>
              </a:ext>
            </a:extLst>
          </p:cNvPr>
          <p:cNvSpPr/>
          <p:nvPr/>
        </p:nvSpPr>
        <p:spPr>
          <a:xfrm>
            <a:off x="72006" y="4870822"/>
            <a:ext cx="4278930" cy="9163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Кнопка зі списком </a:t>
            </a:r>
            <a:r>
              <a:rPr lang="uk-UA" sz="2600" b="1" i="1" kern="0" dirty="0">
                <a:solidFill>
                  <a:srgbClr val="FFFF00"/>
                </a:solidFill>
              </a:rPr>
              <a:t>Контур фігури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D8AAE3-8423-4906-922E-E3F62D4CB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5" y="5787163"/>
            <a:ext cx="4278929" cy="77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та форматування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21ABF-47AA-4944-814F-E8C956EA8CF7}"/>
              </a:ext>
            </a:extLst>
          </p:cNvPr>
          <p:cNvSpPr txBox="1"/>
          <p:nvPr/>
        </p:nvSpPr>
        <p:spPr>
          <a:xfrm>
            <a:off x="72007" y="1196763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Елементи керування для форматування графічних примітивів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D207A-CC4D-4598-ADE4-19803BED6701}"/>
              </a:ext>
            </a:extLst>
          </p:cNvPr>
          <p:cNvSpPr txBox="1"/>
          <p:nvPr/>
        </p:nvSpPr>
        <p:spPr>
          <a:xfrm>
            <a:off x="72006" y="2249841"/>
            <a:ext cx="427892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Елемент керування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EA42D-055D-4C28-AEBB-730DCA14759B}"/>
              </a:ext>
            </a:extLst>
          </p:cNvPr>
          <p:cNvSpPr txBox="1"/>
          <p:nvPr/>
        </p:nvSpPr>
        <p:spPr>
          <a:xfrm>
            <a:off x="4481564" y="2249841"/>
            <a:ext cx="7640585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Призначення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4146B0F-4AB3-4B4D-8D86-EAE831C91AF5}"/>
              </a:ext>
            </a:extLst>
          </p:cNvPr>
          <p:cNvSpPr/>
          <p:nvPr/>
        </p:nvSpPr>
        <p:spPr>
          <a:xfrm>
            <a:off x="72006" y="2861839"/>
            <a:ext cx="4278930" cy="9163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Кнопка зі списком </a:t>
            </a:r>
            <a:r>
              <a:rPr lang="uk-UA" sz="2600" b="1" i="1" kern="0" dirty="0">
                <a:solidFill>
                  <a:srgbClr val="FFFF00"/>
                </a:solidFill>
              </a:rPr>
              <a:t>Ефекти для фігур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8129CA0C-AD6C-459A-9C31-8B2F85186A01}"/>
              </a:ext>
            </a:extLst>
          </p:cNvPr>
          <p:cNvSpPr/>
          <p:nvPr/>
        </p:nvSpPr>
        <p:spPr>
          <a:xfrm>
            <a:off x="4481564" y="2861839"/>
            <a:ext cx="7640586" cy="18910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відкриття списку ефектів для фігури, наприклад тінь, відбиття, світіння, об'ємне обертання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DE27F9-6BC3-49C8-A3CE-0DB8509D7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6" y="3866958"/>
            <a:ext cx="4278929" cy="69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526D6-0EC0-418B-951E-A42A2CDF8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5" y="5757989"/>
            <a:ext cx="4278930" cy="782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5F28691D-DB97-468E-8C53-5662D8107295}"/>
              </a:ext>
            </a:extLst>
          </p:cNvPr>
          <p:cNvSpPr/>
          <p:nvPr/>
        </p:nvSpPr>
        <p:spPr>
          <a:xfrm>
            <a:off x="72005" y="4841648"/>
            <a:ext cx="4278930" cy="9163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Кнопка зі списком </a:t>
            </a:r>
            <a:r>
              <a:rPr lang="uk-UA" sz="2600" b="1" i="1" kern="0" dirty="0">
                <a:solidFill>
                  <a:srgbClr val="FFFF00"/>
                </a:solidFill>
              </a:rPr>
              <a:t>Редагувати фігуру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47D1FCFD-10DA-487D-804E-F2F9D2163557}"/>
              </a:ext>
            </a:extLst>
          </p:cNvPr>
          <p:cNvSpPr/>
          <p:nvPr/>
        </p:nvSpPr>
        <p:spPr>
          <a:xfrm>
            <a:off x="4481563" y="4841648"/>
            <a:ext cx="7640586" cy="18910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Змінення форми цього рисунка або його перетворення на </a:t>
            </a:r>
            <a:r>
              <a:rPr lang="uk-UA" sz="2400" b="1" i="1" kern="0" dirty="0" err="1">
                <a:solidFill>
                  <a:srgbClr val="FFFFFF"/>
                </a:solidFill>
              </a:rPr>
              <a:t>полілінії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34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додавання яких об'єктів призначено покажчики місця заповнення на слайді?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6384" y="2245295"/>
            <a:ext cx="12055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можна замінити зображення, розміщене на слайді?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1C834-E2D8-4FCD-A25A-D405BCD03CB5}"/>
              </a:ext>
            </a:extLst>
          </p:cNvPr>
          <p:cNvSpPr txBox="1"/>
          <p:nvPr/>
        </p:nvSpPr>
        <p:spPr>
          <a:xfrm>
            <a:off x="72008" y="3293827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вставити векторний графічний примітив на слайд презентації?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5E703-1683-498D-B2AF-CA4CADB5BE93}"/>
              </a:ext>
            </a:extLst>
          </p:cNvPr>
          <p:cNvSpPr txBox="1"/>
          <p:nvPr/>
        </p:nvSpPr>
        <p:spPr>
          <a:xfrm>
            <a:off x="66384" y="4339070"/>
            <a:ext cx="10459390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операції можна виконувати над об'єктами на слайді? Як це зробити?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64F28-C706-44AB-993B-DEEE36935209}"/>
              </a:ext>
            </a:extLst>
          </p:cNvPr>
          <p:cNvSpPr txBox="1"/>
          <p:nvPr/>
        </p:nvSpPr>
        <p:spPr>
          <a:xfrm>
            <a:off x="66384" y="5384313"/>
            <a:ext cx="10459390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значення властивостей текстових і графічних об'єктів можна змінювати?</a:t>
            </a:r>
          </a:p>
        </p:txBody>
      </p:sp>
    </p:spTree>
    <p:extLst>
      <p:ext uri="{BB962C8B-B14F-4D97-AF65-F5344CB8AC3E}">
        <p14:creationId xmlns:p14="http://schemas.microsoft.com/office/powerpoint/2010/main" val="3935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9" grpId="0" animBg="1"/>
      <p:bldP spid="11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0"/>
            <a:ext cx="465962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2.2,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51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-58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127093</TotalTime>
  <Words>384</Words>
  <Application>Microsoft Office PowerPoint</Application>
  <PresentationFormat>Широкоэкранный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Comic Sans MS</vt:lpstr>
      <vt:lpstr>Symbol</vt:lpstr>
      <vt:lpstr>Times New Roman</vt:lpstr>
      <vt:lpstr>Verdana</vt:lpstr>
      <vt:lpstr>Wingdings</vt:lpstr>
      <vt:lpstr>Тема Office</vt:lpstr>
      <vt:lpstr>Вставляння на слайд і форматування графічних примітивів. </vt:lpstr>
      <vt:lpstr>Вставлення та форматування графічних примітивів</vt:lpstr>
      <vt:lpstr>Вставлення та форматування графічних примітивів</vt:lpstr>
      <vt:lpstr>Вставлення та форматування графічних примітивів</vt:lpstr>
      <vt:lpstr>Вставлення та форматування графічних примітивів</vt:lpstr>
      <vt:lpstr>Вставлення та форматування графічних примітивів</vt:lpstr>
      <vt:lpstr>Вставлення та форматування графічних примітивів</vt:lpstr>
      <vt:lpstr>Дайте відповіді на запитання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Пользователь Windows</cp:lastModifiedBy>
  <cp:revision>319</cp:revision>
  <dcterms:created xsi:type="dcterms:W3CDTF">2016-06-06T19:48:43Z</dcterms:created>
  <dcterms:modified xsi:type="dcterms:W3CDTF">2019-11-27T16:01:31Z</dcterms:modified>
</cp:coreProperties>
</file>