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3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78C22-617A-4D03-829D-3AD72C99CFC1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B752A-D026-4FB8-B17E-BD45A32458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36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6FA1A76-CE60-4164-BE81-5EAA66BE3879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8663-1334-41D0-B64B-4B1EA1E73E25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1EB0-5974-4D3A-A0B5-4546E1E437F0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AA1ACA-9044-4682-831B-E8259F9AFAB6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5CEE-B1BA-4585-B6DA-6941A841283B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0A7D7F-DDB4-42AD-8DDC-D2B6AF8BC883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56A3E5D-5FA6-46D0-AE86-10A52E200892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6F8D-AB36-4FBF-8E42-08E2EFD5800F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53F3-5FDA-43C1-A6D9-6F5852EEF50D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961331-0A65-49C4-9483-D233C1FA636F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631C81C-5EC0-45C5-9CB0-FA6AD9F0319B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E07C030-4539-464E-9028-9821FC76901F}" type="datetime4">
              <a:rPr lang="uk-UA" smtClean="0"/>
              <a:t>3 листопада 2021 р.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74FCDBD-8AF6-46BD-B4F7-15F09E325AA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Аналіз рядів даних.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168352" cy="31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uk-UA" dirty="0"/>
              <a:t>1. </a:t>
            </a:r>
            <a:r>
              <a:rPr lang="ru-RU" dirty="0"/>
              <a:t>Обчислити середнє  арифметичне вибірки даних</a:t>
            </a:r>
          </a:p>
          <a:p>
            <a:pPr algn="l"/>
            <a:r>
              <a:rPr lang="uk-UA" dirty="0"/>
              <a:t>2.</a:t>
            </a:r>
            <a:r>
              <a:rPr lang="ru-RU" dirty="0"/>
              <a:t> Знайти різницю отриманого результату та кожного елемента вибірки</a:t>
            </a:r>
          </a:p>
          <a:p>
            <a:pPr algn="l"/>
            <a:r>
              <a:rPr lang="uk-UA" dirty="0"/>
              <a:t>3.</a:t>
            </a:r>
            <a:r>
              <a:rPr lang="ru-RU" dirty="0"/>
              <a:t> Отримані різниці піднести у квадрат</a:t>
            </a:r>
          </a:p>
          <a:p>
            <a:pPr algn="l"/>
            <a:r>
              <a:rPr lang="uk-UA" dirty="0"/>
              <a:t>4. Знайти суму отриманих квадратів</a:t>
            </a:r>
          </a:p>
          <a:p>
            <a:pPr algn="l"/>
            <a:r>
              <a:rPr lang="uk-UA" dirty="0"/>
              <a:t>5.</a:t>
            </a:r>
            <a:r>
              <a:rPr lang="ru-RU" dirty="0"/>
              <a:t> Знайти частку суми на кількість елементів вибірки</a:t>
            </a:r>
          </a:p>
          <a:p>
            <a:pPr algn="l"/>
            <a:r>
              <a:rPr lang="uk-UA" dirty="0"/>
              <a:t>6.</a:t>
            </a:r>
            <a:r>
              <a:rPr lang="ru-RU" dirty="0"/>
              <a:t> Обчислити квадратний корінь отиманого результату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</a:t>
            </a:r>
            <a:r>
              <a:rPr lang="uk-UA" dirty="0"/>
              <a:t>обчислення середньоквадратичного</a:t>
            </a:r>
            <a:br>
              <a:rPr lang="uk-UA" dirty="0"/>
            </a:br>
            <a:r>
              <a:rPr lang="uk-UA" dirty="0"/>
              <a:t> відхилення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97152"/>
            <a:ext cx="29019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3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uk-UA" dirty="0"/>
              <a:t>Що вивчає статистика?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/>
              <a:t>Що таке вибірка даних?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/>
              <a:t>Дайте визначення статистичним характеристикам.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/>
              <a:t>Чому обсяг вибірки завжди є скінченною величиною, а обсяг генеральної сукупності може бути нескінченим?</a:t>
            </a: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Обговорюємо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https://sites.google.com/view/onlayn-konspekt-z-informatiku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8" y="4010025"/>
            <a:ext cx="3810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4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rgbClr val="584332"/>
                </a:solidFill>
              </a:rPr>
              <a:t>Повторимо правила безпеки життєдіяльності</a:t>
            </a:r>
            <a:br>
              <a:rPr lang="uk-UA" sz="3100" b="1" dirty="0">
                <a:solidFill>
                  <a:srgbClr val="584332"/>
                </a:solidFill>
              </a:rPr>
            </a:br>
            <a:r>
              <a:rPr lang="uk-UA" sz="3100" b="1" dirty="0">
                <a:solidFill>
                  <a:srgbClr val="584332"/>
                </a:solidFill>
              </a:rPr>
              <a:t>в комп’ютерному класі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916832"/>
            <a:ext cx="4524375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9976"/>
            <a:ext cx="4524375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45695"/>
            <a:ext cx="4524375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88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492896"/>
            <a:ext cx="8229600" cy="2811016"/>
          </a:xfrm>
        </p:spPr>
        <p:txBody>
          <a:bodyPr/>
          <a:lstStyle/>
          <a:p>
            <a:pPr algn="just"/>
            <a:r>
              <a:rPr lang="ru-RU" dirty="0"/>
              <a:t>1. </a:t>
            </a:r>
            <a:r>
              <a:rPr lang="uk-UA" dirty="0"/>
              <a:t>Як обчислити середнє арифметичне кількох чисел? Для чого воно використовується? Наведіть приклади.</a:t>
            </a:r>
          </a:p>
          <a:p>
            <a:pPr algn="just"/>
            <a:r>
              <a:rPr lang="uk-UA" dirty="0"/>
              <a:t>2. Що таке ряди даних у табличному процесорі? Наведіть приклади.</a:t>
            </a:r>
          </a:p>
          <a:p>
            <a:pPr algn="just"/>
            <a:r>
              <a:rPr lang="uk-UA" dirty="0"/>
              <a:t>3. З якою метою проводять опитування? У яких опитуваннях ви брали участь?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Згадаємо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3089548" y="4581128"/>
            <a:ext cx="3024336" cy="17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2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/>
              <a:t>Методи отримання, опрацювання й аналізу даних, які характеризують масові явища, вивчає наука </a:t>
            </a:r>
            <a:r>
              <a:rPr lang="ru-RU" b="1" dirty="0"/>
              <a:t>статистика </a:t>
            </a:r>
            <a:r>
              <a:rPr lang="ru-RU" dirty="0"/>
              <a:t>(лат.</a:t>
            </a:r>
            <a:r>
              <a:rPr lang="en-US" i="1" dirty="0"/>
              <a:t>status </a:t>
            </a:r>
            <a:r>
              <a:rPr lang="en-US" dirty="0"/>
              <a:t>— </a:t>
            </a:r>
            <a:r>
              <a:rPr lang="ru-RU" dirty="0"/>
              <a:t>стан)</a:t>
            </a:r>
          </a:p>
          <a:p>
            <a:pPr algn="l"/>
            <a:r>
              <a:rPr lang="ru-RU" dirty="0"/>
              <a:t>Вибірка даних має бути </a:t>
            </a:r>
            <a:r>
              <a:rPr lang="ru-RU" b="1" dirty="0"/>
              <a:t>репрезентативною</a:t>
            </a:r>
          </a:p>
          <a:p>
            <a:pPr algn="l"/>
            <a:r>
              <a:rPr lang="ru-RU" dirty="0"/>
              <a:t>(франц. </a:t>
            </a:r>
            <a:r>
              <a:rPr lang="ru-RU" i="1" dirty="0"/>
              <a:t>representatif </a:t>
            </a:r>
            <a:r>
              <a:rPr lang="ru-RU" dirty="0"/>
              <a:t>— показовий, характерний, типовий).</a:t>
            </a:r>
          </a:p>
          <a:p>
            <a:pPr algn="l"/>
            <a:r>
              <a:rPr lang="uk-UA" dirty="0"/>
              <a:t>Математична статистика – наука про математичні методи систематизації, опрацювання та використання статистичних даних для наукових і практичних висновків.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ВИБІРКА І РЯДИ ДАНИХ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вибірки і рядів даних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73" y="2020888"/>
            <a:ext cx="5737454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330824" cy="4075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>
                <a:latin typeface="Century Gothic" panose="020B0502020202020204" pitchFamily="34" charset="0"/>
              </a:rPr>
              <a:t>Вся сукупність елементів, яку треба вивчити називається </a:t>
            </a:r>
            <a:r>
              <a:rPr lang="uk-UA" b="1" dirty="0">
                <a:latin typeface="Century Gothic" panose="020B0502020202020204" pitchFamily="34" charset="0"/>
              </a:rPr>
              <a:t>генеральною сукупністю. </a:t>
            </a:r>
          </a:p>
          <a:p>
            <a:pPr algn="l"/>
            <a:r>
              <a:rPr lang="uk-UA" b="1" dirty="0">
                <a:latin typeface="Century Gothic" panose="020B0502020202020204" pitchFamily="34" charset="0"/>
              </a:rPr>
              <a:t>Вибірка це </a:t>
            </a:r>
            <a:r>
              <a:rPr lang="uk-UA" dirty="0">
                <a:latin typeface="Century Gothic" panose="020B0502020202020204" pitchFamily="34" charset="0"/>
              </a:rPr>
              <a:t>частина генеральної сукупності об’єктів, яка охоплюється експериментом. </a:t>
            </a:r>
          </a:p>
          <a:p>
            <a:pPr algn="l"/>
            <a:r>
              <a:rPr lang="uk-UA" dirty="0"/>
              <a:t>У математичних моделях вибіркою є часовий або просторовий ряд статистичних даних. </a:t>
            </a:r>
          </a:p>
          <a:p>
            <a:pPr algn="l"/>
            <a:r>
              <a:rPr lang="uk-UA" dirty="0"/>
              <a:t>Якщо досліджувалися властивості одного об’єкта в певні моменти часу, то дані складають часовий ряд, а якщо статистичні дані збиралися з різних об’єктів, то вони належать просторовому ряду.</a:t>
            </a: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60D59"/>
                </a:solidFill>
                <a:latin typeface="Century Gothic" panose="020B0502020202020204" pitchFamily="34" charset="0"/>
              </a:rPr>
              <a:t>Математична статистика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https://sites.google.com/view/onlayn-konspekt-z-informatiku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859213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34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330824" cy="40751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Для </a:t>
            </a:r>
            <a:r>
              <a:rPr lang="uk-UA" dirty="0"/>
              <a:t>дослідження впливу </a:t>
            </a:r>
            <a:r>
              <a:rPr lang="ru-RU" dirty="0"/>
              <a:t>препарату на </a:t>
            </a:r>
            <a:r>
              <a:rPr lang="uk-UA" dirty="0"/>
              <a:t>рухові здібності птахів випадково відбирають групу птахів. Вона є вибіркою з генеральної сукупності — кількості всіх птахів цього виду чи загалі всіх птахів світу залежно від характеристик досліджень. </a:t>
            </a:r>
          </a:p>
          <a:p>
            <a:pPr algn="just"/>
            <a:r>
              <a:rPr lang="uk-UA" dirty="0"/>
              <a:t>Для дослідження успішності впровадження нової методики навчання вибіркою буде деяке число учнів з усіх школярів країни.</a:t>
            </a:r>
          </a:p>
          <a:p>
            <a:pPr algn="just"/>
            <a:endParaRPr lang="ru-RU" dirty="0"/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Математична</a:t>
            </a:r>
            <a:r>
              <a:rPr lang="ru-RU" dirty="0"/>
              <a:t> статистика. </a:t>
            </a:r>
            <a:r>
              <a:rPr lang="ru-RU" dirty="0" err="1"/>
              <a:t>Приклади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https://sites.google.com/view/onlayn-konspekt-z-informatiku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60" y="3964693"/>
            <a:ext cx="4109040" cy="21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10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Для аналізу кількісних характеристик використовують статистичні дослідження. Кожне дослідження складається із отримання кількісних даних  та їх подальшого статистичного опрацювання. </a:t>
            </a:r>
          </a:p>
          <a:p>
            <a:pPr algn="just"/>
            <a:r>
              <a:rPr lang="uk-UA" dirty="0"/>
              <a:t>Дані для дослідження називають статистичними даними (вибіркою).</a:t>
            </a:r>
          </a:p>
          <a:p>
            <a:pPr algn="just"/>
            <a:endParaRPr lang="uk-UA" dirty="0"/>
          </a:p>
          <a:p>
            <a:pPr algn="l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https://sites.google.com/view/onlayn-konspekt-z-informatiku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6"/>
          <a:stretch/>
        </p:blipFill>
        <p:spPr>
          <a:xfrm>
            <a:off x="2051720" y="4077072"/>
            <a:ext cx="562273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6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1" dirty="0"/>
              <a:t>Обсяг вибірки </a:t>
            </a:r>
            <a:r>
              <a:rPr lang="uk-UA" dirty="0"/>
              <a:t>— кількість елементів у вибірці.</a:t>
            </a:r>
          </a:p>
          <a:p>
            <a:pPr algn="just"/>
            <a:r>
              <a:rPr lang="uk-UA" b="1" dirty="0"/>
              <a:t>Розмах вибірки </a:t>
            </a:r>
            <a:r>
              <a:rPr lang="uk-UA" dirty="0"/>
              <a:t>— різниця між максимальним і мінімальним значеннями елементів вибірки.</a:t>
            </a:r>
          </a:p>
          <a:p>
            <a:pPr algn="just"/>
            <a:r>
              <a:rPr lang="uk-UA" b="1" dirty="0"/>
              <a:t>Середнє арифметичне ряду чисел </a:t>
            </a:r>
            <a:r>
              <a:rPr lang="uk-UA" dirty="0"/>
              <a:t>— це частка від ділення суми цих чисел на їх кількість (обсяг вибірки).</a:t>
            </a:r>
          </a:p>
          <a:p>
            <a:pPr algn="just"/>
            <a:r>
              <a:rPr lang="uk-UA" b="1" dirty="0"/>
              <a:t>Мода ряду чисел </a:t>
            </a:r>
            <a:r>
              <a:rPr lang="uk-UA" dirty="0"/>
              <a:t>— число, яке найчастіше зустрічається в ряді даних. Якщо дані у вибірці не повторюються, мода не обчислюється. Якщо в ряді даних є числа, які зустрічаються однакову кількість разів, мода буде мати кілька значень.</a:t>
            </a:r>
          </a:p>
          <a:p>
            <a:pPr algn="just"/>
            <a:r>
              <a:rPr lang="uk-UA" b="1" dirty="0"/>
              <a:t>Частота</a:t>
            </a:r>
            <a:r>
              <a:rPr lang="uk-UA" dirty="0"/>
              <a:t> — число повторень значень вибірки в заданих інтервалах. Якщо інтервалом є вибірка, то частотою є повторення кожного значення у вибірці.</a:t>
            </a:r>
          </a:p>
          <a:p>
            <a:pPr algn="just"/>
            <a:r>
              <a:rPr lang="uk-UA" b="1" dirty="0"/>
              <a:t>Відносна частота </a:t>
            </a:r>
            <a:r>
              <a:rPr lang="uk-UA" dirty="0"/>
              <a:t>— це відношення частоти до загальної кількості даних у вибірці.</a:t>
            </a:r>
          </a:p>
          <a:p>
            <a:pPr algn="just"/>
            <a:r>
              <a:rPr lang="uk-UA" b="1" dirty="0"/>
              <a:t>Стандартне відхилення  </a:t>
            </a:r>
            <a:r>
              <a:rPr lang="uk-UA" dirty="0"/>
              <a:t>(середньоквадратичне відхилення, СКВ) — показник розсіювання статистичних даних відносно середнього значення вибірки.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uk-UA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ВИБІРКИ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https://sites.google.com/view/onlayn-konspekt-z-informatiku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411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54</TotalTime>
  <Words>600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Constantia</vt:lpstr>
      <vt:lpstr>Garamond</vt:lpstr>
      <vt:lpstr>BlackTie</vt:lpstr>
      <vt:lpstr>Аналіз рядів даних.</vt:lpstr>
      <vt:lpstr>Повторимо правила безпеки життєдіяльності в комп’ютерному класі</vt:lpstr>
      <vt:lpstr>Згадаємо</vt:lpstr>
      <vt:lpstr>ВИБІРКА І РЯДИ ДАНИХ</vt:lpstr>
      <vt:lpstr>Приклад вибірки і рядів даних</vt:lpstr>
      <vt:lpstr>Математична статистика</vt:lpstr>
      <vt:lpstr>Математична статистика. Приклади</vt:lpstr>
      <vt:lpstr>Презентация PowerPoint</vt:lpstr>
      <vt:lpstr>ХАРАКТЕРИСТИКИ ВИБІРКИ</vt:lpstr>
      <vt:lpstr>Алгоритм обчислення середньоквадратичного  відхилення</vt:lpstr>
      <vt:lpstr>Обговорюємо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рядів даних.</dc:title>
  <dc:creator>Sergey Dubashevskiy</dc:creator>
  <cp:lastModifiedBy>Zoe</cp:lastModifiedBy>
  <cp:revision>6</cp:revision>
  <dcterms:created xsi:type="dcterms:W3CDTF">2018-09-30T17:38:07Z</dcterms:created>
  <dcterms:modified xsi:type="dcterms:W3CDTF">2021-11-03T13:49:34Z</dcterms:modified>
</cp:coreProperties>
</file>