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97" r:id="rId4"/>
    <p:sldId id="258" r:id="rId5"/>
    <p:sldId id="263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4" r:id="rId37"/>
    <p:sldId id="290" r:id="rId38"/>
    <p:sldId id="291" r:id="rId39"/>
    <p:sldId id="298" r:id="rId40"/>
    <p:sldId id="299" r:id="rId41"/>
    <p:sldId id="300" r:id="rId42"/>
    <p:sldId id="301" r:id="rId43"/>
    <p:sldId id="302" r:id="rId44"/>
    <p:sldId id="303" r:id="rId45"/>
    <p:sldId id="293" r:id="rId46"/>
    <p:sldId id="295" r:id="rId47"/>
    <p:sldId id="304" r:id="rId4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60"/>
  </p:normalViewPr>
  <p:slideViewPr>
    <p:cSldViewPr>
      <p:cViewPr varScale="1">
        <p:scale>
          <a:sx n="88" d="100"/>
          <a:sy n="88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4AFB-1223-43E5-92D4-8E919FC7A0DC}" type="datetimeFigureOut">
              <a:rPr lang="uk-UA" smtClean="0"/>
              <a:pPr/>
              <a:t>24.09.2013</a:t>
            </a:fld>
            <a:endParaRPr lang="uk-U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84F20-C43C-448D-B25C-64C35F60BA2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4AFB-1223-43E5-92D4-8E919FC7A0DC}" type="datetimeFigureOut">
              <a:rPr lang="uk-UA" smtClean="0"/>
              <a:pPr/>
              <a:t>24.09.2013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84F20-C43C-448D-B25C-64C35F60BA2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4AFB-1223-43E5-92D4-8E919FC7A0DC}" type="datetimeFigureOut">
              <a:rPr lang="uk-UA" smtClean="0"/>
              <a:pPr/>
              <a:t>24.09.2013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84F20-C43C-448D-B25C-64C35F60BA2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4AFB-1223-43E5-92D4-8E919FC7A0DC}" type="datetimeFigureOut">
              <a:rPr lang="uk-UA" smtClean="0"/>
              <a:pPr/>
              <a:t>24.09.2013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84F20-C43C-448D-B25C-64C35F60BA2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4AFB-1223-43E5-92D4-8E919FC7A0DC}" type="datetimeFigureOut">
              <a:rPr lang="uk-UA" smtClean="0"/>
              <a:pPr/>
              <a:t>24.09.2013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84F20-C43C-448D-B25C-64C35F60BA2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4AFB-1223-43E5-92D4-8E919FC7A0DC}" type="datetimeFigureOut">
              <a:rPr lang="uk-UA" smtClean="0"/>
              <a:pPr/>
              <a:t>24.09.2013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84F20-C43C-448D-B25C-64C35F60BA2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4AFB-1223-43E5-92D4-8E919FC7A0DC}" type="datetimeFigureOut">
              <a:rPr lang="uk-UA" smtClean="0"/>
              <a:pPr/>
              <a:t>24.09.2013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84F20-C43C-448D-B25C-64C35F60BA2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4AFB-1223-43E5-92D4-8E919FC7A0DC}" type="datetimeFigureOut">
              <a:rPr lang="uk-UA" smtClean="0"/>
              <a:pPr/>
              <a:t>24.09.2013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84F20-C43C-448D-B25C-64C35F60BA2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4AFB-1223-43E5-92D4-8E919FC7A0DC}" type="datetimeFigureOut">
              <a:rPr lang="uk-UA" smtClean="0"/>
              <a:pPr/>
              <a:t>24.09.2013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84F20-C43C-448D-B25C-64C35F60BA2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4AFB-1223-43E5-92D4-8E919FC7A0DC}" type="datetimeFigureOut">
              <a:rPr lang="uk-UA" smtClean="0"/>
              <a:pPr/>
              <a:t>24.09.2013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84F20-C43C-448D-B25C-64C35F60BA2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4AFB-1223-43E5-92D4-8E919FC7A0DC}" type="datetimeFigureOut">
              <a:rPr lang="uk-UA" smtClean="0"/>
              <a:pPr/>
              <a:t>24.09.2013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984F20-C43C-448D-B25C-64C35F60BA20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44E4AFB-1223-43E5-92D4-8E919FC7A0DC}" type="datetimeFigureOut">
              <a:rPr lang="uk-UA" smtClean="0"/>
              <a:pPr/>
              <a:t>24.09.2013</a:t>
            </a:fld>
            <a:endParaRPr lang="uk-U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984F20-C43C-448D-B25C-64C35F60BA20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0%D0%BE%D0%BC%D0%B5%D0%BD%D1%81%D1%8C%D0%BA%D0%B8%D0%B9_%D1%80%D0%B0%D0%B9%D0%BE%D0%BD" TargetMode="External"/><Relationship Id="rId2" Type="http://schemas.openxmlformats.org/officeDocument/2006/relationships/hyperlink" Target="http://uk.wikipedia.org/wiki/%D0%9F%D0%BE%D1%81%D1%83%D0%BB%D0%BB%D1%8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k.wikipedia.org/wiki/%D0%9D%D0%B5%D0%B4%D1%80%D0%B8%D0%B3%D0%B0%D0%B9%D0%BB%D1%96%D0%B2%D1%81%D1%8C%D0%BA%D0%B8%D0%B9_%D1%80%D0%B0%D0%B9%D0%BE%D0%B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 </a:t>
            </a:r>
            <a:endParaRPr lang="uk-UA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2708920"/>
            <a:ext cx="2202160" cy="2752700"/>
          </a:xfrm>
        </p:spPr>
      </p:pic>
      <p:sp>
        <p:nvSpPr>
          <p:cNvPr id="4" name="Прямоугольник 3"/>
          <p:cNvSpPr/>
          <p:nvPr/>
        </p:nvSpPr>
        <p:spPr>
          <a:xfrm>
            <a:off x="539552" y="908720"/>
            <a:ext cx="7632848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smtClean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Історія</a:t>
            </a:r>
            <a:r>
              <a:rPr lang="ru-RU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</a:t>
            </a:r>
            <a:r>
              <a:rPr lang="ru-RU" sz="40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умщини</a:t>
            </a:r>
            <a:r>
              <a:rPr lang="ru-RU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ru-RU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від</a:t>
            </a:r>
            <a:r>
              <a:rPr lang="ru-RU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минулого</a:t>
            </a:r>
            <a:r>
              <a:rPr lang="ru-RU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до </a:t>
            </a:r>
            <a:r>
              <a:rPr lang="ru-RU" sz="40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сьогодення</a:t>
            </a:r>
            <a:r>
              <a:rPr lang="ru-RU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endParaRPr lang="ru-RU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1743963"/>
      </p:ext>
    </p:extLst>
  </p:cSld>
  <p:clrMapOvr>
    <a:masterClrMapping/>
  </p:clrMapOvr>
  <p:transition spd="slow" advTm="40000">
    <p:fade/>
    <p:sndAc>
      <p:stSnd>
        <p:snd r:embed="rId2" name="Mikhail Khaladjan - Autumn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868928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Єдине місце в Сумській області,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 ростуть ковила пірчаста та вузьколиста. 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487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476673"/>
            <a:ext cx="8147248" cy="27363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8. Поблизу 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якого районного центру Сумської області знаходиться </a:t>
            </a: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геолого-тектонічна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пам’ятка </a:t>
            </a: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uk-UA" sz="3200" b="1" dirty="0" err="1">
                <a:latin typeface="Times New Roman" pitchFamily="18" charset="0"/>
                <a:cs typeface="Times New Roman" pitchFamily="18" charset="0"/>
              </a:rPr>
              <a:t>Гора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 Золотуха” (геологічний соляний купол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2708920"/>
            <a:ext cx="4950700" cy="371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49561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8788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uk-UA" sz="2800" b="1" dirty="0" smtClean="0"/>
              <a:t>З </a:t>
            </a:r>
            <a:r>
              <a:rPr lang="uk-UA" sz="2800" b="1" dirty="0"/>
              <a:t>метою збереження, розвитку й популяризації пам'яток історичного району </a:t>
            </a:r>
            <a:r>
              <a:rPr lang="uk-UA" sz="2800" b="1" u="sng" dirty="0" err="1">
                <a:hlinkClick r:id="rId2" tooltip="Посулля"/>
              </a:rPr>
              <a:t>Посулля</a:t>
            </a:r>
            <a:r>
              <a:rPr lang="uk-UA" sz="2800" b="1" dirty="0"/>
              <a:t>, що охоплює територію сучасних </a:t>
            </a:r>
            <a:r>
              <a:rPr lang="uk-UA" sz="2800" b="1" u="sng" dirty="0">
                <a:hlinkClick r:id="rId3" tooltip="Роменський район"/>
              </a:rPr>
              <a:t>Роменського</a:t>
            </a:r>
            <a:r>
              <a:rPr lang="uk-UA" sz="2800" b="1" dirty="0"/>
              <a:t> та </a:t>
            </a:r>
            <a:r>
              <a:rPr lang="uk-UA" sz="2800" b="1" u="sng" dirty="0" err="1">
                <a:hlinkClick r:id="rId4" tooltip="Недригайлівський район"/>
              </a:rPr>
              <a:t>Недригайлівського</a:t>
            </a:r>
            <a:r>
              <a:rPr lang="uk-UA" sz="2800" b="1" dirty="0"/>
              <a:t> районів </a:t>
            </a:r>
            <a:r>
              <a:rPr lang="uk-UA" sz="2800" b="1" dirty="0" smtClean="0"/>
              <a:t> </a:t>
            </a:r>
            <a:r>
              <a:rPr lang="uk-UA" sz="2800" b="1" dirty="0"/>
              <a:t>було створено історико-культурний заповідник «</a:t>
            </a:r>
            <a:r>
              <a:rPr lang="uk-UA" sz="2800" b="1" dirty="0" err="1"/>
              <a:t>Посулля</a:t>
            </a:r>
            <a:r>
              <a:rPr lang="uk-UA" sz="2800" b="1" dirty="0"/>
              <a:t>». Визначте рік його </a:t>
            </a:r>
            <a:r>
              <a:rPr lang="uk-UA" sz="2800" b="1" dirty="0" smtClean="0"/>
              <a:t>заснування:</a:t>
            </a:r>
          </a:p>
          <a:p>
            <a:pPr algn="just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2005</a:t>
            </a:r>
          </a:p>
          <a:p>
            <a:pPr algn="just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2007</a:t>
            </a:r>
          </a:p>
          <a:p>
            <a:pPr algn="just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2001</a:t>
            </a:r>
          </a:p>
          <a:p>
            <a:pPr algn="just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2008 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9642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370416"/>
          </a:xfrm>
        </p:spPr>
        <p:txBody>
          <a:bodyPr>
            <a:noAutofit/>
          </a:bodyPr>
          <a:lstStyle/>
          <a:p>
            <a:pPr algn="just"/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10. Назвіть </a:t>
            </a: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село Лебединського району, в якому знаходиться геологічний заказник місцевого значення «Відкриті піски Полтавського ярусу».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2677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71715" y="2193304"/>
            <a:ext cx="8143056" cy="1307703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2420888"/>
            <a:ext cx="7775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Пам'ятки  архітектури</a:t>
            </a:r>
            <a:endParaRPr lang="uk-UA" sz="54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279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Autofit/>
          </a:bodyPr>
          <a:lstStyle/>
          <a:p>
            <a:pPr lvl="0"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Унікальна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дерев’яна  церква Лебедина, побудована в 1789 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844824"/>
            <a:ext cx="5955440" cy="4466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0180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980728"/>
            <a:ext cx="4680520" cy="3240360"/>
          </a:xfrm>
        </p:spPr>
        <p:txBody>
          <a:bodyPr>
            <a:noAutofit/>
          </a:bodyPr>
          <a:lstStyle/>
          <a:p>
            <a:pPr lvl="0"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Одна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найпривабливіших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архітектурних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споруд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міста Лебедина. </a:t>
            </a:r>
            <a:b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Як вона називалася в кінці ХІХ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століття? </a:t>
            </a:r>
            <a:endParaRPr lang="uk-UA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504564" y="1376772"/>
            <a:ext cx="5472610" cy="4104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42765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496944" cy="2088232"/>
          </a:xfrm>
        </p:spPr>
        <p:txBody>
          <a:bodyPr>
            <a:noAutofit/>
          </a:bodyPr>
          <a:lstStyle/>
          <a:p>
            <a:pPr algn="just"/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Ця  </a:t>
            </a: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церква міста Лебедина будувалася з дубових брусів у другій половині ХVІІ ст. </a:t>
            </a: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Зазнала </a:t>
            </a: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декілька перебудов. </a:t>
            </a: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споруді поєднані візантійський </a:t>
            </a: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стиль і архітектура Ренесансу</a:t>
            </a:r>
            <a:r>
              <a:rPr lang="uk-UA" sz="2800" dirty="0" smtClean="0">
                <a:solidFill>
                  <a:schemeClr val="tx1"/>
                </a:solidFill>
              </a:rPr>
              <a:t>.</a:t>
            </a:r>
            <a:endParaRPr lang="uk-UA" sz="28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2780928"/>
            <a:ext cx="5204949" cy="3903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3857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96144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Архітектурна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пам’ятка дерев’яного зодчества, сучасна емблема обласного центру</a:t>
            </a: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2" t="6786" r="-882" b="882"/>
          <a:stretch/>
        </p:blipFill>
        <p:spPr>
          <a:xfrm>
            <a:off x="2771800" y="1844824"/>
            <a:ext cx="3700802" cy="4556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312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412776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 Цей об'єкт знаходиться в обласному центрі. </a:t>
            </a:r>
            <a:b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Назвіть його.  </a:t>
            </a:r>
            <a:endParaRPr lang="uk-UA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1700808"/>
            <a:ext cx="5918503" cy="4147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1230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2636912"/>
            <a:ext cx="6400800" cy="128850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Вікова категорія</a:t>
            </a:r>
            <a:b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10-14 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endParaRPr lang="uk-UA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9391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14432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У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цій унікальній архітектурній споруді зберігаються історичні і культурні цінності Сумщини. Назвіть цей заклад.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5961" y="1935163"/>
            <a:ext cx="3518247" cy="4690997"/>
          </a:xfrm>
        </p:spPr>
      </p:pic>
    </p:spTree>
    <p:extLst>
      <p:ext uri="{BB962C8B-B14F-4D97-AF65-F5344CB8AC3E}">
        <p14:creationId xmlns:p14="http://schemas.microsoft.com/office/powerpoint/2010/main" xmlns="" val="283810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33123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7. Пам’ятник 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якій доісторичній тварині встановлений у с.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Кулешівка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Недригайлівського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району</a:t>
            </a:r>
          </a:p>
          <a:p>
            <a:pPr marL="0" indent="0" algn="ctr">
              <a:buNone/>
            </a:pP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в 1841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році?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472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847088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Архітектурний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ансамбль,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якому розміщений один з найстаріших вищих навчальних закладів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Лівобережної України.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Назвіть цей заклад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2780928"/>
            <a:ext cx="5832648" cy="3776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06505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503040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9. В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якому населеному пункті Сумської області збереглися архітектурні споруди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маєтку графа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Капніста? </a:t>
            </a:r>
            <a:endParaRPr lang="uk-UA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2132856"/>
            <a:ext cx="5944836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5074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368152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10. Що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розміщується у наш час у 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пам’ятці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архітектури місцевого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значення, </a:t>
            </a:r>
            <a:b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зображеній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фото? </a:t>
            </a:r>
            <a:endParaRPr lang="uk-UA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2060848"/>
            <a:ext cx="5217368" cy="3678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01669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2935" y="1419974"/>
            <a:ext cx="7930080" cy="1608208"/>
          </a:xfrm>
        </p:spPr>
        <p:txBody>
          <a:bodyPr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2420888"/>
            <a:ext cx="69272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Видатні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земляки</a:t>
            </a:r>
            <a:endParaRPr lang="ru-RU" sz="5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69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500776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Хто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1658 році очолив Сумський слобідський козачий полк і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був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засновником міста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Суми? </a:t>
            </a:r>
            <a:endParaRPr lang="uk-UA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7009" y="1935164"/>
            <a:ext cx="3077159" cy="4315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8992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86167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2. Назвіть 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відомого українського поета, який відвідав </a:t>
            </a:r>
            <a:r>
              <a:rPr lang="uk-UA" sz="3200" b="1" dirty="0" err="1">
                <a:latin typeface="Times New Roman" pitchFamily="18" charset="0"/>
                <a:cs typeface="Times New Roman" pitchFamily="18" charset="0"/>
              </a:rPr>
              <a:t>Лебединщину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 в середині ХІХ ст. і написав вірш 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Ой, на горі ромен цвіте». </a:t>
            </a:r>
          </a:p>
        </p:txBody>
      </p:sp>
    </p:spTree>
    <p:extLst>
      <p:ext uri="{BB962C8B-B14F-4D97-AF65-F5344CB8AC3E}">
        <p14:creationId xmlns:p14="http://schemas.microsoft.com/office/powerpoint/2010/main" xmlns="" val="403419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24936" cy="2088232"/>
          </a:xfrm>
        </p:spPr>
        <p:txBody>
          <a:bodyPr>
            <a:noAutofit/>
          </a:bodyPr>
          <a:lstStyle/>
          <a:p>
            <a:pPr algn="just"/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Назвіть </a:t>
            </a: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прізвище правнука козака Федора Чайки, видатного композитора ХІХ ст., почесного доктора </a:t>
            </a:r>
            <a:r>
              <a:rPr lang="uk-UA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Кембріджського</a:t>
            </a: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університету, який упродовж багатьох років відвідував </a:t>
            </a:r>
            <a:r>
              <a:rPr lang="uk-UA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Лебединщину</a:t>
            </a: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і Сумщину.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2300" y="2565400"/>
            <a:ext cx="2819400" cy="375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70976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728192"/>
          </a:xfrm>
        </p:spPr>
        <p:txBody>
          <a:bodyPr>
            <a:noAutofit/>
          </a:bodyPr>
          <a:lstStyle/>
          <a:p>
            <a:pPr algn="just"/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Батьківщиною </a:t>
            </a: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якого відомого  маршала бронетанкових військ, двічі Героя Радянського Союзу є село Малий </a:t>
            </a:r>
            <a:r>
              <a:rPr lang="uk-UA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Вистороп</a:t>
            </a: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Лебединського </a:t>
            </a: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району?</a:t>
            </a:r>
            <a:endParaRPr lang="uk-UA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2137218"/>
            <a:ext cx="2880320" cy="3802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2483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814" y="2276872"/>
            <a:ext cx="90763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Історико-культурні</a:t>
            </a:r>
            <a:r>
              <a:rPr lang="ru-RU" sz="5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  </a:t>
            </a:r>
            <a:r>
              <a:rPr lang="ru-RU" sz="54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природні</a:t>
            </a:r>
            <a:r>
              <a:rPr lang="ru-RU" sz="5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ru-RU" sz="54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заповідники</a:t>
            </a:r>
            <a:endParaRPr lang="ru-RU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413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8408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Назвіть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ім’я педагога-новатора, письменника, члена спілки письменників України,  який народився в м. Білопіллі.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2420888"/>
            <a:ext cx="2664296" cy="3552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6304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16832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Хто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командував партизанським з’єднанням на Сумщині, яке дійшло від Путивля до Карпат у роки Великої Вітчизняної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війни?</a:t>
            </a: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2276872"/>
            <a:ext cx="2898338" cy="362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00768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370416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Кого,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свого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часу,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називали українським Шаляпіним з Лебедина, «голосовим феноменом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»?</a:t>
            </a:r>
            <a:endParaRPr lang="uk-UA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485"/>
          <a:stretch/>
        </p:blipFill>
        <p:spPr>
          <a:xfrm>
            <a:off x="2822052" y="2420888"/>
            <a:ext cx="3134496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45222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Назвіть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справжнє прізвище письменника-сатирика, гумориста Остапа Вишні.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2430" y="1935163"/>
            <a:ext cx="3919140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7297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647056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9. У </a:t>
            </a: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селі Рябушки Лебединського району народився видатний діяч науки, лікар-травматолог. Його ім’ям </a:t>
            </a: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назване </a:t>
            </a: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медичне училище в місті Лебедині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800" y="1996281"/>
            <a:ext cx="32004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13401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874472"/>
          </a:xfrm>
        </p:spPr>
        <p:txBody>
          <a:bodyPr>
            <a:noAutofit/>
          </a:bodyPr>
          <a:lstStyle/>
          <a:p>
            <a:pPr lvl="0"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10. Назвіть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письменника – краєзнавця,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автора 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 "Під чорним тавром", "</a:t>
            </a:r>
            <a:r>
              <a:rPr lang="uk-UA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Лебедія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", "Важка стежка до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Бога".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14"/>
          <a:stretch/>
        </p:blipFill>
        <p:spPr>
          <a:xfrm>
            <a:off x="3059832" y="2204864"/>
            <a:ext cx="3406326" cy="4129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3624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2479432"/>
            <a:ext cx="73304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dirty="0" err="1">
                <a:ln w="0"/>
                <a:effectLst/>
              </a:rPr>
              <a:t>І</a:t>
            </a:r>
            <a:r>
              <a:rPr lang="ru-RU" sz="5400" b="1" cap="all" dirty="0" err="1" smtClean="0">
                <a:ln w="0"/>
                <a:effectLst/>
              </a:rPr>
              <a:t>сторичні</a:t>
            </a:r>
            <a:r>
              <a:rPr lang="ru-RU" sz="5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dirty="0" err="1" smtClean="0">
                <a:ln w="0"/>
                <a:effectLst/>
              </a:rPr>
              <a:t>події</a:t>
            </a:r>
            <a:endParaRPr lang="ru-RU" sz="5400" b="1" cap="all" dirty="0">
              <a:ln w="0"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020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80120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У </a:t>
            </a:r>
            <a:r>
              <a:rPr lang="uk-UA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якому році була заснована 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Сумська </a:t>
            </a:r>
            <a:r>
              <a:rPr lang="uk-UA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область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1949</a:t>
            </a:r>
          </a:p>
          <a:p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1929</a:t>
            </a:r>
          </a:p>
          <a:p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1939</a:t>
            </a:r>
          </a:p>
          <a:p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1959</a:t>
            </a:r>
            <a:endParaRPr lang="uk-UA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986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14432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В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якому населеному пункті Сумщини за наказом Петра І було страчено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900 </a:t>
            </a:r>
            <a:r>
              <a:rPr lang="uk-UA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козаків-мазепівців</a:t>
            </a:r>
            <a:r>
              <a:rPr lang="uk-UA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Охтирка</a:t>
            </a: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Лебедин</a:t>
            </a: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Ромни</a:t>
            </a: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Путивль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178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056" y="764704"/>
            <a:ext cx="7453336" cy="3312368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У якому році в  Шостці був запущений пороховий завод – один з найбільших у  Російській імперії? 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834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2160240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uk-UA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яку ділянку Сумської області 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сказано </a:t>
            </a:r>
            <a:r>
              <a:rPr lang="uk-UA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такі слова: 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 не бачили дива такого, як незайманий степ навесні?» </a:t>
            </a:r>
            <a:r>
              <a:rPr lang="uk-UA" sz="3600" b="1" dirty="0" smtClean="0">
                <a:solidFill>
                  <a:schemeClr val="tx1"/>
                </a:solidFill>
              </a:rPr>
              <a:t> </a:t>
            </a:r>
            <a:endParaRPr lang="uk-UA" sz="3600" b="1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2780928"/>
            <a:ext cx="5963163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15309214"/>
      </p:ext>
    </p:extLst>
  </p:cSld>
  <p:clrMapOvr>
    <a:masterClrMapping/>
  </p:clrMapOvr>
  <p:transition spd="slow" advTm="40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3312368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4. У 1885  році в Сумах було засновано «</a:t>
            </a:r>
            <a:r>
              <a:rPr lang="uk-UA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Олександрівський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селянський сільськогосподарський банк». </a:t>
            </a:r>
            <a:b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Хто був засновником цього банку? </a:t>
            </a:r>
            <a:endParaRPr lang="uk-UA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796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В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якому місті Сумської області у 1931 році була відкрита фабрика кіноплівки «Свема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»? </a:t>
            </a:r>
            <a:endParaRPr lang="uk-UA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346778" cy="474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711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56792"/>
            <a:ext cx="8229600" cy="1872208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6. Як</a:t>
            </a:r>
            <a:r>
              <a:rPr lang="uk-UA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називали помічників директора банку в </a:t>
            </a:r>
            <a:r>
              <a:rPr lang="uk-UA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ХІХст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.? </a:t>
            </a:r>
            <a:endParaRPr lang="uk-UA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560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080120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У </a:t>
            </a:r>
            <a:r>
              <a:rPr lang="uk-UA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якому році було засновано місто Кролевець? </a:t>
            </a:r>
            <a:endParaRPr lang="uk-UA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1759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1861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1601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1539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044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2304256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/>
              <a:t> </a:t>
            </a:r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 якому місті  на Сумщині у 1865р.   відкрито  Міський громадський банк?</a:t>
            </a:r>
            <a: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80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84752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9. У якому році було відкрито такий же  банк в місті Суми?  </a:t>
            </a:r>
            <a:endParaRPr lang="uk-UA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1865</a:t>
            </a: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1869</a:t>
            </a: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1812</a:t>
            </a: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1944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463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Першою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мануфактурою,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заснованою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царською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владою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Путивльська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Що вона випускала?</a:t>
            </a:r>
            <a:endParaRPr lang="uk-UA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628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79" y="4830"/>
            <a:ext cx="9129221" cy="685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47664" y="692696"/>
            <a:ext cx="63367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Вітаємо учасників вікторини!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911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728192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Скільки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видів рослин зустрічається в степовому природному заповіднику «Михайлівська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цілина?» </a:t>
            </a:r>
            <a:endParaRPr lang="uk-UA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42704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1000</a:t>
            </a: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315</a:t>
            </a: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25</a:t>
            </a: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525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259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512168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Озеро  в Сумській області,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 яке складали багато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легенд  і яке дало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назву місту.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267"/>
          <a:stretch/>
        </p:blipFill>
        <p:spPr>
          <a:xfrm>
            <a:off x="1691680" y="1988840"/>
            <a:ext cx="6166408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3052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Де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ростуть вікові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ні дуби, які були свідками перебування Петра І на </a:t>
            </a:r>
            <a:r>
              <a:rPr lang="uk-UA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Лебединщині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1700808"/>
            <a:ext cx="3518247" cy="4690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6991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2424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Якою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ботанічною пам’яткою природи,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якій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більше 100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років, 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відоме на Україні та за її межами місто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Кролевець?</a:t>
            </a:r>
            <a:endParaRPr lang="uk-UA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988840"/>
            <a:ext cx="5985453" cy="448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0437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 </a:t>
            </a:r>
            <a:r>
              <a:rPr lang="uk-UA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якому місті Сумської області за роки незалежності України було відкрито історико-культурний заповідник до складу якого входить </a:t>
            </a:r>
            <a:r>
              <a:rPr lang="uk-UA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Трьоханастасіївська</a:t>
            </a:r>
            <a:r>
              <a:rPr lang="uk-UA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церква? </a:t>
            </a:r>
            <a:endParaRPr lang="uk-UA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2420888"/>
            <a:ext cx="3652614" cy="4184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8940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40000">
        <p14:warp dir="in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1283</TotalTime>
  <Words>641</Words>
  <Application>Microsoft Office PowerPoint</Application>
  <PresentationFormat>Экран (4:3)</PresentationFormat>
  <Paragraphs>77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Поток</vt:lpstr>
      <vt:lpstr> </vt:lpstr>
      <vt:lpstr>Вікова категорія  10-14 років</vt:lpstr>
      <vt:lpstr>Слайд 3</vt:lpstr>
      <vt:lpstr>  1. Про яку ділянку Сумської області  сказано такі слова:  «Ви не бачили дива такого, як незайманий степ навесні?»  </vt:lpstr>
      <vt:lpstr>2. Скільки видів рослин зустрічається в степовому природному заповіднику «Михайлівська цілина?» </vt:lpstr>
      <vt:lpstr>3. Озеро  в Сумській області, про яке складали багато легенд  і яке дало назву місту. </vt:lpstr>
      <vt:lpstr>4. Де ростуть віковічні дуби, які були свідками перебування Петра І на Лебединщині? </vt:lpstr>
      <vt:lpstr>5. Якою ботанічною пам’яткою природи,  якій більше 100 років, відоме на Україні та за її межами місто Кролевець?</vt:lpstr>
      <vt:lpstr>6.  У якому місті Сумської області за роки незалежності України було відкрито історико-культурний заповідник до складу якого входить Трьоханастасіївська церква? </vt:lpstr>
      <vt:lpstr>7. Єдине місце в Сумській області,  де ростуть ковила пірчаста та вузьколиста.  </vt:lpstr>
      <vt:lpstr>Слайд 11</vt:lpstr>
      <vt:lpstr>Слайд 12</vt:lpstr>
      <vt:lpstr>10. Назвіть село Лебединського району, в якому знаходиться геологічний заказник місцевого значення «Відкриті піски Полтавського ярусу». </vt:lpstr>
      <vt:lpstr> </vt:lpstr>
      <vt:lpstr> 1.Унікальна дерев’яна  церква Лебедина, побудована в 1789  році. </vt:lpstr>
      <vt:lpstr>2. Одна з найпривабливіших архітектурних споруд міста Лебедина.      Як вона називалася в кінці ХІХ століття? </vt:lpstr>
      <vt:lpstr>3. Ця  церква міста Лебедина будувалася з дубових брусів у другій половині ХVІІ ст.  Зазнала декілька перебудов.  У споруді поєднані візантійський стиль і архітектура Ренесансу.</vt:lpstr>
      <vt:lpstr>   4. Архітектурна пам’ятка дерев’яного зодчества, сучасна емблема обласного центру. </vt:lpstr>
      <vt:lpstr>5.  Цей об'єкт знаходиться в обласному центрі.  Назвіть його.  </vt:lpstr>
      <vt:lpstr>6. У цій унікальній архітектурній споруді зберігаються історичні і культурні цінності Сумщини. Назвіть цей заклад. </vt:lpstr>
      <vt:lpstr>Слайд 21</vt:lpstr>
      <vt:lpstr> 8. Архітектурний ансамбль,  в якому розміщений один з найстаріших вищих навчальних закладів Лівобережної України. Назвіть цей заклад.</vt:lpstr>
      <vt:lpstr>9. В якому населеному пункті Сумської області збереглися архітектурні споруди  з маєтку графа Капніста? </vt:lpstr>
      <vt:lpstr>10. Що розміщується у наш час у  пам’ятці архітектури місцевого значення,  зображеній на фото? </vt:lpstr>
      <vt:lpstr> </vt:lpstr>
      <vt:lpstr>1. Хто в 1658 році очолив Сумський слобідський козачий полк і  був засновником міста Суми? </vt:lpstr>
      <vt:lpstr>Слайд 27</vt:lpstr>
      <vt:lpstr>3. Назвіть прізвище правнука козака Федора Чайки, видатного композитора ХІХ ст., почесного доктора Кембріджського університету, який упродовж багатьох років відвідував Лебединщину  і Сумщину. </vt:lpstr>
      <vt:lpstr>4. Батьківщиною якого відомого  маршала бронетанкових військ, двічі Героя Радянського Союзу є село Малий Вистороп Лебединського району?</vt:lpstr>
      <vt:lpstr>5. Назвіть ім’я педагога-новатора, письменника, члена спілки письменників України,  який народився в м. Білопіллі. </vt:lpstr>
      <vt:lpstr>6. Хто командував партизанським з’єднанням на Сумщині, яке дійшло від Путивля до Карпат у роки Великої Вітчизняної війни? </vt:lpstr>
      <vt:lpstr>7. Кого, свого часу, називали українським Шаляпіним з Лебедина, «голосовим феноменом»?</vt:lpstr>
      <vt:lpstr>8. Назвіть справжнє прізвище письменника-сатирика, гумориста Остапа Вишні. </vt:lpstr>
      <vt:lpstr>9. У селі Рябушки Лебединського району народився видатний діяч науки, лікар-травматолог. Його ім’ям назване медичне училище в місті Лебедині.</vt:lpstr>
      <vt:lpstr> 10. Назвіть письменника – краєзнавця,  автора  книг "Під чорним тавром", "Лебедія", "Важка стежка до Бога".  </vt:lpstr>
      <vt:lpstr>Слайд 36</vt:lpstr>
      <vt:lpstr>1. У якому році була заснована  Сумська область? </vt:lpstr>
      <vt:lpstr>2. В якому населеному пункті Сумщини за наказом Петра І було страчено  900 козаків-мазепівців? </vt:lpstr>
      <vt:lpstr>3. У якому році в  Шостці був запущений пороховий завод – один з найбільших у  Російській імперії?    </vt:lpstr>
      <vt:lpstr> 4. У 1885  році в Сумах було засновано «Олександрівський селянський сільськогосподарський банк».  Хто був засновником цього банку? </vt:lpstr>
      <vt:lpstr>5. В якому місті Сумської області у 1931 році була відкрита фабрика кіноплівки «Свема»? </vt:lpstr>
      <vt:lpstr> 6. Як називали помічників директора банку в ХІХст.? </vt:lpstr>
      <vt:lpstr>7. У якому році було засновано місто Кролевець? </vt:lpstr>
      <vt:lpstr> 8. У  якому місті  на Сумщині у 1865р.   відкрито  Міський громадський банк?  </vt:lpstr>
      <vt:lpstr> 9. У якому році було відкрито такий же  банк в місті Суми?  </vt:lpstr>
      <vt:lpstr>10. Першою мануфактурою, заснованою в Україні царською владою була Путивльська. Що вона випускала?</vt:lpstr>
      <vt:lpstr>Слайд 47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Рідна  сумщина</dc:title>
  <dc:creator>User</dc:creator>
  <cp:lastModifiedBy>User</cp:lastModifiedBy>
  <cp:revision>55</cp:revision>
  <dcterms:created xsi:type="dcterms:W3CDTF">2011-09-19T06:32:34Z</dcterms:created>
  <dcterms:modified xsi:type="dcterms:W3CDTF">2013-09-24T14:14:35Z</dcterms:modified>
</cp:coreProperties>
</file>