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9" r:id="rId4"/>
    <p:sldId id="264" r:id="rId5"/>
    <p:sldId id="294" r:id="rId6"/>
    <p:sldId id="293" r:id="rId7"/>
    <p:sldId id="284" r:id="rId8"/>
    <p:sldId id="291" r:id="rId9"/>
    <p:sldId id="266" r:id="rId10"/>
    <p:sldId id="290" r:id="rId11"/>
    <p:sldId id="289" r:id="rId12"/>
    <p:sldId id="297" r:id="rId13"/>
    <p:sldId id="292" r:id="rId14"/>
    <p:sldId id="298" r:id="rId15"/>
    <p:sldId id="288" r:id="rId16"/>
    <p:sldId id="265" r:id="rId17"/>
    <p:sldId id="278" r:id="rId18"/>
    <p:sldId id="270" r:id="rId19"/>
    <p:sldId id="272" r:id="rId20"/>
    <p:sldId id="273" r:id="rId21"/>
    <p:sldId id="275" r:id="rId22"/>
    <p:sldId id="276" r:id="rId23"/>
    <p:sldId id="286" r:id="rId24"/>
    <p:sldId id="279" r:id="rId25"/>
    <p:sldId id="287" r:id="rId26"/>
    <p:sldId id="282" r:id="rId27"/>
    <p:sldId id="285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881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92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075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889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520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16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22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40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122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62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255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3298E-A299-49C8-AB04-5A5599AF09AB}" type="datetimeFigureOut">
              <a:rPr lang="uk-UA" smtClean="0"/>
              <a:t>02.11.2021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4378-8695-4C5A-AD95-87EB11E50E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26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evolutionofthewe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85650" y="2465229"/>
            <a:ext cx="12318999" cy="1909746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оптимізація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сторінок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8" y="713192"/>
            <a:ext cx="2538412" cy="1243013"/>
          </a:xfrm>
        </p:spPr>
      </p:pic>
      <p:pic>
        <p:nvPicPr>
          <p:cNvPr id="2050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" y="500996"/>
            <a:ext cx="3587134" cy="20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AED"/>
              </a:clrFrom>
              <a:clrTo>
                <a:srgbClr val="F8FA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1"/>
          <a:stretch/>
        </p:blipFill>
        <p:spPr bwMode="auto">
          <a:xfrm>
            <a:off x="7141028" y="4528456"/>
            <a:ext cx="5050971" cy="18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690688"/>
            <a:ext cx="5407985" cy="386462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519670"/>
            <a:ext cx="7061200" cy="45382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Mozilla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внутрішнє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ім’я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браузера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Navigator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означає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Killer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вбивця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Mosaic).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здалася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співробітникам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фірми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занадто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зухвалою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пізніше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названо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нащадка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Navigator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— Mozilla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Foudation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Браузер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же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отримав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Phoenix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честь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птаха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Фенікс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згоряє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щоб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відродитися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попелу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Згодом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цю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змінено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Firebird (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Жар-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Птиця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), 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потім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Firefox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попередні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вже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використовувалися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іншими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розробниками</a:t>
            </a:r>
            <a:r>
              <a:rPr lang="ru-RU" dirty="0"/>
              <a:t>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5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Це цікаво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690688"/>
            <a:ext cx="6057900" cy="4583112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компанія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Foudation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позиціонувала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себе на ринку як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спадкоємниця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Фанати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викупили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реклами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першо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ї версії 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Firefox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розгортку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New York Times.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2050" name="Picture 2" descr="https://png.cmtt.space/paper-media/4e/30/18/95a3037e108b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41" y="2413000"/>
            <a:ext cx="5992359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41" y="1690687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браузером,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яка кинула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виклик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арену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вийшла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 -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перша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версія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корпоративного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всередині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норвезької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телекомунікаційної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компанії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Telenor,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з'явилася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далекому 1994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У 1996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друга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версія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через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тотальну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війну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Microsoft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теж пройшла непоміченою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і лише третя версія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почала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завойовувати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популярність</a:t>
            </a:r>
            <a:endParaRPr lang="uk-UA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У 2006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році на ринок браузерів зайшла ще 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Apple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зі своїм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Safari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який базувався на двигуні </a:t>
            </a:r>
            <a:r>
              <a:rPr lang="en-US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endParaRPr lang="uk-UA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2008 році світ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побачив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браузер від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Google,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розроблений на основі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Chromium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який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теж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використовував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двигун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uk-UA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Продукт, який перейняв кращі якості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Firefox, Safari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Opera,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захопив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аудиторію.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8194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/>
          <a:stretch/>
        </p:blipFill>
        <p:spPr bwMode="auto">
          <a:xfrm>
            <a:off x="9571659" y="365124"/>
            <a:ext cx="2701964" cy="172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6179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війни – ІІ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50" y="1647825"/>
            <a:ext cx="6521450" cy="44227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Друга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знову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обійшлася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без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нечесних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прийомів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утримання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лідерства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Так, 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 2011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при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оновленні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антивіруса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Security Essentials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доданий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базу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вірусів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як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шкідливе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програмне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забезпечення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краде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дані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банківських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рахунків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122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794934"/>
            <a:ext cx="55626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4133" y="1144058"/>
            <a:ext cx="4995333" cy="4697942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Типовий </a:t>
            </a:r>
            <a:r>
              <a:rPr lang="uk-UA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мем</a:t>
            </a:r>
            <a:r>
              <a:rPr lang="uk-UA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про браузери</a:t>
            </a:r>
            <a:r>
              <a:rPr lang="uk-UA" b="1" dirty="0" smtClean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74768"/>
            <a:ext cx="5513706" cy="61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530225"/>
            <a:ext cx="10515600" cy="161607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детально про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дізнатись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переглянувши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фільм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Download: The True Story of the Internet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»)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5300" y="1771649"/>
            <a:ext cx="58293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51300" cy="1120775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Поміркуйте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0" y="1774825"/>
            <a:ext cx="4635500" cy="157512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Перегляньте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відео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Як змінювались симпатії користувачів?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8" y="97822"/>
            <a:ext cx="2538412" cy="1243013"/>
          </a:xfrm>
          <a:prstGeom prst="rect">
            <a:avLst/>
          </a:prstGeom>
        </p:spPr>
      </p:pic>
      <p:pic>
        <p:nvPicPr>
          <p:cNvPr id="9" name="brows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5500" y="925512"/>
            <a:ext cx="7137400" cy="52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81" y="406179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060642"/>
                </a:solidFill>
                <a:latin typeface="Century Gothic" panose="020B0502020202020204" pitchFamily="34" charset="0"/>
              </a:rPr>
              <a:t>Кросбраузерність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7" y="1486959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Правильна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верстка сайта,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допомогою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Нагадаємо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часів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розробники</a:t>
            </a:r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додавали в 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HTML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нові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теги,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зовнішній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вигляд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документа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привабливим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 не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стандартизовані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й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працювали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ru-RU" b="1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</a:t>
            </a:r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певних</a:t>
            </a:r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9218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16" y="4494098"/>
            <a:ext cx="4614332" cy="25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236528"/>
            <a:ext cx="12192000" cy="1325563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41" y="152737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Кожен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властивості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змінюють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поведінку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елемента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тільки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певному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ігноруються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іншими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платформами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— приставки до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CSS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змістовне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навантаження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тих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належать.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•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Safari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moz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-o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 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88" y="4021282"/>
            <a:ext cx="4072213" cy="22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" y="651452"/>
            <a:ext cx="10543309" cy="132282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Плагін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Autoprefxer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(https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://autoprefxer.github.io)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аналізує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правила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існують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сайті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додає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необхідні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2"/>
          <a:stretch/>
        </p:blipFill>
        <p:spPr>
          <a:xfrm>
            <a:off x="1350818" y="1746417"/>
            <a:ext cx="10058400" cy="40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712" y="149096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Поміркуємо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97" y="1273323"/>
            <a:ext cx="7216752" cy="332431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Проведіть невеличке опитування у класі: якими браузерами переважно користуються ваші </a:t>
            </a:r>
            <a:r>
              <a:rPr lang="uk-UA" dirty="0" smtClean="0"/>
              <a:t>однокласники.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Порівняйте зі статистикою, наведеною на </a:t>
            </a:r>
            <a:r>
              <a:rPr lang="uk-UA" dirty="0" smtClean="0"/>
              <a:t>рисунку.</a:t>
            </a:r>
          </a:p>
          <a:p>
            <a:pPr marL="0" indent="0">
              <a:buNone/>
            </a:pPr>
            <a:r>
              <a:rPr lang="uk-UA" dirty="0" smtClean="0"/>
              <a:t> Чи </a:t>
            </a:r>
            <a:r>
              <a:rPr lang="uk-UA" dirty="0" smtClean="0"/>
              <a:t>співпадають  результати, і чим, </a:t>
            </a:r>
            <a:r>
              <a:rPr lang="uk-UA" dirty="0" smtClean="0"/>
              <a:t>на </a:t>
            </a:r>
            <a:r>
              <a:rPr lang="uk-UA" dirty="0" smtClean="0"/>
              <a:t>вашу думку, це обумовлено?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01" y="231205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8633" r="21807"/>
          <a:stretch/>
        </p:blipFill>
        <p:spPr>
          <a:xfrm>
            <a:off x="7008790" y="1661444"/>
            <a:ext cx="5096124" cy="41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945091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кожен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певний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набір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базових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застосовує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У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різних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правила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трохи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відрізняються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Щоб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зробити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спеціальні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файли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reset.css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normalize.css.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1266" name="Picture 2" descr="Результат пошуку зображень за запитом &quot;reset css vs normalize css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66" y="3701958"/>
            <a:ext cx="5819775" cy="26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5365173" cy="4336184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Американський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веб-дизайнер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Ерік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Майєр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запропонував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CSS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Reset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травні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2007 року.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Майєр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написав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цілу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низку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популярних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світі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книжок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в тому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числі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Cascading Style Sheets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Defnitive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Guide», «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Eric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Meyer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on CSS» 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440" y="2074641"/>
            <a:ext cx="3825524" cy="38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reset.css 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3064" y="1485900"/>
            <a:ext cx="10740736" cy="46910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містить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перелік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HTML-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тегів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нуль,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тобто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прибирає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шрифт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тегах. Таким чином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заголовки 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абзаци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простим текстом, одним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розміром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без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наслідок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відбувається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Спочатку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сторінці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користувачу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слід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підключити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файл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reset.css,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 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потім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власний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файл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стилями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style.css.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199" y="829733"/>
            <a:ext cx="6722533" cy="51646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завжди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доречно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саме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тому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існує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один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інструмент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—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відміну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reset.css - normalize.css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запропонований ще одним американським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веб-дизайнером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Ніколасом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Галахером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нормалізує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тобто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приводить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вигляду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браузерах).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Після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застосування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базові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заголовків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розмір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шрифтів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тощо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уніфікуються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Завантажити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файл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necolas.github.io/normalize.css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026" name="Picture 2" descr="Результат пошуку зображень за запитом &quot;nicolas gallagh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64" y="3154665"/>
            <a:ext cx="4792536" cy="26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6"/>
            <a:ext cx="12192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Normalize.css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133" y="1346200"/>
            <a:ext cx="114300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продукт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глибокого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дослідження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відмінностей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стилями за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браузера, 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мета:</a:t>
            </a:r>
          </a:p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зберігати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корисні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налаштування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нормалізувати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Коригувати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помилки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основні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невідповідності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браузера;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удосконалювати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юзабіліті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непомітними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поліпшеннями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пояснювати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код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використовуючи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коментарі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та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детальну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документацію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Це сучасна альтернатива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CSS resets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Наразі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normalize.css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Twitter Bootstrap, HTML5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Boilerplate, GOV.UK,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Rdio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CSS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Tricks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багатьох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фреймворках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інструментах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сайтах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</p:spTree>
    <p:extLst>
      <p:ext uri="{BB962C8B-B14F-4D97-AF65-F5344CB8AC3E}">
        <p14:creationId xmlns:p14="http://schemas.microsoft.com/office/powerpoint/2010/main" val="37562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/>
            </a:r>
            <a:b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Дайте відповіді на запитання: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кросбраузерність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знаєте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хаки,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недолік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Чому </a:t>
            </a:r>
            <a:r>
              <a:rPr lang="uk-UA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вендорний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префікс 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Chrome,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Safari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однаковий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Яким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чином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досягається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сайта?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</p:spTree>
    <p:extLst>
      <p:ext uri="{BB962C8B-B14F-4D97-AF65-F5344CB8AC3E}">
        <p14:creationId xmlns:p14="http://schemas.microsoft.com/office/powerpoint/2010/main" val="27927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4500"/>
            <a:ext cx="12192000" cy="103187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Домашнє завдання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68" y="1476375"/>
            <a:ext cx="11755968" cy="28448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На </a:t>
            </a:r>
            <a:r>
              <a:rPr lang="ru-RU" dirty="0" smtClean="0">
                <a:latin typeface="Century Gothic" panose="020B0502020202020204" pitchFamily="34" charset="0"/>
              </a:rPr>
              <a:t>27 </a:t>
            </a:r>
            <a:r>
              <a:rPr lang="ru-RU" dirty="0" smtClean="0">
                <a:latin typeface="Century Gothic" panose="020B0502020202020204" pitchFamily="34" charset="0"/>
              </a:rPr>
              <a:t>слайді наведено обкладинку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uk-UA" dirty="0" smtClean="0">
                <a:latin typeface="Century Gothic" panose="020B0502020202020204" pitchFamily="34" charset="0"/>
              </a:rPr>
              <a:t>спеціального випуску</a:t>
            </a:r>
            <a:r>
              <a:rPr lang="ru-RU" dirty="0" smtClean="0">
                <a:latin typeface="Century Gothic" panose="020B0502020202020204" pitchFamily="34" charset="0"/>
              </a:rPr>
              <a:t> журналу «</a:t>
            </a:r>
            <a:r>
              <a:rPr lang="en-US" dirty="0" smtClean="0">
                <a:latin typeface="Century Gothic" panose="020B0502020202020204" pitchFamily="34" charset="0"/>
              </a:rPr>
              <a:t>Business Week</a:t>
            </a:r>
            <a:r>
              <a:rPr lang="uk-UA" dirty="0" smtClean="0">
                <a:latin typeface="Century Gothic" panose="020B0502020202020204" pitchFamily="34" charset="0"/>
              </a:rPr>
              <a:t>»</a:t>
            </a:r>
            <a:r>
              <a:rPr lang="en-US" dirty="0" smtClean="0">
                <a:latin typeface="Century Gothic" panose="020B0502020202020204" pitchFamily="34" charset="0"/>
              </a:rPr>
              <a:t> (1997</a:t>
            </a:r>
            <a:r>
              <a:rPr lang="uk-UA" dirty="0" smtClean="0">
                <a:latin typeface="Century Gothic" panose="020B0502020202020204" pitchFamily="34" charset="0"/>
              </a:rPr>
              <a:t> року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r>
              <a:rPr lang="uk-UA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uk-UA" dirty="0" smtClean="0">
                <a:latin typeface="Century Gothic" panose="020B0502020202020204" pitchFamily="34" charset="0"/>
              </a:rPr>
              <a:t>Знайдіть відомості про будь-яку компанію, представників якої ви бачите на обкладинці, зробіть невелике повідомлення про історію розвитку цієї компанії.</a:t>
            </a:r>
            <a:r>
              <a:rPr lang="uk-UA" dirty="0">
                <a:latin typeface="Century Gothic" panose="020B0502020202020204" pitchFamily="34" charset="0"/>
              </a:rPr>
              <a:t> </a:t>
            </a:r>
            <a:endParaRPr lang="uk-UA" dirty="0" smtClean="0">
              <a:latin typeface="Century Gothic" panose="020B0502020202020204" pitchFamily="34" charset="0"/>
            </a:endParaRPr>
          </a:p>
          <a:p>
            <a:r>
              <a:rPr lang="uk-UA" dirty="0" smtClean="0">
                <a:latin typeface="Century Gothic" panose="020B0502020202020204" pitchFamily="34" charset="0"/>
              </a:rPr>
              <a:t>Зробіть невелике </a:t>
            </a:r>
            <a:r>
              <a:rPr lang="uk-UA" dirty="0" smtClean="0">
                <a:latin typeface="Century Gothic" panose="020B0502020202020204" pitchFamily="34" charset="0"/>
              </a:rPr>
              <a:t>есе </a:t>
            </a:r>
            <a:r>
              <a:rPr lang="uk-UA" dirty="0" smtClean="0">
                <a:latin typeface="Century Gothic" panose="020B0502020202020204" pitchFamily="34" charset="0"/>
              </a:rPr>
              <a:t>на тему «Що </a:t>
            </a:r>
            <a:r>
              <a:rPr lang="uk-UA" dirty="0" smtClean="0">
                <a:latin typeface="Century Gothic" panose="020B0502020202020204" pitchFamily="34" charset="0"/>
              </a:rPr>
              <a:t>об'єднує всі </a:t>
            </a:r>
            <a:r>
              <a:rPr lang="uk-UA" dirty="0">
                <a:latin typeface="Century Gothic" panose="020B0502020202020204" pitchFamily="34" charset="0"/>
              </a:rPr>
              <a:t>ці </a:t>
            </a:r>
            <a:r>
              <a:rPr lang="uk-UA" dirty="0" smtClean="0">
                <a:latin typeface="Century Gothic" panose="020B0502020202020204" pitchFamily="34" charset="0"/>
              </a:rPr>
              <a:t>компанії»</a:t>
            </a:r>
            <a:endParaRPr lang="uk-UA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6179"/>
            <a:ext cx="4279900" cy="5893021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Larry Ellison, </a:t>
            </a:r>
            <a:r>
              <a:rPr lang="en-US" i="1" dirty="0"/>
              <a:t>Oracle; </a:t>
            </a:r>
            <a:endParaRPr lang="en-US" i="1" dirty="0" smtClean="0"/>
          </a:p>
          <a:p>
            <a:r>
              <a:rPr lang="en-US" i="1" dirty="0" smtClean="0"/>
              <a:t>Marc Andreessen, Netscape;</a:t>
            </a:r>
            <a:endParaRPr lang="uk-UA" i="1" dirty="0" smtClean="0"/>
          </a:p>
          <a:p>
            <a:r>
              <a:rPr lang="uk-UA" i="1" dirty="0" smtClean="0"/>
              <a:t> </a:t>
            </a:r>
            <a:r>
              <a:rPr lang="en-US" i="1" dirty="0" smtClean="0"/>
              <a:t>Andy Grove, </a:t>
            </a:r>
            <a:r>
              <a:rPr lang="en-US" i="1" dirty="0"/>
              <a:t>Intel</a:t>
            </a:r>
            <a:r>
              <a:rPr lang="en-US" i="1" dirty="0" smtClean="0"/>
              <a:t>;</a:t>
            </a:r>
            <a:endParaRPr lang="uk-UA" i="1" dirty="0" smtClean="0"/>
          </a:p>
          <a:p>
            <a:r>
              <a:rPr lang="en-US" i="1" dirty="0" smtClean="0"/>
              <a:t> Al </a:t>
            </a:r>
            <a:r>
              <a:rPr lang="en-US" i="1" dirty="0" err="1" smtClean="0"/>
              <a:t>Shugart</a:t>
            </a:r>
            <a:r>
              <a:rPr lang="en-US" i="1" dirty="0" smtClean="0"/>
              <a:t>, </a:t>
            </a:r>
            <a:r>
              <a:rPr lang="en-US" i="1" dirty="0"/>
              <a:t>Seagate Technology; </a:t>
            </a:r>
            <a:endParaRPr lang="uk-UA" i="1" dirty="0" smtClean="0"/>
          </a:p>
          <a:p>
            <a:r>
              <a:rPr lang="en-US" i="1" dirty="0" smtClean="0"/>
              <a:t>Gordon Moore, Intel;</a:t>
            </a:r>
            <a:r>
              <a:rPr lang="uk-UA" i="1" dirty="0" smtClean="0"/>
              <a:t> </a:t>
            </a:r>
          </a:p>
          <a:p>
            <a:r>
              <a:rPr lang="en-US" i="1" dirty="0" smtClean="0"/>
              <a:t>John Chambers, </a:t>
            </a:r>
            <a:r>
              <a:rPr lang="en-US" i="1" dirty="0"/>
              <a:t>Cisco </a:t>
            </a:r>
            <a:r>
              <a:rPr lang="en-US" i="1" dirty="0" smtClean="0"/>
              <a:t>Systems</a:t>
            </a:r>
            <a:r>
              <a:rPr lang="en-US" i="1" dirty="0"/>
              <a:t>;</a:t>
            </a:r>
            <a:r>
              <a:rPr lang="uk-UA" i="1" dirty="0" smtClean="0"/>
              <a:t> </a:t>
            </a:r>
          </a:p>
          <a:p>
            <a:r>
              <a:rPr lang="en-US" i="1" dirty="0" smtClean="0"/>
              <a:t>Steve Jobs, </a:t>
            </a:r>
            <a:r>
              <a:rPr lang="en-US" i="1" dirty="0"/>
              <a:t>Apple Computer, Pixar; </a:t>
            </a:r>
            <a:endParaRPr lang="uk-UA" i="1" dirty="0" smtClean="0"/>
          </a:p>
          <a:p>
            <a:r>
              <a:rPr lang="en-US" i="1" dirty="0" smtClean="0"/>
              <a:t>Scott McNealy, </a:t>
            </a:r>
            <a:r>
              <a:rPr lang="en-US" i="1" dirty="0"/>
              <a:t>Sun Microsystems; </a:t>
            </a:r>
            <a:endParaRPr lang="uk-UA" i="1" dirty="0" smtClean="0"/>
          </a:p>
          <a:p>
            <a:r>
              <a:rPr lang="en-US" i="1" dirty="0" smtClean="0"/>
              <a:t>John </a:t>
            </a:r>
            <a:r>
              <a:rPr lang="en-US" i="1" dirty="0" err="1" smtClean="0"/>
              <a:t>Doerr</a:t>
            </a:r>
            <a:r>
              <a:rPr lang="en-US" i="1" dirty="0" smtClean="0"/>
              <a:t> ,</a:t>
            </a:r>
            <a:r>
              <a:rPr lang="en-US" i="1" dirty="0" err="1" smtClean="0"/>
              <a:t>Kleiner</a:t>
            </a:r>
            <a:r>
              <a:rPr lang="en-US" i="1" dirty="0" smtClean="0"/>
              <a:t> Perkins, </a:t>
            </a:r>
            <a:r>
              <a:rPr lang="en-US" i="1" dirty="0" err="1"/>
              <a:t>Caufield</a:t>
            </a:r>
            <a:r>
              <a:rPr lang="en-US" i="1" dirty="0"/>
              <a:t> &amp; Byers; </a:t>
            </a:r>
            <a:endParaRPr lang="uk-UA" i="1" dirty="0" smtClean="0"/>
          </a:p>
          <a:p>
            <a:r>
              <a:rPr lang="en-US" i="1" dirty="0" smtClean="0"/>
              <a:t>Larry </a:t>
            </a:r>
            <a:r>
              <a:rPr lang="en-US" i="1" dirty="0" err="1" smtClean="0"/>
              <a:t>Sonsini</a:t>
            </a:r>
            <a:r>
              <a:rPr lang="en-US" i="1" dirty="0" smtClean="0"/>
              <a:t>, </a:t>
            </a:r>
            <a:r>
              <a:rPr lang="en-US" i="1" dirty="0"/>
              <a:t>Wilson </a:t>
            </a:r>
            <a:r>
              <a:rPr lang="en-US" i="1" dirty="0" err="1"/>
              <a:t>Sonsini</a:t>
            </a:r>
            <a:r>
              <a:rPr lang="en-US" i="1" dirty="0"/>
              <a:t> Goodrich &amp; </a:t>
            </a:r>
            <a:r>
              <a:rPr lang="en-US" i="1" dirty="0" err="1"/>
              <a:t>Rosati</a:t>
            </a:r>
            <a:r>
              <a:rPr lang="en-US" i="1" dirty="0"/>
              <a:t>; </a:t>
            </a:r>
            <a:endParaRPr lang="uk-UA" i="1" dirty="0" smtClean="0"/>
          </a:p>
          <a:p>
            <a:r>
              <a:rPr lang="en-US" i="1" dirty="0" smtClean="0"/>
              <a:t>Lew Platt, </a:t>
            </a:r>
            <a:r>
              <a:rPr lang="en-US" i="1" dirty="0"/>
              <a:t>Hewlett-Packard; </a:t>
            </a:r>
            <a:endParaRPr lang="uk-UA" i="1" dirty="0" smtClean="0"/>
          </a:p>
          <a:p>
            <a:r>
              <a:rPr lang="en-US" i="1" dirty="0" smtClean="0"/>
              <a:t>Jim Clark, </a:t>
            </a:r>
            <a:r>
              <a:rPr lang="en-US" i="1" dirty="0"/>
              <a:t>Netscape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grpSp>
        <p:nvGrpSpPr>
          <p:cNvPr id="5" name="Группа 4"/>
          <p:cNvGrpSpPr/>
          <p:nvPr/>
        </p:nvGrpSpPr>
        <p:grpSpPr>
          <a:xfrm>
            <a:off x="4162852" y="617537"/>
            <a:ext cx="8200597" cy="5809695"/>
            <a:chOff x="4162852" y="617537"/>
            <a:chExt cx="8200597" cy="5809695"/>
          </a:xfrm>
        </p:grpSpPr>
        <p:pic>
          <p:nvPicPr>
            <p:cNvPr id="4098" name="Picture 2" descr="silicon valle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852" y="617537"/>
              <a:ext cx="8200597" cy="577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97600" y="6057900"/>
              <a:ext cx="3911600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smtClean="0">
                  <a:solidFill>
                    <a:schemeClr val="bg1"/>
                  </a:solidFill>
                </a:rPr>
                <a:t>Серпень 1997 року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0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Еволюція веб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4" name="UInG6Htuj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9128" y="1589853"/>
            <a:ext cx="5904016" cy="480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60642"/>
                </a:solidFill>
                <a:latin typeface="Century Gothic" panose="020B0502020202020204" pitchFamily="34" charset="0"/>
              </a:rPr>
              <a:t>Еволюція</a:t>
            </a:r>
            <a:r>
              <a:rPr lang="ru-RU" sz="2800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 веба (</a:t>
            </a: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www.evolutionoftheweb.com</a:t>
            </a:r>
            <a:r>
              <a:rPr lang="uk-UA" sz="2800" dirty="0" smtClean="0"/>
              <a:t>)</a:t>
            </a:r>
            <a:endParaRPr lang="uk-UA" sz="2800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514703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4243"/>
            <a:ext cx="12192000" cy="47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4667" y="659463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Так виглядали</a:t>
            </a:r>
            <a:b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майбутні</a:t>
            </a:r>
            <a:b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 гіганти ІТ-індустрії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026" name="Picture 2" descr="http://surgebook.com/uploads/user_15/images/zq86Q9QjcUZJAq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0" y="2369127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urgebook.com/uploads/user_15/images/wlR69XPrlSPkZ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96" y="371006"/>
            <a:ext cx="47815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urgebook.com/uploads/user_15/images/dDbeBxggiVsh0x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74" y="1985026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urgebook.com/uploads/user_15/images/5Fdq7UvJwGca1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2" y="3413776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898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22003" y="1690688"/>
            <a:ext cx="6219603" cy="434703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Веб-браузер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Тіма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Бернерса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WorldWideWeb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дозволяв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переглядати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текстові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тоді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як перегляд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здійснювався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окремих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вікнах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чорно-білим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інтерфейсом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Перший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браузер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отримав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графічний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інтерфейс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1993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NCSA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Mosaic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00" y="1772559"/>
            <a:ext cx="5473243" cy="4104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94" y="446996"/>
            <a:ext cx="253615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2158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59" y="1649633"/>
            <a:ext cx="5028571" cy="3390476"/>
          </a:xfr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1649633"/>
            <a:ext cx="6667500" cy="3863975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Наступником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став браузер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додавали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зовнішній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вигляд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документа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привабливим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стандартизовані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працювали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оскільки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той час становила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понад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90 %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наявних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проблемою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8097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війни – </a:t>
            </a:r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І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91941"/>
            <a:ext cx="6324600" cy="470261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Поява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конкурента —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практично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відкрита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двома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корпораціями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частку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ринку, яка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отримала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«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призвела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серйозної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проблеми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полягала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відсутності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Дійшло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того,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сайтах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вбудовувалися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кнопки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Best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viewed in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Best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viewed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3074" name="Picture 2" descr="Результат пошуку зображень за запитом &quot;марк андриссен и нетскейп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69" y="1672784"/>
            <a:ext cx="6093431" cy="45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6172200"/>
            <a:ext cx="4813300" cy="36944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Марк  </a:t>
            </a:r>
            <a:r>
              <a:rPr lang="uk-UA" dirty="0" err="1" smtClean="0">
                <a:solidFill>
                  <a:schemeClr val="bg1"/>
                </a:solidFill>
              </a:rPr>
              <a:t>Андріссен</a:t>
            </a:r>
            <a:r>
              <a:rPr lang="uk-UA" dirty="0" smtClean="0">
                <a:solidFill>
                  <a:schemeClr val="bg1"/>
                </a:solidFill>
              </a:rPr>
              <a:t> – засновник </a:t>
            </a:r>
            <a:r>
              <a:rPr lang="en-US" dirty="0" smtClean="0">
                <a:solidFill>
                  <a:schemeClr val="bg1"/>
                </a:solidFill>
              </a:rPr>
              <a:t>Netscape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 війни</a:t>
            </a:r>
            <a:r>
              <a:rPr lang="en-US" b="1" dirty="0" smtClean="0">
                <a:solidFill>
                  <a:srgbClr val="060642"/>
                </a:solidFill>
                <a:latin typeface="Century Gothic" panose="020B0502020202020204" pitchFamily="34" charset="0"/>
              </a:rPr>
              <a:t> - I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1690688"/>
            <a:ext cx="6800850" cy="43513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Топ-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менеджери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Microsoft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переманювали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ключових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співробітників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та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переходили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погроз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вдавалося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того,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корпорація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тиснула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великих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клієнтів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провайдерів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погрожуючи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перестане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постачати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ПЗ,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- а для ІТ-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бізнесу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кінці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1990-х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означало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крах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17" y="1690687"/>
            <a:ext cx="5079365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інформатика.potx" id="{969E901C-A73F-4ABF-96AB-6D2DAF51B302}" vid="{A7136400-2433-41AC-84BC-58F63F8D1C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веб-технології_1.pptx</Template>
  <TotalTime>544</TotalTime>
  <Words>1012</Words>
  <Application>Microsoft Office PowerPoint</Application>
  <PresentationFormat>Широкий екран</PresentationFormat>
  <Paragraphs>85</Paragraphs>
  <Slides>27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Wingdings</vt:lpstr>
      <vt:lpstr>Тема Office</vt:lpstr>
      <vt:lpstr>Кросбраузерна оптимізація сторінок сайту</vt:lpstr>
      <vt:lpstr>Поміркуємо</vt:lpstr>
      <vt:lpstr>Еволюція веб</vt:lpstr>
      <vt:lpstr>Еволюція веба (http://www.evolutionoftheweb.com)</vt:lpstr>
      <vt:lpstr>Так виглядали майбутні  гіганти ІТ-індустрії</vt:lpstr>
      <vt:lpstr>Трохи історії</vt:lpstr>
      <vt:lpstr>Трохи історії</vt:lpstr>
      <vt:lpstr>Браузерні війни – І</vt:lpstr>
      <vt:lpstr>Браузерні війни - I</vt:lpstr>
      <vt:lpstr>Трохи історії</vt:lpstr>
      <vt:lpstr>Це цікаво</vt:lpstr>
      <vt:lpstr>Трохи історії</vt:lpstr>
      <vt:lpstr>Браузерні війни – ІІ</vt:lpstr>
      <vt:lpstr>Типовий мем про браузери</vt:lpstr>
      <vt:lpstr>Презентація PowerPoint</vt:lpstr>
      <vt:lpstr>Поміркуйте</vt:lpstr>
      <vt:lpstr>Кросбраузерність</vt:lpstr>
      <vt:lpstr>Вендорні префікси:</vt:lpstr>
      <vt:lpstr>Презентація PowerPoint</vt:lpstr>
      <vt:lpstr>Презентація PowerPoint</vt:lpstr>
      <vt:lpstr>Презентація PowerPoint</vt:lpstr>
      <vt:lpstr>reset.css </vt:lpstr>
      <vt:lpstr>Презентація PowerPoint</vt:lpstr>
      <vt:lpstr>Normalize.css</vt:lpstr>
      <vt:lpstr> Дайте відповіді на запитання:</vt:lpstr>
      <vt:lpstr>Домашнє завдання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Комп'ютер</cp:lastModifiedBy>
  <cp:revision>44</cp:revision>
  <dcterms:created xsi:type="dcterms:W3CDTF">2019-07-24T11:39:25Z</dcterms:created>
  <dcterms:modified xsi:type="dcterms:W3CDTF">2021-11-02T14:24:14Z</dcterms:modified>
</cp:coreProperties>
</file>