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E00F-892C-486F-822B-E82EBCA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E44032-77B2-453B-AFFB-521D081E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8BD0-0B0C-43F1-A93F-C776689DA3FC}" type="datetimeFigureOut">
              <a:rPr lang="uk-UA" smtClean="0"/>
              <a:t>17.10.2021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0C5AB88-AE95-42F0-9238-3AC0D890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032FA22-C2CB-49B8-8721-BB636BA2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B781-0457-4A4C-A7D6-33F618457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54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43396F-763A-44B0-831E-1A059229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4D9F11-7B07-4146-B52A-3CEC46D0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B2C9F9-8F92-480D-ACEC-B3B124F0B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8BD0-0B0C-43F1-A93F-C776689DA3FC}" type="datetimeFigureOut">
              <a:rPr lang="uk-UA" smtClean="0"/>
              <a:t>17.10.2021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304F75-EAAD-4388-AD71-B10D01E3B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5000A7-E38D-4CC6-A8AC-BDAAB4A67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B781-0457-4A4C-A7D6-33F618457F0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9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ECB787-B683-496E-B4BE-5065F591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0536F5-3871-4814-9314-136B3C9A8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4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842A09-4E13-47D7-A09E-D5EF8D46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>
                <a:solidFill>
                  <a:srgbClr val="7030A0"/>
                </a:solidFill>
              </a:rPr>
              <a:t>Домашнє завдання</a:t>
            </a:r>
            <a:endParaRPr lang="uk-UA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B2E27-7673-448B-A773-067A1C839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60D687-DB2B-45CA-8879-50457E0B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b="1">
                <a:solidFill>
                  <a:srgbClr val="FF0000"/>
                </a:solidFill>
              </a:rPr>
              <a:t>Пригадаймо</a:t>
            </a:r>
            <a:endParaRPr lang="uk-UA" sz="6600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ED7A1-6C4F-4297-AD57-8F0109DDC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9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AC507C-2BBF-475A-B857-5AB6BCAE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Створення багаторівневих списків у текстовому документі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3C8435-651B-4B02-82DD-EEAFB5E78F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E2E349-39FA-4567-BB33-1DBBF3B7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Створення багаторівневих списків у текстовому документі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4F0B0D-219A-4310-8D65-C6580C5A11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7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D315F6-338A-4F67-B316-BDACBB96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Створення розділів у текстовому документі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926CD-A774-4A05-98DF-3BB9F99E6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2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E56899-D776-403D-9B02-AA2AF693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7030A0"/>
                </a:solidFill>
              </a:rPr>
              <a:t>Виконуємо інтерактивні вправи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D3D4D8-2476-4D40-B929-D0A4AF8A99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7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316B67-0ADB-4C64-B771-D3A48174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solidFill>
                  <a:srgbClr val="7030A0"/>
                </a:solidFill>
              </a:rPr>
              <a:t>Працюємо з комп’ютером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C82D25-B4BE-4488-9EB8-957D473D9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4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1C5732-ABAD-476D-8F51-919CF280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>
                <a:solidFill>
                  <a:srgbClr val="7030A0"/>
                </a:solidFill>
              </a:rPr>
              <a:t>Запам</a:t>
            </a:r>
            <a:r>
              <a:rPr lang="uk-UA" sz="5400" b="1">
                <a:solidFill>
                  <a:srgbClr val="7030A0"/>
                </a:solidFill>
              </a:rPr>
              <a:t>’</a:t>
            </a:r>
            <a:r>
              <a:rPr lang="ru-RU" sz="5400" b="1">
                <a:solidFill>
                  <a:srgbClr val="7030A0"/>
                </a:solidFill>
              </a:rPr>
              <a:t>ятай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A21B18-939A-4626-B989-AF84E2B26C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8CE0365-02E7-4980-9F8F-9130B522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>
                <a:solidFill>
                  <a:srgbClr val="7030A0"/>
                </a:solidFill>
              </a:rPr>
              <a:t>Підсумуємо</a:t>
            </a:r>
            <a:endParaRPr lang="uk-UA" sz="5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7B276-B066-4131-814E-C3FB6FC61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57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Широкий екран</PresentationFormat>
  <Paragraphs>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Презентація PowerPoint</vt:lpstr>
      <vt:lpstr>Пригадаймо</vt:lpstr>
      <vt:lpstr>Створення багаторівневих списків у текстовому документі</vt:lpstr>
      <vt:lpstr>Створення багаторівневих списків у текстовому документі</vt:lpstr>
      <vt:lpstr>Створення розділів у текстовому документі</vt:lpstr>
      <vt:lpstr>Виконуємо інтерактивні вправи</vt:lpstr>
      <vt:lpstr>Працюємо з комп’ютером</vt:lpstr>
      <vt:lpstr>Запам’ятай</vt:lpstr>
      <vt:lpstr>Підсумуємо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Дмитрий Леонтьев</dc:creator>
  <cp:lastModifiedBy>Дмитрий Леонтьев</cp:lastModifiedBy>
  <cp:revision>1</cp:revision>
  <dcterms:created xsi:type="dcterms:W3CDTF">2021-10-17T15:21:55Z</dcterms:created>
  <dcterms:modified xsi:type="dcterms:W3CDTF">2021-10-17T15:21:55Z</dcterms:modified>
</cp:coreProperties>
</file>