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06" r:id="rId2"/>
    <p:sldId id="1687" r:id="rId3"/>
    <p:sldId id="1689" r:id="rId4"/>
    <p:sldId id="1690" r:id="rId5"/>
    <p:sldId id="1691" r:id="rId6"/>
    <p:sldId id="1692" r:id="rId7"/>
    <p:sldId id="1693" r:id="rId8"/>
    <p:sldId id="1695" r:id="rId9"/>
    <p:sldId id="1698" r:id="rId10"/>
    <p:sldId id="1699" r:id="rId11"/>
    <p:sldId id="1696" r:id="rId12"/>
    <p:sldId id="1700" r:id="rId13"/>
    <p:sldId id="1701" r:id="rId14"/>
    <p:sldId id="1697" r:id="rId15"/>
    <p:sldId id="1702" r:id="rId16"/>
    <p:sldId id="1703" r:id="rId17"/>
    <p:sldId id="1694" r:id="rId18"/>
    <p:sldId id="1704" r:id="rId19"/>
    <p:sldId id="644" r:id="rId20"/>
    <p:sldId id="170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39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83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22.08.2020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78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E267B6-E6AD-487A-A4D7-0C3FF9ECCC9C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Анімація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Переміщення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кадрах. Шкала часу.</a:t>
            </a:r>
            <a:endParaRPr lang="ru-RU" sz="4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шкалі відображені кадри але краще поставити секунди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9EBC73-7B5B-465C-8D3E-1F51FFD1F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50" b="1"/>
          <a:stretch/>
        </p:blipFill>
        <p:spPr>
          <a:xfrm>
            <a:off x="69850" y="2292864"/>
            <a:ext cx="12050142" cy="42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62DE85B-C817-436A-B514-AF51915D6A67}"/>
              </a:ext>
            </a:extLst>
          </p:cNvPr>
          <p:cNvSpPr/>
          <p:nvPr/>
        </p:nvSpPr>
        <p:spPr>
          <a:xfrm>
            <a:off x="2193167" y="4613775"/>
            <a:ext cx="532253" cy="2630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F300289-AB83-4B16-BA84-58F8A347F575}"/>
              </a:ext>
            </a:extLst>
          </p:cNvPr>
          <p:cNvSpPr/>
          <p:nvPr/>
        </p:nvSpPr>
        <p:spPr>
          <a:xfrm rot="18900000">
            <a:off x="2309921" y="396283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E1A199E-A1F4-46ED-AED1-77D69328E2BB}"/>
              </a:ext>
            </a:extLst>
          </p:cNvPr>
          <p:cNvSpPr/>
          <p:nvPr/>
        </p:nvSpPr>
        <p:spPr>
          <a:xfrm>
            <a:off x="2193168" y="2292864"/>
            <a:ext cx="2963032" cy="2630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966E490C-A05B-4137-A2D0-8EF1995BB8CB}"/>
              </a:ext>
            </a:extLst>
          </p:cNvPr>
          <p:cNvSpPr/>
          <p:nvPr/>
        </p:nvSpPr>
        <p:spPr>
          <a:xfrm rot="18900000">
            <a:off x="2949988" y="1761743"/>
            <a:ext cx="710333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75493C-6934-422B-A3B9-7EDF24AAE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35"/>
          <a:stretch/>
        </p:blipFill>
        <p:spPr>
          <a:xfrm>
            <a:off x="69850" y="2732809"/>
            <a:ext cx="12050142" cy="384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Мавпочка буде летіти приблизно 1-2 </a:t>
            </a:r>
            <a:r>
              <a:rPr lang="uk-UA" sz="2800" b="1" i="1" kern="0" dirty="0" err="1">
                <a:solidFill>
                  <a:schemeClr val="bg1"/>
                </a:solidFill>
              </a:rPr>
              <a:t>сек</a:t>
            </a:r>
            <a:r>
              <a:rPr lang="uk-UA" sz="2800" b="1" i="1" kern="0" dirty="0">
                <a:solidFill>
                  <a:schemeClr val="bg1"/>
                </a:solidFill>
              </a:rPr>
              <a:t>., Перемісити синій ключ часу на 1-2 секунди (дивлячись яка висота і швидкість падіння)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53995D-BF03-4939-9220-C4DA86FA2A63}"/>
              </a:ext>
            </a:extLst>
          </p:cNvPr>
          <p:cNvSpPr/>
          <p:nvPr/>
        </p:nvSpPr>
        <p:spPr>
          <a:xfrm>
            <a:off x="3851910" y="5130575"/>
            <a:ext cx="436918" cy="8168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876E7F45-64E7-4D14-86B4-204AC280A398}"/>
              </a:ext>
            </a:extLst>
          </p:cNvPr>
          <p:cNvSpPr/>
          <p:nvPr/>
        </p:nvSpPr>
        <p:spPr>
          <a:xfrm rot="18900000">
            <a:off x="4008719" y="443064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перемістіть мавпочку вниз до площини і додайте ключ </a:t>
            </a:r>
            <a:r>
              <a:rPr lang="uk-UA" sz="2800" b="1" i="1" kern="0" dirty="0">
                <a:solidFill>
                  <a:srgbClr val="FFFF00"/>
                </a:solidFill>
              </a:rPr>
              <a:t>Розташування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2E1A3-0A26-46B2-8ACB-F31255CE1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10"/>
          <a:stretch/>
        </p:blipFill>
        <p:spPr>
          <a:xfrm>
            <a:off x="69850" y="2303256"/>
            <a:ext cx="12050142" cy="420145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955D9E2-30E6-41AA-9F38-23CFB6E740FD}"/>
              </a:ext>
            </a:extLst>
          </p:cNvPr>
          <p:cNvSpPr/>
          <p:nvPr/>
        </p:nvSpPr>
        <p:spPr>
          <a:xfrm>
            <a:off x="7284086" y="3671391"/>
            <a:ext cx="2347594" cy="2564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4599EB4-D79B-451F-AE49-5A1F0283E6E8}"/>
              </a:ext>
            </a:extLst>
          </p:cNvPr>
          <p:cNvSpPr/>
          <p:nvPr/>
        </p:nvSpPr>
        <p:spPr>
          <a:xfrm rot="18900000">
            <a:off x="7763071" y="301850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Анімація з мавпочкою її руху записані. Можете подивитися як вона рухається переміщаючи синій ключ.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27960-BD64-4FA1-8AB8-0C74CD670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22"/>
          <a:stretch/>
        </p:blipFill>
        <p:spPr>
          <a:xfrm>
            <a:off x="69850" y="2278064"/>
            <a:ext cx="12050142" cy="422012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60FF123-5BA8-481D-A0EF-84CF4D3B6C31}"/>
              </a:ext>
            </a:extLst>
          </p:cNvPr>
          <p:cNvSpPr/>
          <p:nvPr/>
        </p:nvSpPr>
        <p:spPr>
          <a:xfrm>
            <a:off x="2830195" y="4780506"/>
            <a:ext cx="393065" cy="11326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AADC859-32B7-4027-8D1A-36DA2FB00507}"/>
              </a:ext>
            </a:extLst>
          </p:cNvPr>
          <p:cNvSpPr/>
          <p:nvPr/>
        </p:nvSpPr>
        <p:spPr>
          <a:xfrm rot="18900000">
            <a:off x="2925640" y="411142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9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86425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робимо вибух. Виділіть мавпочку і в справа виберіть </a:t>
            </a:r>
            <a:r>
              <a:rPr lang="en-US" sz="2800" b="1" i="1" kern="0" dirty="0">
                <a:solidFill>
                  <a:srgbClr val="FFFF00"/>
                </a:solidFill>
              </a:rPr>
              <a:t>Particle </a:t>
            </a:r>
            <a:r>
              <a:rPr lang="en-US" sz="2800" b="1" i="1" kern="0" dirty="0" err="1">
                <a:solidFill>
                  <a:srgbClr val="FFFF00"/>
                </a:solidFill>
              </a:rPr>
              <a:t>Propereties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натисніть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систему частинок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027EE9-E3B0-42F1-BE6E-C7A030735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8" b="30858"/>
          <a:stretch/>
        </p:blipFill>
        <p:spPr>
          <a:xfrm>
            <a:off x="72008" y="2343943"/>
            <a:ext cx="12050142" cy="4202327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8BF5476-BE60-4CC1-A9D7-427CC5C55E94}"/>
              </a:ext>
            </a:extLst>
          </p:cNvPr>
          <p:cNvSpPr/>
          <p:nvPr/>
        </p:nvSpPr>
        <p:spPr>
          <a:xfrm>
            <a:off x="10017415" y="6242684"/>
            <a:ext cx="324830" cy="3270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AE52C148-9242-44B3-B8E4-1C07DAF430BF}"/>
              </a:ext>
            </a:extLst>
          </p:cNvPr>
          <p:cNvSpPr/>
          <p:nvPr/>
        </p:nvSpPr>
        <p:spPr>
          <a:xfrm rot="18900000">
            <a:off x="10044280" y="558534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7363F77-7FBB-4637-86C8-C02B733A868E}"/>
              </a:ext>
            </a:extLst>
          </p:cNvPr>
          <p:cNvSpPr/>
          <p:nvPr/>
        </p:nvSpPr>
        <p:spPr>
          <a:xfrm>
            <a:off x="11816080" y="3924035"/>
            <a:ext cx="242556" cy="2364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79D75B3A-C21B-43CE-89F0-3BD5855FDAAE}"/>
              </a:ext>
            </a:extLst>
          </p:cNvPr>
          <p:cNvSpPr/>
          <p:nvPr/>
        </p:nvSpPr>
        <p:spPr>
          <a:xfrm rot="2700000" flipH="1">
            <a:off x="10942791" y="326378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84797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додали систему частинок. Налаштовуємо її: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0DC3EC-17C2-4EC0-9746-B53AF2473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37" b="19506"/>
          <a:stretch/>
        </p:blipFill>
        <p:spPr>
          <a:xfrm>
            <a:off x="8759536" y="1196763"/>
            <a:ext cx="3360456" cy="529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A20A599-FF33-4AF5-84D9-64A98854B8C8}"/>
              </a:ext>
            </a:extLst>
          </p:cNvPr>
          <p:cNvSpPr/>
          <p:nvPr/>
        </p:nvSpPr>
        <p:spPr>
          <a:xfrm>
            <a:off x="11085195" y="3845540"/>
            <a:ext cx="797362" cy="2540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C035969-A6F8-4D52-91CE-7A7B3C04AE85}"/>
              </a:ext>
            </a:extLst>
          </p:cNvPr>
          <p:cNvSpPr/>
          <p:nvPr/>
        </p:nvSpPr>
        <p:spPr>
          <a:xfrm>
            <a:off x="11085195" y="4328488"/>
            <a:ext cx="797362" cy="4263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F8E32-3FD3-4C06-A380-62B9EE1B1A6E}"/>
              </a:ext>
            </a:extLst>
          </p:cNvPr>
          <p:cNvSpPr txBox="1"/>
          <p:nvPr/>
        </p:nvSpPr>
        <p:spPr>
          <a:xfrm>
            <a:off x="72008" y="2278064"/>
            <a:ext cx="8479710" cy="954107"/>
          </a:xfrm>
          <a:prstGeom prst="wedgeRectCallout">
            <a:avLst>
              <a:gd name="adj1" fmla="val 81609"/>
              <a:gd name="adj2" fmla="val 1234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 Кількість частинок, на скільки розлетиться об'єкт.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8FDCC-FC1C-45B0-A899-F7F0F4741C3C}"/>
              </a:ext>
            </a:extLst>
          </p:cNvPr>
          <p:cNvSpPr txBox="1"/>
          <p:nvPr/>
        </p:nvSpPr>
        <p:spPr>
          <a:xfrm>
            <a:off x="72008" y="3858133"/>
            <a:ext cx="8479710" cy="2246769"/>
          </a:xfrm>
          <a:prstGeom prst="wedgeRectCallout">
            <a:avLst>
              <a:gd name="adj1" fmla="val 81119"/>
              <a:gd name="adj2" fmla="val -188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 Виставляємо коли починаються частки створюватися і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закінчаться</a:t>
            </a:r>
            <a:r>
              <a:rPr lang="uk-UA" sz="2800" b="1" i="1" kern="0" dirty="0">
                <a:solidFill>
                  <a:schemeClr val="bg1"/>
                </a:solidFill>
              </a:rPr>
              <a:t>, початок у нас 49, а кінець 54 - це кадри коли мавпа майже торкнеться площині і розлетиться.</a:t>
            </a:r>
          </a:p>
        </p:txBody>
      </p:sp>
    </p:spTree>
    <p:extLst>
      <p:ext uri="{BB962C8B-B14F-4D97-AF65-F5344CB8AC3E}">
        <p14:creationId xmlns:p14="http://schemas.microsoft.com/office/powerpoint/2010/main" val="22821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зруйнувалася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модифікатор </a:t>
            </a:r>
            <a:r>
              <a:rPr lang="uk-UA" sz="2800" b="1" i="1" kern="0" dirty="0">
                <a:solidFill>
                  <a:srgbClr val="FFFF00"/>
                </a:solidFill>
              </a:rPr>
              <a:t>Вибух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7906D1-37DD-4723-BE36-646766818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49"/>
          <a:stretch/>
        </p:blipFill>
        <p:spPr>
          <a:xfrm>
            <a:off x="72008" y="1850521"/>
            <a:ext cx="12050142" cy="465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3159A13-96F0-4BD8-B374-5EA58FC3FC88}"/>
              </a:ext>
            </a:extLst>
          </p:cNvPr>
          <p:cNvSpPr/>
          <p:nvPr/>
        </p:nvSpPr>
        <p:spPr>
          <a:xfrm>
            <a:off x="10025380" y="5773311"/>
            <a:ext cx="324639" cy="3023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1A7A8F38-7841-48EE-BCC1-1CB3E1C3D790}"/>
              </a:ext>
            </a:extLst>
          </p:cNvPr>
          <p:cNvSpPr/>
          <p:nvPr/>
        </p:nvSpPr>
        <p:spPr>
          <a:xfrm rot="18900000">
            <a:off x="10065169" y="515321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3FC3481-06F1-42A9-8330-B4CB4DD94610}"/>
              </a:ext>
            </a:extLst>
          </p:cNvPr>
          <p:cNvSpPr/>
          <p:nvPr/>
        </p:nvSpPr>
        <p:spPr>
          <a:xfrm>
            <a:off x="10350020" y="3678487"/>
            <a:ext cx="1706880" cy="3023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51ABC18D-8410-4D93-A97D-42D629DB4BA4}"/>
              </a:ext>
            </a:extLst>
          </p:cNvPr>
          <p:cNvSpPr/>
          <p:nvPr/>
        </p:nvSpPr>
        <p:spPr>
          <a:xfrm rot="18900000">
            <a:off x="10626793" y="30592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Виділіть площину і додайте фізику </a:t>
            </a:r>
            <a:r>
              <a:rPr lang="uk-UA" sz="2800" b="1" i="1" kern="0" dirty="0">
                <a:solidFill>
                  <a:srgbClr val="FFFF00"/>
                </a:solidFill>
              </a:rPr>
              <a:t>Зіткнення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F55A64-8050-4EAF-BDB8-57F4B62D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68"/>
          <a:stretch/>
        </p:blipFill>
        <p:spPr>
          <a:xfrm>
            <a:off x="72008" y="1836970"/>
            <a:ext cx="12050142" cy="4848127"/>
          </a:xfrm>
          <a:prstGeom prst="rect">
            <a:avLst/>
          </a:prstGeom>
        </p:spPr>
      </p:pic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51E293AD-FCDE-43FC-AB79-F3B4966B6406}"/>
              </a:ext>
            </a:extLst>
          </p:cNvPr>
          <p:cNvSpPr/>
          <p:nvPr/>
        </p:nvSpPr>
        <p:spPr>
          <a:xfrm rot="18900000">
            <a:off x="6128499" y="506639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51E2392-6063-49F6-9364-9DF9C039DAC4}"/>
              </a:ext>
            </a:extLst>
          </p:cNvPr>
          <p:cNvSpPr/>
          <p:nvPr/>
        </p:nvSpPr>
        <p:spPr>
          <a:xfrm>
            <a:off x="10021051" y="6301740"/>
            <a:ext cx="326910" cy="3256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E7E7667-DDE0-43E9-96EC-47FF752763F7}"/>
              </a:ext>
            </a:extLst>
          </p:cNvPr>
          <p:cNvSpPr/>
          <p:nvPr/>
        </p:nvSpPr>
        <p:spPr>
          <a:xfrm rot="18900000">
            <a:off x="10035215" y="563789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CDA9701-DB58-48EF-BF20-2F45428411EB}"/>
              </a:ext>
            </a:extLst>
          </p:cNvPr>
          <p:cNvSpPr/>
          <p:nvPr/>
        </p:nvSpPr>
        <p:spPr>
          <a:xfrm>
            <a:off x="10347960" y="4172072"/>
            <a:ext cx="1676399" cy="1903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2CD7981C-1CF8-4337-B38F-A9216D8C4235}"/>
              </a:ext>
            </a:extLst>
          </p:cNvPr>
          <p:cNvSpPr/>
          <p:nvPr/>
        </p:nvSpPr>
        <p:spPr>
          <a:xfrm rot="18900000">
            <a:off x="10859695" y="347032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5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0929" y="116559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Вибираємо </a:t>
            </a:r>
            <a:r>
              <a:rPr lang="uk-UA" sz="2800" b="1" i="1" kern="0" dirty="0" err="1">
                <a:solidFill>
                  <a:srgbClr val="FFFF00"/>
                </a:solidFill>
              </a:rPr>
              <a:t>Рендер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Рендер</a:t>
            </a:r>
            <a:r>
              <a:rPr lang="uk-UA" sz="2800" b="1" i="1" kern="0" dirty="0">
                <a:solidFill>
                  <a:srgbClr val="FFFF00"/>
                </a:solidFill>
              </a:rPr>
              <a:t> анімації</a:t>
            </a:r>
            <a:r>
              <a:rPr lang="uk-UA" sz="2800" b="1" i="1" kern="0" dirty="0">
                <a:solidFill>
                  <a:schemeClr val="bg1"/>
                </a:solidFill>
              </a:rPr>
              <a:t>. Чекаємо коли закінчиться анімація.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E61BC0-A2B4-40EE-B9D5-3AADB63FA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250"/>
          <a:stretch/>
        </p:blipFill>
        <p:spPr>
          <a:xfrm>
            <a:off x="70929" y="2272082"/>
            <a:ext cx="12050142" cy="421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7151997-20AA-4E49-9E71-53E410D3ABD5}"/>
              </a:ext>
            </a:extLst>
          </p:cNvPr>
          <p:cNvSpPr/>
          <p:nvPr/>
        </p:nvSpPr>
        <p:spPr>
          <a:xfrm>
            <a:off x="1505797" y="2566611"/>
            <a:ext cx="594784" cy="2705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E06DD0D-4DF4-4094-88B2-40242264992B}"/>
              </a:ext>
            </a:extLst>
          </p:cNvPr>
          <p:cNvSpPr/>
          <p:nvPr/>
        </p:nvSpPr>
        <p:spPr>
          <a:xfrm rot="18900000">
            <a:off x="1706671" y="2044934"/>
            <a:ext cx="676227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1D6255A-40CF-4505-B2C0-A68444325647}"/>
              </a:ext>
            </a:extLst>
          </p:cNvPr>
          <p:cNvSpPr/>
          <p:nvPr/>
        </p:nvSpPr>
        <p:spPr>
          <a:xfrm>
            <a:off x="1505798" y="2985711"/>
            <a:ext cx="1910502" cy="2705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1B43ACDB-81BA-47F4-800F-1DBD62D5BBD2}"/>
              </a:ext>
            </a:extLst>
          </p:cNvPr>
          <p:cNvSpPr/>
          <p:nvPr/>
        </p:nvSpPr>
        <p:spPr>
          <a:xfrm rot="18900000">
            <a:off x="2269733" y="229535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B4163-8846-4025-8A67-E1BC396B6C53}"/>
              </a:ext>
            </a:extLst>
          </p:cNvPr>
          <p:cNvSpPr txBox="1"/>
          <p:nvPr/>
        </p:nvSpPr>
        <p:spPr>
          <a:xfrm>
            <a:off x="5094514" y="1196763"/>
            <a:ext cx="702763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Робота в 3</a:t>
            </a:r>
            <a:r>
              <a:rPr lang="en-US" sz="2800" b="1" i="1" kern="0" dirty="0">
                <a:solidFill>
                  <a:schemeClr val="bg1"/>
                </a:solidFill>
              </a:rPr>
              <a:t>D </a:t>
            </a:r>
            <a:r>
              <a:rPr lang="uk-UA" sz="2800" b="1" i="1" kern="0" dirty="0">
                <a:solidFill>
                  <a:schemeClr val="bg1"/>
                </a:solidFill>
              </a:rPr>
              <a:t>редакторі </a:t>
            </a:r>
            <a:r>
              <a:rPr lang="en-US" sz="2800" b="1" i="1" kern="0" dirty="0">
                <a:solidFill>
                  <a:schemeClr val="bg1"/>
                </a:solidFill>
              </a:rPr>
              <a:t>Blender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4BC8-C0F7-4AA7-BCCA-E7A0A9958791}"/>
              </a:ext>
            </a:extLst>
          </p:cNvPr>
          <p:cNvSpPr txBox="1"/>
          <p:nvPr/>
        </p:nvSpPr>
        <p:spPr>
          <a:xfrm>
            <a:off x="5094514" y="1864691"/>
            <a:ext cx="7027636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анімацію: мавпочка падає з висоти і розбивається на дрібні шматки об площину.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початку створимо об'єкт </a:t>
            </a:r>
            <a:r>
              <a:rPr lang="uk-UA" sz="2800" b="1" i="1" kern="0" dirty="0">
                <a:solidFill>
                  <a:srgbClr val="FFFF00"/>
                </a:solidFill>
              </a:rPr>
              <a:t>Мавпочка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616277-B03A-49CF-AFFA-9310A976C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60"/>
          <a:stretch/>
        </p:blipFill>
        <p:spPr>
          <a:xfrm>
            <a:off x="1019683" y="1801825"/>
            <a:ext cx="10152634" cy="489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D04A494-C152-4F9B-BEB5-6B6EE8439ACF}"/>
              </a:ext>
            </a:extLst>
          </p:cNvPr>
          <p:cNvSpPr/>
          <p:nvPr/>
        </p:nvSpPr>
        <p:spPr>
          <a:xfrm>
            <a:off x="2761891" y="2471420"/>
            <a:ext cx="527409" cy="2156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FF4BB1B5-1E67-4C20-B83D-74DC21492BA6}"/>
              </a:ext>
            </a:extLst>
          </p:cNvPr>
          <p:cNvSpPr/>
          <p:nvPr/>
        </p:nvSpPr>
        <p:spPr>
          <a:xfrm rot="18900000">
            <a:off x="2822118" y="177122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FA7A537-B530-4B59-970E-9F3F66A711CC}"/>
              </a:ext>
            </a:extLst>
          </p:cNvPr>
          <p:cNvSpPr/>
          <p:nvPr/>
        </p:nvSpPr>
        <p:spPr>
          <a:xfrm>
            <a:off x="2761891" y="2687088"/>
            <a:ext cx="1441809" cy="2108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703788E8-60D4-4A7C-96D8-BE313B88DCB3}"/>
              </a:ext>
            </a:extLst>
          </p:cNvPr>
          <p:cNvSpPr/>
          <p:nvPr/>
        </p:nvSpPr>
        <p:spPr>
          <a:xfrm rot="18900000">
            <a:off x="3319957" y="199728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D02B53F-28A9-46CB-A47F-EDA9E626F610}"/>
              </a:ext>
            </a:extLst>
          </p:cNvPr>
          <p:cNvSpPr/>
          <p:nvPr/>
        </p:nvSpPr>
        <p:spPr>
          <a:xfrm>
            <a:off x="4173220" y="4216863"/>
            <a:ext cx="1441809" cy="2108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50E979C6-D6B0-4EBF-ABF2-FBE061C0B64C}"/>
              </a:ext>
            </a:extLst>
          </p:cNvPr>
          <p:cNvSpPr/>
          <p:nvPr/>
        </p:nvSpPr>
        <p:spPr>
          <a:xfrm rot="18900000">
            <a:off x="4731286" y="352706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6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0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потрібно поділити об'єкт.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Виділіть об’єкт. Перейдіть в режим редагування натиснувши </a:t>
            </a:r>
            <a:r>
              <a:rPr lang="en-AU" sz="2800" b="1" i="1" kern="0" dirty="0">
                <a:solidFill>
                  <a:srgbClr val="FFFF00"/>
                </a:solidFill>
              </a:rPr>
              <a:t>Tab</a:t>
            </a:r>
            <a:r>
              <a:rPr lang="uk-UA" sz="2800" b="1" i="1" kern="0" dirty="0">
                <a:solidFill>
                  <a:srgbClr val="FFFF00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Права кнопка миші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виберіть </a:t>
            </a:r>
            <a:r>
              <a:rPr lang="uk-UA" sz="2800" b="1" i="1" kern="0" dirty="0">
                <a:solidFill>
                  <a:srgbClr val="FFFF00"/>
                </a:solidFill>
              </a:rPr>
              <a:t>Поділити</a:t>
            </a:r>
            <a:endParaRPr lang="en-AU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CE30B7-3315-4AE6-B0B9-394F0979A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84"/>
          <a:stretch/>
        </p:blipFill>
        <p:spPr>
          <a:xfrm>
            <a:off x="70929" y="2672412"/>
            <a:ext cx="12050142" cy="370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6BD34EC-903F-4EB8-A4B8-94FD19E7A5F2}"/>
              </a:ext>
            </a:extLst>
          </p:cNvPr>
          <p:cNvSpPr/>
          <p:nvPr/>
        </p:nvSpPr>
        <p:spPr>
          <a:xfrm>
            <a:off x="6957401" y="4382460"/>
            <a:ext cx="2135799" cy="2498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BE159F05-3EE9-468A-9047-23EA0034F1D1}"/>
              </a:ext>
            </a:extLst>
          </p:cNvPr>
          <p:cNvSpPr/>
          <p:nvPr/>
        </p:nvSpPr>
        <p:spPr>
          <a:xfrm rot="18900000">
            <a:off x="7433394" y="369105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Додайте площину в нашу сцену і збільште її натиснувши </a:t>
            </a:r>
            <a:r>
              <a:rPr lang="en-AU" sz="2800" b="1" i="1" kern="0" dirty="0">
                <a:solidFill>
                  <a:srgbClr val="FFFF00"/>
                </a:solidFill>
              </a:rPr>
              <a:t>S</a:t>
            </a:r>
            <a:r>
              <a:rPr lang="en-AU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перемістіть її під мавпочку. Мавпочку теж масштабуйте і розгорніть натиснувши </a:t>
            </a:r>
            <a:r>
              <a:rPr lang="en-AU" sz="2800" b="1" i="1" kern="0" dirty="0">
                <a:solidFill>
                  <a:srgbClr val="FFFF00"/>
                </a:solidFill>
              </a:rPr>
              <a:t>R</a:t>
            </a:r>
            <a:r>
              <a:rPr lang="en-A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5398B9-1B9C-4160-A5D6-F50B6E519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51" b="16040"/>
          <a:stretch/>
        </p:blipFill>
        <p:spPr>
          <a:xfrm>
            <a:off x="72008" y="2699163"/>
            <a:ext cx="12050142" cy="36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Додайте матеріали до обох об'єктів.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F4A41-B8C1-4E57-8A77-8C6B8876F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81" b="10002"/>
          <a:stretch/>
        </p:blipFill>
        <p:spPr>
          <a:xfrm>
            <a:off x="72008" y="1850080"/>
            <a:ext cx="12050142" cy="439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21CDA65-5489-47E6-9B0D-91880F400CAB}"/>
              </a:ext>
            </a:extLst>
          </p:cNvPr>
          <p:cNvSpPr/>
          <p:nvPr/>
        </p:nvSpPr>
        <p:spPr>
          <a:xfrm>
            <a:off x="10017753" y="5962649"/>
            <a:ext cx="353068" cy="2927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2B6616EF-DE8F-4F44-8141-2AFC1BF6A8D2}"/>
              </a:ext>
            </a:extLst>
          </p:cNvPr>
          <p:cNvSpPr/>
          <p:nvPr/>
        </p:nvSpPr>
        <p:spPr>
          <a:xfrm rot="18900000">
            <a:off x="10077979" y="528842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CD0343C-211F-41AC-82B2-815087F4C469}"/>
              </a:ext>
            </a:extLst>
          </p:cNvPr>
          <p:cNvSpPr/>
          <p:nvPr/>
        </p:nvSpPr>
        <p:spPr>
          <a:xfrm>
            <a:off x="10660359" y="3873582"/>
            <a:ext cx="1399515" cy="2507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81C9F1A-9937-4EC0-9310-1427DBC3FBEC}"/>
              </a:ext>
            </a:extLst>
          </p:cNvPr>
          <p:cNvSpPr/>
          <p:nvPr/>
        </p:nvSpPr>
        <p:spPr>
          <a:xfrm rot="18900000">
            <a:off x="11286370" y="322959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займемося</a:t>
            </a:r>
            <a:r>
              <a:rPr lang="uk-UA" sz="2800" b="1" i="1" kern="0" dirty="0">
                <a:solidFill>
                  <a:schemeClr val="bg1"/>
                </a:solidFill>
              </a:rPr>
              <a:t> анімацією ....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Сцена буде така: мавпочка падає з висоти і розбивається на дрібні шматки об площину.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6A37D-4CA8-443E-B627-404F7CEAC0EE}"/>
              </a:ext>
            </a:extLst>
          </p:cNvPr>
          <p:cNvSpPr txBox="1"/>
          <p:nvPr/>
        </p:nvSpPr>
        <p:spPr>
          <a:xfrm>
            <a:off x="70929" y="26949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Виберіть угорі режим анімації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83716E-A355-4FD7-AD0C-A319CC95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66"/>
          <a:stretch/>
        </p:blipFill>
        <p:spPr>
          <a:xfrm>
            <a:off x="70929" y="3304308"/>
            <a:ext cx="12050142" cy="321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99A37A3-BA4C-4045-9401-4ECC66FD6B33}"/>
              </a:ext>
            </a:extLst>
          </p:cNvPr>
          <p:cNvSpPr/>
          <p:nvPr/>
        </p:nvSpPr>
        <p:spPr>
          <a:xfrm>
            <a:off x="7175789" y="3619500"/>
            <a:ext cx="745201" cy="2647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57636716-0DF9-473E-A1F1-8EA1812114EB}"/>
              </a:ext>
            </a:extLst>
          </p:cNvPr>
          <p:cNvSpPr/>
          <p:nvPr/>
        </p:nvSpPr>
        <p:spPr>
          <a:xfrm rot="18900000">
            <a:off x="7430620" y="293148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Виділіть мавпочку і перемістіть вгору, вона з висоти падати буде.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0B6431-D55C-4577-8E61-044CE27FE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83"/>
          <a:stretch/>
        </p:blipFill>
        <p:spPr>
          <a:xfrm>
            <a:off x="72008" y="2303255"/>
            <a:ext cx="12050142" cy="422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1213095-101A-4745-AE70-A07F053AC653}"/>
              </a:ext>
            </a:extLst>
          </p:cNvPr>
          <p:cNvSpPr/>
          <p:nvPr/>
        </p:nvSpPr>
        <p:spPr>
          <a:xfrm>
            <a:off x="6532477" y="3351432"/>
            <a:ext cx="794154" cy="6643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BAC3D21C-9E98-4E17-B659-73B017669CA6}"/>
              </a:ext>
            </a:extLst>
          </p:cNvPr>
          <p:cNvSpPr/>
          <p:nvPr/>
        </p:nvSpPr>
        <p:spPr>
          <a:xfrm rot="18900000">
            <a:off x="6890811" y="267228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5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будемо додавати кадри на головних рухах, а все інше </a:t>
            </a:r>
            <a:r>
              <a:rPr lang="uk-UA" sz="2800" b="1" i="1" kern="0" dirty="0" err="1">
                <a:solidFill>
                  <a:srgbClr val="FFFF00"/>
                </a:solidFill>
              </a:rPr>
              <a:t>Blender</a:t>
            </a:r>
            <a:r>
              <a:rPr lang="uk-UA" sz="2800" b="1" i="1" kern="0" dirty="0">
                <a:solidFill>
                  <a:schemeClr val="bg1"/>
                </a:solidFill>
              </a:rPr>
              <a:t> за нас доробить. Натисніть </a:t>
            </a:r>
            <a:r>
              <a:rPr lang="uk-UA" sz="2800" b="1" i="1" kern="0" dirty="0">
                <a:solidFill>
                  <a:srgbClr val="FFFF00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 і виберіть </a:t>
            </a:r>
            <a:r>
              <a:rPr lang="uk-UA" sz="2800" b="1" i="1" kern="0" dirty="0">
                <a:solidFill>
                  <a:srgbClr val="FFFF00"/>
                </a:solidFill>
              </a:rPr>
              <a:t>Розташування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B839D-3BE9-4085-A037-4DBD2220D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170"/>
          <a:stretch/>
        </p:blipFill>
        <p:spPr>
          <a:xfrm>
            <a:off x="72008" y="2710951"/>
            <a:ext cx="12050142" cy="3670798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C080DCE-5EA4-40D3-8EE9-C630EB520307}"/>
              </a:ext>
            </a:extLst>
          </p:cNvPr>
          <p:cNvSpPr/>
          <p:nvPr/>
        </p:nvSpPr>
        <p:spPr>
          <a:xfrm>
            <a:off x="7408416" y="3888142"/>
            <a:ext cx="2348994" cy="2647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B3B845A-BEC8-4598-A28A-3FFE535974AE}"/>
              </a:ext>
            </a:extLst>
          </p:cNvPr>
          <p:cNvSpPr/>
          <p:nvPr/>
        </p:nvSpPr>
        <p:spPr>
          <a:xfrm rot="18900000">
            <a:off x="7900115" y="322364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Анімація. Переміщення по кадрах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побачите на шкалі часу з'явився жовтий ключ.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15466A-0529-4DDE-960F-492DCACAF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53"/>
          <a:stretch/>
        </p:blipFill>
        <p:spPr>
          <a:xfrm>
            <a:off x="69850" y="1801824"/>
            <a:ext cx="12050142" cy="4677856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87856C3-4037-442E-B128-058E9E224B08}"/>
              </a:ext>
            </a:extLst>
          </p:cNvPr>
          <p:cNvSpPr/>
          <p:nvPr/>
        </p:nvSpPr>
        <p:spPr>
          <a:xfrm>
            <a:off x="2117900" y="5075419"/>
            <a:ext cx="379556" cy="9081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8ABC5195-6E11-4981-B310-058C7E928D0B}"/>
              </a:ext>
            </a:extLst>
          </p:cNvPr>
          <p:cNvSpPr/>
          <p:nvPr/>
        </p:nvSpPr>
        <p:spPr>
          <a:xfrm rot="18900000">
            <a:off x="2236204" y="441776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61482</TotalTime>
  <Words>476</Words>
  <Application>Microsoft Office PowerPoint</Application>
  <PresentationFormat>Широкий екран</PresentationFormat>
  <Paragraphs>78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Презентація PowerPoint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Анімація. Переміщення по кадрах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237</cp:revision>
  <dcterms:created xsi:type="dcterms:W3CDTF">2016-06-06T19:48:43Z</dcterms:created>
  <dcterms:modified xsi:type="dcterms:W3CDTF">2020-08-22T09:03:58Z</dcterms:modified>
</cp:coreProperties>
</file>