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14BB2-3F9F-4F0D-A656-322B12CFC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42065D9-3C7A-4A8D-9F75-49958029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7BA7-733A-487F-A3F9-7CA5A04D81F6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0D29767-7982-4EDF-B037-C041DE84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ABDC39A-ED72-4C8F-8FCA-320F4669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C0F1-0F99-4392-B11E-C61D1B68A1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944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8CECA37-5A61-42B0-95EC-615E8D78D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EB5410-B17A-4F0A-80A9-9B0C19EF4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34D906-6437-442C-833F-8C85CF142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97BA7-733A-487F-A3F9-7CA5A04D81F6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801097-95CD-42A2-8295-102CC33A5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BA7BF8-BAC5-4D64-97D1-24B4104FA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4C0F1-0F99-4392-B11E-C61D1B68A1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619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6D74BFD-9EDC-4D62-843B-69788480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8B6881-9411-4576-ABF6-56474F9465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18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78A08D5-91EB-438E-91D9-E3DD049F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Вставлення в текстовий документ спеціальних символів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B1A55B-12F9-4B6C-A0EE-2E85B4E4EC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D851E3E-C925-4B72-A5D4-42C266B4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Вставлення в текстовий документ спеціальних символів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469D1A-4596-41C1-A9FD-E51C3BC2DD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EC49705-ACE0-4089-83CA-479D1E98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Автоматичний пошук і заміна фрагментів тексту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397E49-433E-4667-8018-CBE5C78AF1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6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C8A512D-6B29-4C70-A967-3EC777ABC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Автоматичний пошук і заміна фрагментів тексту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38798C-3979-4DD5-8D6D-8BAD399CA4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41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4A5773E-B3EC-4B08-B6D5-F1B303FA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Автоматичний пошук і заміна фрагментів тексту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B96E42-4D13-418B-ABE6-6315EF3CF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0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94A8BA-3D85-4BC4-AC2A-DCD124FE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Автоматичний пошук і заміна фрагментів тексту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354115-9646-4CC3-8036-79524A0EA8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3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089FA4C-9A0F-4586-BE0B-D7BF584A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Автоматичний пошук і заміна фрагментів тексту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79545A-4AA0-4ED6-A38E-F5EDDB9F3D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06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7212B59-4FD4-401A-B661-795394DF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>
                <a:solidFill>
                  <a:srgbClr val="7030A0"/>
                </a:solidFill>
              </a:rPr>
              <a:t>Запам</a:t>
            </a:r>
            <a:r>
              <a:rPr lang="uk-UA" sz="5400" b="1">
                <a:solidFill>
                  <a:srgbClr val="7030A0"/>
                </a:solidFill>
              </a:rPr>
              <a:t>’</a:t>
            </a:r>
            <a:r>
              <a:rPr lang="ru-RU" sz="5400" b="1">
                <a:solidFill>
                  <a:srgbClr val="7030A0"/>
                </a:solidFill>
              </a:rPr>
              <a:t>ятай</a:t>
            </a:r>
            <a:endParaRPr lang="uk-UA" sz="5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AFF831-3372-47F1-BCE5-33AD97E5FC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32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B3DE2C4-9C69-4D80-B197-0E9DE5A1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>
                <a:solidFill>
                  <a:srgbClr val="7030A0"/>
                </a:solidFill>
              </a:rPr>
              <a:t>Підсумуємо</a:t>
            </a:r>
            <a:endParaRPr lang="uk-UA" sz="5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420605-C963-4E52-89EE-2F74CF5DF0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7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072CFEA-F110-4DA6-A4C5-D3C5AD91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600" b="1">
                <a:solidFill>
                  <a:srgbClr val="FF0000"/>
                </a:solidFill>
              </a:rPr>
              <a:t>Пригадаймо</a:t>
            </a:r>
            <a:endParaRPr lang="uk-UA" sz="66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A414C6-3A9E-4065-A7BF-4756FC51E3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7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0C136CB-E6A7-4AF8-8F6A-674607F0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>
                <a:solidFill>
                  <a:srgbClr val="7030A0"/>
                </a:solidFill>
              </a:rPr>
              <a:t>Системи опрацювання текстів, їх призначення та основні можливості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D50678-B428-48F8-8E8D-DED5AB57D7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0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1FC3540-B338-45C7-A6CE-3A4B174B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>
                <a:solidFill>
                  <a:srgbClr val="7030A0"/>
                </a:solidFill>
              </a:rPr>
              <a:t>Системи опрацювання текстів, їх призначення та основні можливості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67140C-57A5-4749-86B9-4E5B0903AF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6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6B5A8B9-D78F-42E3-AF0F-F9EBD770C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>
                <a:solidFill>
                  <a:srgbClr val="7030A0"/>
                </a:solidFill>
              </a:rPr>
              <a:t>Системи опрацювання текстів, їх призначення та основні можливості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9177AB-7C18-4CED-B724-932C7AAD43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D44E038-5806-4628-B3C3-5A92B56C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Вставлення в текстовий документ спеціальних символів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94A0A3-3242-424F-93C3-7F821693DB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FB04F84-FA8A-4DB1-A3F4-59EDABC2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Вставлення в текстовий документ спеціальних символів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16CEFF-F77C-4AB6-8D8E-461FCC9ECF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AE769A8-E83F-4A05-8FBE-10652047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Вставлення в текстовий документ спеціальних символів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46E526-825A-4D31-BAB0-BD807BF4F3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4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E4882EE-3BA7-4B8F-A51C-EE2D2888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Вставлення в текстовий документ спеціальних символів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D9E3C3-4BF3-4763-A6DD-47B8C52D4E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34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98</Words>
  <Application>Microsoft Office PowerPoint</Application>
  <PresentationFormat>Широкоэкранный</PresentationFormat>
  <Paragraphs>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Пригадаймо</vt:lpstr>
      <vt:lpstr>Системи опрацювання текстів, їх призначення та основні можливості</vt:lpstr>
      <vt:lpstr>Системи опрацювання текстів, їх призначення та основні можливості</vt:lpstr>
      <vt:lpstr>Системи опрацювання текстів, їх призначення та основні можливості</vt:lpstr>
      <vt:lpstr>Вставлення в текстовий документ спеціальних символів</vt:lpstr>
      <vt:lpstr>Вставлення в текстовий документ спеціальних символів</vt:lpstr>
      <vt:lpstr>Вставлення в текстовий документ спеціальних символів</vt:lpstr>
      <vt:lpstr>Вставлення в текстовий документ спеціальних символів</vt:lpstr>
      <vt:lpstr>Вставлення в текстовий документ спеціальних символів</vt:lpstr>
      <vt:lpstr>Вставлення в текстовий документ спеціальних символів</vt:lpstr>
      <vt:lpstr>Автоматичний пошук і заміна фрагментів тексту</vt:lpstr>
      <vt:lpstr>Автоматичний пошук і заміна фрагментів тексту</vt:lpstr>
      <vt:lpstr>Автоматичний пошук і заміна фрагментів тексту</vt:lpstr>
      <vt:lpstr>Автоматичний пошук і заміна фрагментів тексту</vt:lpstr>
      <vt:lpstr>Автоматичний пошук і заміна фрагментів тексту</vt:lpstr>
      <vt:lpstr>Запам’ятай</vt:lpstr>
      <vt:lpstr>Підсумуємо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Дмитрий Леонтьев</dc:creator>
  <cp:lastModifiedBy>Zoe</cp:lastModifiedBy>
  <cp:revision>2</cp:revision>
  <dcterms:created xsi:type="dcterms:W3CDTF">2021-10-15T16:41:58Z</dcterms:created>
  <dcterms:modified xsi:type="dcterms:W3CDTF">2021-10-29T11:24:41Z</dcterms:modified>
</cp:coreProperties>
</file>