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20" r:id="rId3"/>
    <p:sldId id="645" r:id="rId4"/>
    <p:sldId id="663" r:id="rId5"/>
    <p:sldId id="664" r:id="rId6"/>
    <p:sldId id="665" r:id="rId7"/>
    <p:sldId id="667" r:id="rId8"/>
    <p:sldId id="668" r:id="rId9"/>
    <p:sldId id="669" r:id="rId10"/>
    <p:sldId id="670" r:id="rId11"/>
    <p:sldId id="671" r:id="rId12"/>
    <p:sldId id="672" r:id="rId13"/>
    <p:sldId id="673" r:id="rId14"/>
    <p:sldId id="674" r:id="rId15"/>
    <p:sldId id="675" r:id="rId16"/>
    <p:sldId id="676" r:id="rId17"/>
    <p:sldId id="677" r:id="rId18"/>
    <p:sldId id="678" r:id="rId19"/>
    <p:sldId id="680" r:id="rId20"/>
    <p:sldId id="682" r:id="rId21"/>
    <p:sldId id="330" r:id="rId22"/>
    <p:sldId id="643" r:id="rId23"/>
    <p:sldId id="644" r:id="rId24"/>
    <p:sldId id="304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3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/>
            <a:t>як зберігати презентацію;</a:t>
          </a:r>
          <a:endParaRPr lang="uk-UA" i="1" noProof="0" dirty="0"/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/>
            <a:t>Ти дізнаєшся</a:t>
          </a:r>
          <a:endParaRPr lang="uk-UA" b="1" i="1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які засоби використовують для створення й відтворення комп'ютерних презентацій;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17831C24-B097-4775-B415-1D46871F5A4B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у яких режимах можна працювати в редакторі презентацій;</a:t>
          </a:r>
        </a:p>
      </dgm:t>
    </dgm:pt>
    <dgm:pt modelId="{3F8622E0-AE9B-46B3-801F-1F89488266D7}" type="parTrans" cxnId="{33E1D0F7-A456-4091-B796-494185D1916A}">
      <dgm:prSet/>
      <dgm:spPr/>
      <dgm:t>
        <a:bodyPr/>
        <a:lstStyle/>
        <a:p>
          <a:endParaRPr lang="uk-UA"/>
        </a:p>
      </dgm:t>
    </dgm:pt>
    <dgm:pt modelId="{8FCB79B0-79B9-413F-901B-5F5B7B2117CF}" type="sibTrans" cxnId="{33E1D0F7-A456-4091-B796-494185D1916A}">
      <dgm:prSet/>
      <dgm:spPr/>
      <dgm:t>
        <a:bodyPr/>
        <a:lstStyle/>
        <a:p>
          <a:endParaRPr lang="uk-UA"/>
        </a:p>
      </dgm:t>
    </dgm:pt>
    <dgm:pt modelId="{C7B3F525-F052-45AB-943A-71C7E71F272A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управляти демонстрацією презентації</a:t>
          </a:r>
        </a:p>
      </dgm:t>
    </dgm:pt>
    <dgm:pt modelId="{C3FC648E-260E-4839-9A92-CFCE670F2E85}" type="parTrans" cxnId="{7CE8C30D-3E50-44D8-AA79-C22B264571CF}">
      <dgm:prSet/>
      <dgm:spPr/>
    </dgm:pt>
    <dgm:pt modelId="{CB5EC551-0650-40A7-90C6-1F9B2AB71BD9}" type="sibTrans" cxnId="{7CE8C30D-3E50-44D8-AA79-C22B264571CF}">
      <dgm:prSet/>
      <dgm:spPr/>
    </dgm:pt>
    <dgm:pt modelId="{E872305D-17B9-4B7E-8517-198CAF3933FE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ru-RU" i="1" noProof="0" dirty="0"/>
            <a:t>які дані можуть відображатися на слайді;</a:t>
          </a:r>
          <a:endParaRPr lang="uk-UA" i="1" noProof="0" dirty="0"/>
        </a:p>
      </dgm:t>
    </dgm:pt>
    <dgm:pt modelId="{39BCB4E6-3AF3-49DC-AC56-CD878B6111CC}" type="parTrans" cxnId="{76A64809-C39C-48FF-B05C-4AF24EEEFCAE}">
      <dgm:prSet/>
      <dgm:spPr/>
      <dgm:t>
        <a:bodyPr/>
        <a:lstStyle/>
        <a:p>
          <a:endParaRPr lang="uk-UA"/>
        </a:p>
      </dgm:t>
    </dgm:pt>
    <dgm:pt modelId="{4E1CD231-A7D3-4288-9F6B-DE87B0AD93AD}" type="sibTrans" cxnId="{76A64809-C39C-48FF-B05C-4AF24EEEFCAE}">
      <dgm:prSet/>
      <dgm:spPr/>
      <dgm:t>
        <a:bodyPr/>
        <a:lstStyle/>
        <a:p>
          <a:endParaRPr lang="uk-UA"/>
        </a:p>
      </dgm:t>
    </dgm:pt>
    <dgm:pt modelId="{6DC9A280-3689-49F8-AA74-762C97B13D73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ru-RU" i="1" noProof="0" dirty="0"/>
            <a:t>як виділити графічний об'єкт на </a:t>
          </a:r>
          <a:r>
            <a:rPr lang="ru-RU" i="1" noProof="0" dirty="0" err="1"/>
            <a:t>слайді</a:t>
          </a:r>
          <a:r>
            <a:rPr lang="ru-RU" i="1" noProof="0" dirty="0"/>
            <a:t>.</a:t>
          </a:r>
          <a:endParaRPr lang="uk-UA" i="1" noProof="0" dirty="0"/>
        </a:p>
      </dgm:t>
    </dgm:pt>
    <dgm:pt modelId="{305022F4-627C-4273-A108-501BBEE4168E}" type="parTrans" cxnId="{1459C681-1F90-4FE1-AE91-8F5CCAF70E31}">
      <dgm:prSet/>
      <dgm:spPr/>
      <dgm:t>
        <a:bodyPr/>
        <a:lstStyle/>
        <a:p>
          <a:endParaRPr lang="uk-UA"/>
        </a:p>
      </dgm:t>
    </dgm:pt>
    <dgm:pt modelId="{D21285CB-4766-4960-9BB4-8FD60AD2DB34}" type="sibTrans" cxnId="{1459C681-1F90-4FE1-AE91-8F5CCAF70E31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DE8275A3-DBE6-440F-B2A2-1C9896CD66D8}" type="presOf" srcId="{17831C24-B097-4775-B415-1D46871F5A4B}" destId="{FAB089FA-E62B-4CA2-81E6-4269C82BD344}" srcOrd="0" destOrd="1" presId="urn:microsoft.com/office/officeart/2005/8/layout/vList2"/>
    <dgm:cxn modelId="{60A25E12-BB93-485C-9D69-EE83F7463D28}" type="presOf" srcId="{E872305D-17B9-4B7E-8517-198CAF3933FE}" destId="{025CB6B8-CA2B-431B-8414-06FEB88A9357}" srcOrd="0" destOrd="1" presId="urn:microsoft.com/office/officeart/2005/8/layout/vList2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76A64809-C39C-48FF-B05C-4AF24EEEFCAE}" srcId="{60CDE318-31FA-4F04-9607-291D96EE6197}" destId="{E872305D-17B9-4B7E-8517-198CAF3933FE}" srcOrd="1" destOrd="0" parTransId="{39BCB4E6-3AF3-49DC-AC56-CD878B6111CC}" sibTransId="{4E1CD231-A7D3-4288-9F6B-DE87B0AD93AD}"/>
    <dgm:cxn modelId="{1459C681-1F90-4FE1-AE91-8F5CCAF70E31}" srcId="{60CDE318-31FA-4F04-9607-291D96EE6197}" destId="{6DC9A280-3689-49F8-AA74-762C97B13D73}" srcOrd="2" destOrd="0" parTransId="{305022F4-627C-4273-A108-501BBEE4168E}" sibTransId="{D21285CB-4766-4960-9BB4-8FD60AD2DB34}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33E1D0F7-A456-4091-B796-494185D1916A}" srcId="{03BE68DC-2A40-40DE-8DA8-DFADED8E1DB4}" destId="{17831C24-B097-4775-B415-1D46871F5A4B}" srcOrd="1" destOrd="0" parTransId="{3F8622E0-AE9B-46B3-801F-1F89488266D7}" sibTransId="{8FCB79B0-79B9-413F-901B-5F5B7B2117CF}"/>
    <dgm:cxn modelId="{9888B677-2D6F-41D7-AB7F-07131A9AB003}" type="presOf" srcId="{6DC9A280-3689-49F8-AA74-762C97B13D73}" destId="{025CB6B8-CA2B-431B-8414-06FEB88A9357}" srcOrd="0" destOrd="2" presId="urn:microsoft.com/office/officeart/2005/8/layout/vList2"/>
    <dgm:cxn modelId="{7CE8C30D-3E50-44D8-AA79-C22B264571CF}" srcId="{03BE68DC-2A40-40DE-8DA8-DFADED8E1DB4}" destId="{C7B3F525-F052-45AB-943A-71C7E71F272A}" srcOrd="2" destOrd="0" parTransId="{C3FC648E-260E-4839-9A92-CFCE670F2E85}" sibTransId="{CB5EC551-0650-40A7-90C6-1F9B2AB71BD9}"/>
    <dgm:cxn modelId="{DCB29F6D-70CF-45E1-98E7-F091DD787E0D}" type="presOf" srcId="{C7B3F525-F052-45AB-943A-71C7E71F272A}" destId="{FAB089FA-E62B-4CA2-81E6-4269C82BD344}" srcOrd="0" destOrd="2" presId="urn:microsoft.com/office/officeart/2005/8/layout/vList2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наявністю чи відсутністю заголовка;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типом об'єктів, що розташовуватимуться на слайді;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місцем розташування об’єктів тощо.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i="1" dirty="0"/>
            <a:t>вставити на слайд,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dirty="0"/>
            <a:t>переміщувати,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dirty="0">
              <a:solidFill>
                <a:srgbClr val="002060"/>
              </a:solidFill>
            </a:rPr>
            <a:t>редагувати,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i="1" dirty="0"/>
            <a:t>видаляти,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400" i="1" dirty="0"/>
            <a:t>змінювати його властивості.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Виділити об'єкт (рамку текстового напису або фрагмент тексту).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потрібні інструменти з групи </a:t>
          </a:r>
          <a:r>
            <a:rPr lang="uk-UA" sz="2400" b="1" i="1" noProof="0" dirty="0">
              <a:solidFill>
                <a:schemeClr val="bg1"/>
              </a:solidFill>
            </a:rPr>
            <a:t>Шрифт</a:t>
          </a:r>
          <a:r>
            <a:rPr lang="uk-UA" sz="2400" i="1" noProof="0" dirty="0">
              <a:solidFill>
                <a:schemeClr val="bg1"/>
              </a:solidFill>
            </a:rPr>
            <a:t> або </a:t>
          </a:r>
          <a:r>
            <a:rPr lang="uk-UA" sz="2400" b="1" i="1" noProof="0" dirty="0">
              <a:solidFill>
                <a:schemeClr val="bg1"/>
              </a:solidFill>
            </a:rPr>
            <a:t>Абзац</a:t>
          </a:r>
          <a:r>
            <a:rPr lang="uk-UA" sz="2400" i="1" noProof="0" dirty="0">
              <a:solidFill>
                <a:schemeClr val="bg1"/>
              </a:solidFill>
            </a:rPr>
            <a:t>, що розміщуються на вкладці </a:t>
          </a:r>
          <a:r>
            <a:rPr lang="uk-UA" sz="2400" b="1" i="1" noProof="0" dirty="0">
              <a:solidFill>
                <a:schemeClr val="bg1"/>
              </a:solidFill>
            </a:rPr>
            <a:t>Основне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Змінити значення вибраних властивостей.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244AEF-BD16-4508-9A5A-9640B519654B}" type="pres">
      <dgm:prSet presAssocID="{D7D30CB0-42E3-4872-8223-5BD4079EBA38}" presName="descendantText" presStyleLbl="alignAcc1" presStyleIdx="0" presStyleCnt="3" custScaleY="119719" custLinFactNeighborX="620" custLinFactNeighborY="-4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CB376A-E1F5-4E26-86CA-E248F361C893}" type="pres">
      <dgm:prSet presAssocID="{505724CF-73FE-4F1F-810B-DEF145202D2D}" presName="descendantText" presStyleLbl="alignAcc1" presStyleIdx="1" presStyleCnt="3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04A936-A0BD-4697-B593-D6F4E69814DB}" type="pres">
      <dgm:prSet presAssocID="{D304DA83-E892-49A6-BA60-69FB1CA5F3EB}" presName="descendantText" presStyleLbl="alignAcc1" presStyleIdx="2" presStyleCnt="3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kern="1200" dirty="0">
              <a:solidFill>
                <a:prstClr val="white"/>
              </a:solidFill>
              <a:latin typeface="Verdana"/>
              <a:ea typeface="+mn-ea"/>
              <a:cs typeface="+mn-cs"/>
            </a:rPr>
            <a:t>зміну яскравості</a:t>
          </a:r>
          <a:r>
            <a:rPr lang="uk-UA" sz="2800" i="1" kern="1200" dirty="0"/>
            <a:t> кольору, контрастності;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dirty="0"/>
            <a:t>перефарбування;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dirty="0">
              <a:solidFill>
                <a:srgbClr val="002060"/>
              </a:solidFill>
            </a:rPr>
            <a:t>додавання художніх ефектів;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dirty="0"/>
            <a:t>додавання рамок;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i="1" dirty="0"/>
            <a:t>обрізання країв тощо.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189407"/>
          <a:ext cx="12050141" cy="83947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i="1" kern="1200" dirty="0"/>
            <a:t>Пригадай</a:t>
          </a:r>
        </a:p>
      </dsp:txBody>
      <dsp:txXfrm>
        <a:off x="40980" y="230387"/>
        <a:ext cx="11968181" cy="757514"/>
      </dsp:txXfrm>
    </dsp:sp>
    <dsp:sp modelId="{025CB6B8-CA2B-431B-8414-06FEB88A9357}">
      <dsp:nvSpPr>
        <dsp:cNvPr id="0" name=""/>
        <dsp:cNvSpPr/>
      </dsp:nvSpPr>
      <dsp:spPr>
        <a:xfrm>
          <a:off x="0" y="1054877"/>
          <a:ext cx="12050141" cy="1412775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2700" i="1" kern="1200" noProof="0"/>
            <a:t>як зберігати презентацію;</a:t>
          </a:r>
          <a:endParaRPr lang="uk-UA" sz="2700" i="1" kern="1200" noProof="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ru-RU" sz="2700" i="1" kern="1200" noProof="0" dirty="0"/>
            <a:t>які дані можуть відображатися на слайді;</a:t>
          </a:r>
          <a:endParaRPr lang="uk-UA" sz="2700" i="1" kern="1200" noProof="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ru-RU" sz="2700" i="1" kern="1200" noProof="0" dirty="0"/>
            <a:t>як виділити графічний об'єкт на </a:t>
          </a:r>
          <a:r>
            <a:rPr lang="ru-RU" sz="2700" i="1" kern="1200" noProof="0" dirty="0" err="1"/>
            <a:t>слайді</a:t>
          </a:r>
          <a:r>
            <a:rPr lang="ru-RU" sz="2700" i="1" kern="1200" noProof="0" dirty="0"/>
            <a:t>.</a:t>
          </a:r>
          <a:endParaRPr lang="uk-UA" sz="2700" i="1" kern="1200" noProof="0" dirty="0"/>
        </a:p>
      </dsp:txBody>
      <dsp:txXfrm>
        <a:off x="0" y="1054877"/>
        <a:ext cx="12050141" cy="1412775"/>
      </dsp:txXfrm>
    </dsp:sp>
    <dsp:sp modelId="{79A6FD81-FCF4-4CE0-8871-588E983C05B5}">
      <dsp:nvSpPr>
        <dsp:cNvPr id="0" name=""/>
        <dsp:cNvSpPr/>
      </dsp:nvSpPr>
      <dsp:spPr>
        <a:xfrm>
          <a:off x="0" y="2467652"/>
          <a:ext cx="12050141" cy="839474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i="1" kern="1200"/>
            <a:t>Ти дізнаєшся</a:t>
          </a:r>
          <a:endParaRPr lang="uk-UA" sz="3500" b="1" i="1" kern="1200" dirty="0"/>
        </a:p>
      </dsp:txBody>
      <dsp:txXfrm>
        <a:off x="40980" y="2508632"/>
        <a:ext cx="11968181" cy="757514"/>
      </dsp:txXfrm>
    </dsp:sp>
    <dsp:sp modelId="{FAB089FA-E62B-4CA2-81E6-4269C82BD344}">
      <dsp:nvSpPr>
        <dsp:cNvPr id="0" name=""/>
        <dsp:cNvSpPr/>
      </dsp:nvSpPr>
      <dsp:spPr>
        <a:xfrm>
          <a:off x="0" y="3307127"/>
          <a:ext cx="12050141" cy="1775025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2700" i="1" kern="1200" noProof="0" dirty="0">
              <a:solidFill>
                <a:schemeClr val="bg1"/>
              </a:solidFill>
            </a:rPr>
            <a:t>які засоби використовують для створення й відтворення комп'ютерних презентацій;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2700" i="1" kern="1200" noProof="0" dirty="0">
              <a:solidFill>
                <a:schemeClr val="bg1"/>
              </a:solidFill>
            </a:rPr>
            <a:t>у яких режимах можна працювати в редакторі презентацій;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2700" i="1" kern="1200" noProof="0" dirty="0">
              <a:solidFill>
                <a:schemeClr val="bg1"/>
              </a:solidFill>
            </a:rPr>
            <a:t>як управляти демонстрацією презентації</a:t>
          </a:r>
        </a:p>
      </dsp:txBody>
      <dsp:txXfrm>
        <a:off x="0" y="3307127"/>
        <a:ext cx="12050141" cy="1775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080309" y="-778288"/>
          <a:ext cx="6050117" cy="6050117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623743" y="449354"/>
          <a:ext cx="7339122" cy="8987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334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/>
            <a:t>наявністю чи відсутністю заголовка;</a:t>
          </a:r>
        </a:p>
      </dsp:txBody>
      <dsp:txXfrm>
        <a:off x="623743" y="449354"/>
        <a:ext cx="7339122" cy="898708"/>
      </dsp:txXfrm>
    </dsp:sp>
    <dsp:sp modelId="{27878C57-BBF6-4C22-88FA-1C3D4933722D}">
      <dsp:nvSpPr>
        <dsp:cNvPr id="0" name=""/>
        <dsp:cNvSpPr/>
      </dsp:nvSpPr>
      <dsp:spPr>
        <a:xfrm>
          <a:off x="62051" y="337015"/>
          <a:ext cx="1123385" cy="1123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50423" y="1797416"/>
          <a:ext cx="7012442" cy="89870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334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/>
            <a:t>типом об'єктів, що розташовуватимуться на слайді;</a:t>
          </a:r>
        </a:p>
      </dsp:txBody>
      <dsp:txXfrm>
        <a:off x="950423" y="1797416"/>
        <a:ext cx="7012442" cy="898708"/>
      </dsp:txXfrm>
    </dsp:sp>
    <dsp:sp modelId="{E63EBB38-5984-4F74-98F1-254621592311}">
      <dsp:nvSpPr>
        <dsp:cNvPr id="0" name=""/>
        <dsp:cNvSpPr/>
      </dsp:nvSpPr>
      <dsp:spPr>
        <a:xfrm>
          <a:off x="388731" y="1685077"/>
          <a:ext cx="1123385" cy="1123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623743" y="3145478"/>
          <a:ext cx="7339122" cy="8987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334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>
              <a:solidFill>
                <a:srgbClr val="002060"/>
              </a:solidFill>
            </a:rPr>
            <a:t>місцем розташування об’єктів тощо.</a:t>
          </a:r>
        </a:p>
      </dsp:txBody>
      <dsp:txXfrm>
        <a:off x="623743" y="3145478"/>
        <a:ext cx="7339122" cy="898708"/>
      </dsp:txXfrm>
    </dsp:sp>
    <dsp:sp modelId="{D13D7DA6-9D1E-4150-A6AE-C6ABC36166D5}">
      <dsp:nvSpPr>
        <dsp:cNvPr id="0" name=""/>
        <dsp:cNvSpPr/>
      </dsp:nvSpPr>
      <dsp:spPr>
        <a:xfrm>
          <a:off x="62051" y="3033139"/>
          <a:ext cx="1123385" cy="1123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682912" y="-565847"/>
          <a:ext cx="4390111" cy="4390111"/>
        </a:xfrm>
        <a:prstGeom prst="blockArc">
          <a:avLst>
            <a:gd name="adj1" fmla="val 18900000"/>
            <a:gd name="adj2" fmla="val 2700000"/>
            <a:gd name="adj3" fmla="val 49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10097" y="203585"/>
          <a:ext cx="5355796" cy="4074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3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/>
            <a:t>вставити на слайд, </a:t>
          </a:r>
        </a:p>
      </dsp:txBody>
      <dsp:txXfrm>
        <a:off x="310097" y="203585"/>
        <a:ext cx="5355796" cy="407432"/>
      </dsp:txXfrm>
    </dsp:sp>
    <dsp:sp modelId="{27878C57-BBF6-4C22-88FA-1C3D4933722D}">
      <dsp:nvSpPr>
        <dsp:cNvPr id="0" name=""/>
        <dsp:cNvSpPr/>
      </dsp:nvSpPr>
      <dsp:spPr>
        <a:xfrm>
          <a:off x="55452" y="152656"/>
          <a:ext cx="509290" cy="509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602051" y="814538"/>
          <a:ext cx="5063842" cy="40743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3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/>
            <a:t>переміщувати,</a:t>
          </a:r>
        </a:p>
      </dsp:txBody>
      <dsp:txXfrm>
        <a:off x="602051" y="814538"/>
        <a:ext cx="5063842" cy="407432"/>
      </dsp:txXfrm>
    </dsp:sp>
    <dsp:sp modelId="{E63EBB38-5984-4F74-98F1-254621592311}">
      <dsp:nvSpPr>
        <dsp:cNvPr id="0" name=""/>
        <dsp:cNvSpPr/>
      </dsp:nvSpPr>
      <dsp:spPr>
        <a:xfrm>
          <a:off x="347406" y="763609"/>
          <a:ext cx="509290" cy="509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691657" y="1425491"/>
          <a:ext cx="4974235" cy="40743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3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>
              <a:solidFill>
                <a:srgbClr val="002060"/>
              </a:solidFill>
            </a:rPr>
            <a:t>редагувати,</a:t>
          </a:r>
        </a:p>
      </dsp:txBody>
      <dsp:txXfrm>
        <a:off x="691657" y="1425491"/>
        <a:ext cx="4974235" cy="407432"/>
      </dsp:txXfrm>
    </dsp:sp>
    <dsp:sp modelId="{D13D7DA6-9D1E-4150-A6AE-C6ABC36166D5}">
      <dsp:nvSpPr>
        <dsp:cNvPr id="0" name=""/>
        <dsp:cNvSpPr/>
      </dsp:nvSpPr>
      <dsp:spPr>
        <a:xfrm>
          <a:off x="437012" y="1374562"/>
          <a:ext cx="509290" cy="509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602051" y="2036444"/>
          <a:ext cx="5063842" cy="407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3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/>
            <a:t>видаляти,</a:t>
          </a:r>
        </a:p>
      </dsp:txBody>
      <dsp:txXfrm>
        <a:off x="602051" y="2036444"/>
        <a:ext cx="5063842" cy="407432"/>
      </dsp:txXfrm>
    </dsp:sp>
    <dsp:sp modelId="{AA2029A9-878F-42BF-A694-5944B1AD983E}">
      <dsp:nvSpPr>
        <dsp:cNvPr id="0" name=""/>
        <dsp:cNvSpPr/>
      </dsp:nvSpPr>
      <dsp:spPr>
        <a:xfrm>
          <a:off x="347406" y="1985515"/>
          <a:ext cx="509290" cy="509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310097" y="2647397"/>
          <a:ext cx="5355796" cy="407432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3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/>
            <a:t>змінювати його властивості.</a:t>
          </a:r>
        </a:p>
      </dsp:txBody>
      <dsp:txXfrm>
        <a:off x="310097" y="2647397"/>
        <a:ext cx="5355796" cy="407432"/>
      </dsp:txXfrm>
    </dsp:sp>
    <dsp:sp modelId="{0589A8B4-BF53-4D85-9C3C-5A5EA39FC1AC}">
      <dsp:nvSpPr>
        <dsp:cNvPr id="0" name=""/>
        <dsp:cNvSpPr/>
      </dsp:nvSpPr>
      <dsp:spPr>
        <a:xfrm>
          <a:off x="55452" y="2596468"/>
          <a:ext cx="509290" cy="509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9230" y="244767"/>
          <a:ext cx="1128203" cy="78974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1</a:t>
          </a:r>
        </a:p>
      </dsp:txBody>
      <dsp:txXfrm rot="-5400000">
        <a:off x="1" y="470407"/>
        <a:ext cx="789742" cy="338461"/>
      </dsp:txXfrm>
    </dsp:sp>
    <dsp:sp modelId="{3F244AEF-BD16-4508-9A5A-9640B519654B}">
      <dsp:nvSpPr>
        <dsp:cNvPr id="0" name=""/>
        <dsp:cNvSpPr/>
      </dsp:nvSpPr>
      <dsp:spPr>
        <a:xfrm rot="5400000">
          <a:off x="5980973" y="-5191032"/>
          <a:ext cx="877938" cy="11260399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Виділити об'єкт (рамку текстового напису або фрагмент тексту).</a:t>
          </a:r>
        </a:p>
      </dsp:txBody>
      <dsp:txXfrm rot="-5400000">
        <a:off x="789743" y="43055"/>
        <a:ext cx="11217542" cy="792224"/>
      </dsp:txXfrm>
    </dsp:sp>
    <dsp:sp modelId="{CA699784-EE11-48B7-BD5B-E6C7811778B0}">
      <dsp:nvSpPr>
        <dsp:cNvPr id="0" name=""/>
        <dsp:cNvSpPr/>
      </dsp:nvSpPr>
      <dsp:spPr>
        <a:xfrm rot="5400000">
          <a:off x="-169230" y="1272323"/>
          <a:ext cx="1128203" cy="789742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2</a:t>
          </a:r>
        </a:p>
      </dsp:txBody>
      <dsp:txXfrm rot="-5400000">
        <a:off x="1" y="1497963"/>
        <a:ext cx="789742" cy="338461"/>
      </dsp:txXfrm>
    </dsp:sp>
    <dsp:sp modelId="{E5CB376A-E1F5-4E26-86CA-E248F361C893}">
      <dsp:nvSpPr>
        <dsp:cNvPr id="0" name=""/>
        <dsp:cNvSpPr/>
      </dsp:nvSpPr>
      <dsp:spPr>
        <a:xfrm rot="5400000">
          <a:off x="5968656" y="-4160440"/>
          <a:ext cx="902570" cy="11260399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Вибрати потрібні інструменти з групи </a:t>
          </a:r>
          <a:r>
            <a:rPr lang="uk-UA" sz="2400" b="1" i="1" kern="1200" noProof="0" dirty="0">
              <a:solidFill>
                <a:schemeClr val="bg1"/>
              </a:solidFill>
            </a:rPr>
            <a:t>Шрифт</a:t>
          </a:r>
          <a:r>
            <a:rPr lang="uk-UA" sz="2400" i="1" kern="1200" noProof="0" dirty="0">
              <a:solidFill>
                <a:schemeClr val="bg1"/>
              </a:solidFill>
            </a:rPr>
            <a:t> або </a:t>
          </a:r>
          <a:r>
            <a:rPr lang="uk-UA" sz="2400" b="1" i="1" kern="1200" noProof="0" dirty="0">
              <a:solidFill>
                <a:schemeClr val="bg1"/>
              </a:solidFill>
            </a:rPr>
            <a:t>Абзац</a:t>
          </a:r>
          <a:r>
            <a:rPr lang="uk-UA" sz="2400" i="1" kern="1200" noProof="0" dirty="0">
              <a:solidFill>
                <a:schemeClr val="bg1"/>
              </a:solidFill>
            </a:rPr>
            <a:t>, що розміщуються на вкладці </a:t>
          </a:r>
          <a:r>
            <a:rPr lang="uk-UA" sz="2400" b="1" i="1" kern="1200" noProof="0" dirty="0">
              <a:solidFill>
                <a:schemeClr val="bg1"/>
              </a:solidFill>
            </a:rPr>
            <a:t>Основне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89742" y="1062534"/>
        <a:ext cx="11216339" cy="814450"/>
      </dsp:txXfrm>
    </dsp:sp>
    <dsp:sp modelId="{D547829D-0660-4ECE-8B9B-4DD150AEB617}">
      <dsp:nvSpPr>
        <dsp:cNvPr id="0" name=""/>
        <dsp:cNvSpPr/>
      </dsp:nvSpPr>
      <dsp:spPr>
        <a:xfrm rot="5400000">
          <a:off x="-169230" y="2299879"/>
          <a:ext cx="1128203" cy="78974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525519"/>
        <a:ext cx="789742" cy="338461"/>
      </dsp:txXfrm>
    </dsp:sp>
    <dsp:sp modelId="{9E04A936-A0BD-4697-B593-D6F4E69814DB}">
      <dsp:nvSpPr>
        <dsp:cNvPr id="0" name=""/>
        <dsp:cNvSpPr/>
      </dsp:nvSpPr>
      <dsp:spPr>
        <a:xfrm rot="5400000">
          <a:off x="5968656" y="-3132884"/>
          <a:ext cx="902570" cy="11260399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noProof="0" dirty="0">
              <a:solidFill>
                <a:srgbClr val="002060"/>
              </a:solidFill>
            </a:rPr>
            <a:t>Змінити значення вибраних властивостей.</a:t>
          </a:r>
        </a:p>
      </dsp:txBody>
      <dsp:txXfrm rot="-5400000">
        <a:off x="789742" y="2090090"/>
        <a:ext cx="11216339" cy="814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838971" y="-893625"/>
          <a:ext cx="6951353" cy="6951353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86194" y="322653"/>
          <a:ext cx="8350001" cy="6457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254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>
              <a:solidFill>
                <a:prstClr val="white"/>
              </a:solidFill>
              <a:latin typeface="Verdana"/>
              <a:ea typeface="+mn-ea"/>
              <a:cs typeface="+mn-cs"/>
            </a:rPr>
            <a:t>зміну яскравості</a:t>
          </a:r>
          <a:r>
            <a:rPr lang="uk-UA" sz="2800" i="1" kern="1200" dirty="0"/>
            <a:t> кольору, контрастності; </a:t>
          </a:r>
        </a:p>
      </dsp:txBody>
      <dsp:txXfrm>
        <a:off x="486194" y="322653"/>
        <a:ext cx="8350001" cy="645719"/>
      </dsp:txXfrm>
    </dsp:sp>
    <dsp:sp modelId="{27878C57-BBF6-4C22-88FA-1C3D4933722D}">
      <dsp:nvSpPr>
        <dsp:cNvPr id="0" name=""/>
        <dsp:cNvSpPr/>
      </dsp:nvSpPr>
      <dsp:spPr>
        <a:xfrm>
          <a:off x="82619" y="241938"/>
          <a:ext cx="807149" cy="807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48897" y="1290922"/>
          <a:ext cx="7887297" cy="64571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254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/>
            <a:t>перефарбування;</a:t>
          </a:r>
        </a:p>
      </dsp:txBody>
      <dsp:txXfrm>
        <a:off x="948897" y="1290922"/>
        <a:ext cx="7887297" cy="645719"/>
      </dsp:txXfrm>
    </dsp:sp>
    <dsp:sp modelId="{E63EBB38-5984-4F74-98F1-254621592311}">
      <dsp:nvSpPr>
        <dsp:cNvPr id="0" name=""/>
        <dsp:cNvSpPr/>
      </dsp:nvSpPr>
      <dsp:spPr>
        <a:xfrm>
          <a:off x="545323" y="1210207"/>
          <a:ext cx="807149" cy="807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90910" y="2259191"/>
          <a:ext cx="7745284" cy="6457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254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>
              <a:solidFill>
                <a:srgbClr val="002060"/>
              </a:solidFill>
            </a:rPr>
            <a:t>додавання художніх ефектів;</a:t>
          </a:r>
        </a:p>
      </dsp:txBody>
      <dsp:txXfrm>
        <a:off x="1090910" y="2259191"/>
        <a:ext cx="7745284" cy="645719"/>
      </dsp:txXfrm>
    </dsp:sp>
    <dsp:sp modelId="{D13D7DA6-9D1E-4150-A6AE-C6ABC36166D5}">
      <dsp:nvSpPr>
        <dsp:cNvPr id="0" name=""/>
        <dsp:cNvSpPr/>
      </dsp:nvSpPr>
      <dsp:spPr>
        <a:xfrm>
          <a:off x="687336" y="2178476"/>
          <a:ext cx="807149" cy="807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48897" y="3227460"/>
          <a:ext cx="7887297" cy="6457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254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/>
            <a:t>додавання рамок;</a:t>
          </a:r>
        </a:p>
      </dsp:txBody>
      <dsp:txXfrm>
        <a:off x="948897" y="3227460"/>
        <a:ext cx="7887297" cy="645719"/>
      </dsp:txXfrm>
    </dsp:sp>
    <dsp:sp modelId="{AA2029A9-878F-42BF-A694-5944B1AD983E}">
      <dsp:nvSpPr>
        <dsp:cNvPr id="0" name=""/>
        <dsp:cNvSpPr/>
      </dsp:nvSpPr>
      <dsp:spPr>
        <a:xfrm>
          <a:off x="545323" y="3146745"/>
          <a:ext cx="807149" cy="807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86194" y="4195729"/>
          <a:ext cx="8350001" cy="645719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254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/>
            <a:t>обрізання країв тощо.</a:t>
          </a:r>
        </a:p>
      </dsp:txBody>
      <dsp:txXfrm>
        <a:off x="486194" y="4195729"/>
        <a:ext cx="8350001" cy="645719"/>
      </dsp:txXfrm>
    </dsp:sp>
    <dsp:sp modelId="{0589A8B4-BF53-4D85-9C3C-5A5EA39FC1AC}">
      <dsp:nvSpPr>
        <dsp:cNvPr id="0" name=""/>
        <dsp:cNvSpPr/>
      </dsp:nvSpPr>
      <dsp:spPr>
        <a:xfrm>
          <a:off x="82619" y="4115014"/>
          <a:ext cx="807149" cy="807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02.07.2019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3.png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Об’єкти презентації. Типи слайдів.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11</a:t>
            </a:r>
          </a:p>
        </p:txBody>
      </p:sp>
      <p:pic>
        <p:nvPicPr>
          <p:cNvPr id="7" name="Picture 2" descr="15, powerpoint icon">
            <a:extLst>
              <a:ext uri="{FF2B5EF4-FFF2-40B4-BE49-F238E27FC236}">
                <a16:creationId xmlns:a16="http://schemas.microsoft.com/office/drawing/2014/main" id="{21DE78DB-EEDC-4123-8D88-52FDEC946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t="10258" r="11549" b="12908"/>
          <a:stretch/>
        </p:blipFill>
        <p:spPr bwMode="auto">
          <a:xfrm>
            <a:off x="6142382" y="3649833"/>
            <a:ext cx="2415209" cy="23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esign, template, web, website icon">
            <a:extLst>
              <a:ext uri="{FF2B5EF4-FFF2-40B4-BE49-F238E27FC236}">
                <a16:creationId xmlns:a16="http://schemas.microsoft.com/office/drawing/2014/main" id="{C05A9A45-F2A6-4488-A15C-68D618433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16" y="3648696"/>
            <a:ext cx="2401555" cy="24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0" y="3169101"/>
            <a:ext cx="3343275" cy="35337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об'єкти використовують при створенні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5A859-2DA7-43F4-9D76-EB5819E5DB3F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виборі макета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 і вміст </a:t>
            </a:r>
            <a:r>
              <a:rPr lang="uk-UA" sz="2800" b="1" i="1" kern="0" dirty="0">
                <a:solidFill>
                  <a:srgbClr val="FFFFFF"/>
                </a:solidFill>
              </a:rPr>
              <a:t>визначаються області для введення заголовка та вставляння об'єкта. Для вибору типу об'єкта на екрані відображається набір значків, що відповідають об'єктам: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A9FA46-89F5-4931-9E3F-698CDDAF69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026" t="11298" r="6544" b="7329"/>
          <a:stretch/>
        </p:blipFill>
        <p:spPr>
          <a:xfrm>
            <a:off x="6227259" y="3896139"/>
            <a:ext cx="3075768" cy="19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BA203D-64E3-43C4-BEC0-CAD93A1CDBAB}"/>
              </a:ext>
            </a:extLst>
          </p:cNvPr>
          <p:cNvSpPr txBox="1"/>
          <p:nvPr/>
        </p:nvSpPr>
        <p:spPr>
          <a:xfrm>
            <a:off x="3548270" y="3496893"/>
            <a:ext cx="2402652" cy="523220"/>
          </a:xfrm>
          <a:prstGeom prst="wedgeRectCallout">
            <a:avLst>
              <a:gd name="adj1" fmla="val 73321"/>
              <a:gd name="adj2" fmla="val 1242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3BEA2-AA5C-466E-BD1D-BC22E4386FAE}"/>
              </a:ext>
            </a:extLst>
          </p:cNvPr>
          <p:cNvSpPr txBox="1"/>
          <p:nvPr/>
        </p:nvSpPr>
        <p:spPr>
          <a:xfrm>
            <a:off x="6088947" y="3101203"/>
            <a:ext cx="2678988" cy="523220"/>
          </a:xfrm>
          <a:prstGeom prst="wedgeRectCallout">
            <a:avLst>
              <a:gd name="adj1" fmla="val 8766"/>
              <a:gd name="adj2" fmla="val 16791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Діаграма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D86889-816F-4153-A6D3-1C9648F149AC}"/>
              </a:ext>
            </a:extLst>
          </p:cNvPr>
          <p:cNvSpPr txBox="1"/>
          <p:nvPr/>
        </p:nvSpPr>
        <p:spPr>
          <a:xfrm>
            <a:off x="9442673" y="3496893"/>
            <a:ext cx="2678988" cy="523220"/>
          </a:xfrm>
          <a:prstGeom prst="wedgeRectCallout">
            <a:avLst>
              <a:gd name="adj1" fmla="val -66177"/>
              <a:gd name="adj2" fmla="val 10902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Схема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C56FAE-5A5E-4632-8025-8B92A3CF4409}"/>
              </a:ext>
            </a:extLst>
          </p:cNvPr>
          <p:cNvSpPr txBox="1"/>
          <p:nvPr/>
        </p:nvSpPr>
        <p:spPr>
          <a:xfrm>
            <a:off x="3548270" y="5083337"/>
            <a:ext cx="2402652" cy="954107"/>
          </a:xfrm>
          <a:prstGeom prst="wedgeRectCallout">
            <a:avLst>
              <a:gd name="adj1" fmla="val 69981"/>
              <a:gd name="adj2" fmla="val -2020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Малюнок з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B34438-3DE5-4831-A83F-E74F3AC377C1}"/>
              </a:ext>
            </a:extLst>
          </p:cNvPr>
          <p:cNvSpPr txBox="1"/>
          <p:nvPr/>
        </p:nvSpPr>
        <p:spPr>
          <a:xfrm>
            <a:off x="5087368" y="6083373"/>
            <a:ext cx="5148483" cy="523220"/>
          </a:xfrm>
          <a:prstGeom prst="wedgeRectCallout">
            <a:avLst>
              <a:gd name="adj1" fmla="val 2196"/>
              <a:gd name="adj2" fmla="val -14625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Онлайнові зображення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E94FF9-4641-4261-903A-E31A4EBB8EA8}"/>
              </a:ext>
            </a:extLst>
          </p:cNvPr>
          <p:cNvSpPr txBox="1"/>
          <p:nvPr/>
        </p:nvSpPr>
        <p:spPr>
          <a:xfrm>
            <a:off x="9443162" y="5083099"/>
            <a:ext cx="2678988" cy="523220"/>
          </a:xfrm>
          <a:prstGeom prst="wedgeRectCallout">
            <a:avLst>
              <a:gd name="adj1" fmla="val -69145"/>
              <a:gd name="adj2" fmla="val 273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Відеокліп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B4D71AC7-5526-4006-8EA5-2F3F1C82D405}"/>
              </a:ext>
            </a:extLst>
          </p:cNvPr>
          <p:cNvSpPr/>
          <p:nvPr/>
        </p:nvSpPr>
        <p:spPr>
          <a:xfrm>
            <a:off x="1979534" y="5014415"/>
            <a:ext cx="1221537" cy="106895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id="{A330798E-293E-4018-8D36-668A96F5C94D}"/>
              </a:ext>
            </a:extLst>
          </p:cNvPr>
          <p:cNvSpPr/>
          <p:nvPr/>
        </p:nvSpPr>
        <p:spPr>
          <a:xfrm rot="18900000">
            <a:off x="2501465" y="452754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9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759" y="1140491"/>
            <a:ext cx="7715250" cy="54387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об'єкти використовують при створенні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CE356-ABDF-46A8-8216-0EF4B3890201}"/>
              </a:ext>
            </a:extLst>
          </p:cNvPr>
          <p:cNvSpPr txBox="1"/>
          <p:nvPr/>
        </p:nvSpPr>
        <p:spPr>
          <a:xfrm>
            <a:off x="72008" y="1196763"/>
            <a:ext cx="4420479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зміни макета раніше створеного слайда потрібно виділити його, обрати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Макет</a:t>
            </a:r>
            <a:r>
              <a:rPr lang="uk-UA" sz="2800" b="1" i="1" kern="0" dirty="0">
                <a:solidFill>
                  <a:srgbClr val="FFFFFF"/>
                </a:solidFill>
              </a:rPr>
              <a:t>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й у списку доступних макетів слайдів обрати необхідний.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6AF52B7-55D4-4BC3-A849-4E6AB0EA2C0F}"/>
              </a:ext>
            </a:extLst>
          </p:cNvPr>
          <p:cNvSpPr/>
          <p:nvPr/>
        </p:nvSpPr>
        <p:spPr>
          <a:xfrm>
            <a:off x="5332662" y="1591492"/>
            <a:ext cx="924059" cy="41365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BF3D29B6-73F5-42A7-A24C-83ACF43DB874}"/>
              </a:ext>
            </a:extLst>
          </p:cNvPr>
          <p:cNvSpPr/>
          <p:nvPr/>
        </p:nvSpPr>
        <p:spPr>
          <a:xfrm rot="18900000">
            <a:off x="5751638" y="99122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12F56C4-E19B-4F2E-AF80-F66916125C87}"/>
              </a:ext>
            </a:extLst>
          </p:cNvPr>
          <p:cNvSpPr/>
          <p:nvPr/>
        </p:nvSpPr>
        <p:spPr>
          <a:xfrm>
            <a:off x="7793960" y="1998620"/>
            <a:ext cx="917224" cy="3544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4A6DF3C0-9CB5-4082-A10C-DB2EA69A732A}"/>
              </a:ext>
            </a:extLst>
          </p:cNvPr>
          <p:cNvSpPr/>
          <p:nvPr/>
        </p:nvSpPr>
        <p:spPr>
          <a:xfrm rot="18900000">
            <a:off x="8233587" y="133725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6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об'єкти використовують при створенні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Кожний із цих об'єктів можна: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7CE7D-A49A-4153-BBFD-121728A44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08" y="1842464"/>
            <a:ext cx="2386608" cy="4416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3353977-5B2B-47A3-AC6D-4280C8FDE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697448"/>
              </p:ext>
            </p:extLst>
          </p:nvPr>
        </p:nvGraphicFramePr>
        <p:xfrm>
          <a:off x="6319520" y="1735158"/>
          <a:ext cx="5708357" cy="3258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" descr="browser, business, coding, content, data, design, development, frame, graphic, grid, homepage, html, interface, internet, landing, layout, market, marketing, navigation, online, page, portfolio, programming, project, responsive, screen, seo, service, shop, shopping, site, store, structure, template, ui, web, webdesign, webpage, website, window, wireframe icon">
            <a:extLst>
              <a:ext uri="{FF2B5EF4-FFF2-40B4-BE49-F238E27FC236}">
                <a16:creationId xmlns:a16="http://schemas.microsoft.com/office/drawing/2014/main" id="{ADB41AAB-0833-485D-9A04-1184612A8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104" y="1780682"/>
            <a:ext cx="3312495" cy="331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8DD796-5EF1-4106-9B4C-72774CB63803}"/>
              </a:ext>
            </a:extLst>
          </p:cNvPr>
          <p:cNvSpPr txBox="1"/>
          <p:nvPr/>
        </p:nvSpPr>
        <p:spPr>
          <a:xfrm>
            <a:off x="2570480" y="5122842"/>
            <a:ext cx="9621520" cy="1384995"/>
          </a:xfrm>
          <a:prstGeom prst="wedgeRectCallout">
            <a:avLst>
              <a:gd name="adj1" fmla="val -53251"/>
              <a:gd name="adj2" fmla="val -82748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Виконувати дії з об'єктами можна за допомогою відповідних вказівок контекстного меню після виділення об'єкта.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додати новий об'єкт до слайда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Додати в середовищі </a:t>
            </a:r>
            <a:r>
              <a:rPr lang="en-US" sz="2800" b="1" i="1" kern="0" dirty="0">
                <a:solidFill>
                  <a:srgbClr val="FFFF00"/>
                </a:solidFill>
              </a:rPr>
              <a:t>Microsoft Power Point </a:t>
            </a:r>
            <a:r>
              <a:rPr lang="uk-UA" sz="2800" b="1" i="1" kern="0" dirty="0">
                <a:solidFill>
                  <a:schemeClr val="bg1"/>
                </a:solidFill>
              </a:rPr>
              <a:t>новий текстовий напис або фігурний текст із бібліотеки </a:t>
            </a:r>
            <a:r>
              <a:rPr lang="en-US" sz="2800" b="1" i="1" kern="0" dirty="0">
                <a:solidFill>
                  <a:srgbClr val="FFFF00"/>
                </a:solidFill>
              </a:rPr>
              <a:t>WordArt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до слайда можна за допомогою інструментів, розміщених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chemeClr val="bg1"/>
                </a:solidFill>
              </a:rPr>
              <a:t>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055FE6-7E52-4E4A-92E2-65633D02A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356" y="3232175"/>
            <a:ext cx="9083287" cy="296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F3995B5-A9AF-4FFF-86BE-D1FAA18FDC3F}"/>
              </a:ext>
            </a:extLst>
          </p:cNvPr>
          <p:cNvSpPr/>
          <p:nvPr/>
        </p:nvSpPr>
        <p:spPr>
          <a:xfrm>
            <a:off x="1554356" y="3208080"/>
            <a:ext cx="1879724" cy="296597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729C538-5647-4ED7-9AA3-6C65E9DD6B74}"/>
              </a:ext>
            </a:extLst>
          </p:cNvPr>
          <p:cNvSpPr/>
          <p:nvPr/>
        </p:nvSpPr>
        <p:spPr>
          <a:xfrm>
            <a:off x="4808603" y="3208079"/>
            <a:ext cx="1775077" cy="296597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959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додати новий об'єкт до слайда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середовищі </a:t>
            </a:r>
            <a:r>
              <a:rPr lang="uk-UA" sz="2800" b="1" i="1" kern="0" dirty="0">
                <a:solidFill>
                  <a:srgbClr val="FFFF00"/>
                </a:solidFill>
              </a:rPr>
              <a:t>Microsoft </a:t>
            </a:r>
            <a:r>
              <a:rPr lang="uk-UA" sz="2800" b="1" i="1" kern="0" dirty="0" err="1">
                <a:solidFill>
                  <a:srgbClr val="FFFF00"/>
                </a:solidFill>
              </a:rPr>
              <a:t>Power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Point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для додавання об'єктів використовують групи інструментів із вкладки Вставлення.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9E6E17-9B4F-4024-8109-2206C7B0E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82" y="2790702"/>
            <a:ext cx="10545036" cy="297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0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додати новий об'єкт до слайда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00E1C18-D056-4A21-96FE-07D1C745B832}"/>
              </a:ext>
            </a:extLst>
          </p:cNvPr>
          <p:cNvSpPr/>
          <p:nvPr/>
        </p:nvSpPr>
        <p:spPr>
          <a:xfrm>
            <a:off x="69850" y="1196763"/>
            <a:ext cx="5972332" cy="22322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Місце розташування об'єкта на слайді вказується за допомогою миші.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621D2EA-E6AB-433A-8A6E-224358C931B0}"/>
              </a:ext>
            </a:extLst>
          </p:cNvPr>
          <p:cNvSpPr/>
          <p:nvPr/>
        </p:nvSpPr>
        <p:spPr>
          <a:xfrm>
            <a:off x="6147662" y="1196763"/>
            <a:ext cx="5972332" cy="22322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Зміна місця розташування об'єктів на слайді здійснюється перетягуванням.</a:t>
            </a:r>
          </a:p>
        </p:txBody>
      </p:sp>
      <p:pic>
        <p:nvPicPr>
          <p:cNvPr id="2050" name="Picture 2" descr="arrow, cursor, pointer icon">
            <a:extLst>
              <a:ext uri="{FF2B5EF4-FFF2-40B4-BE49-F238E27FC236}">
                <a16:creationId xmlns:a16="http://schemas.microsoft.com/office/drawing/2014/main" id="{C51FDC22-2CBE-4484-93DE-0D5198FC0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2858" y="3480870"/>
            <a:ext cx="3006315" cy="30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row, arrows, bottom, creative, direction, down, drag, finger, finger-drag-four-sides, fingers, four, gesture, grid, hand, interaction, left, line, move, right, shape, sides, slide, swipe, top, touch, touch-gestures, up, work icon">
            <a:extLst>
              <a:ext uri="{FF2B5EF4-FFF2-40B4-BE49-F238E27FC236}">
                <a16:creationId xmlns:a16="http://schemas.microsoft.com/office/drawing/2014/main" id="{82758E7C-DFAD-4F7A-A4F6-5FFA5248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822" y="3596665"/>
            <a:ext cx="2890520" cy="289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формат текстових і графічних об'єктів слайда?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Крім зміни місця розташування об'єктів, їх можна також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форматувати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A62C2-5D5D-4113-83A2-A6367569BB0A}"/>
              </a:ext>
            </a:extLst>
          </p:cNvPr>
          <p:cNvSpPr txBox="1"/>
          <p:nvPr/>
        </p:nvSpPr>
        <p:spPr>
          <a:xfrm>
            <a:off x="70929" y="227806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зміни формату текстових об'єктів, як і в текстовому процесорі, необхідно: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39429FAC-5E08-431A-B897-5891EC986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470362"/>
              </p:ext>
            </p:extLst>
          </p:nvPr>
        </p:nvGraphicFramePr>
        <p:xfrm>
          <a:off x="72008" y="3428999"/>
          <a:ext cx="12050142" cy="326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401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Graphic spid="8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формат текстових і графічних об'єктів слайда?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chemeClr val="bg1"/>
                </a:solidFill>
              </a:rPr>
              <a:t>Кнопки </a:t>
            </a:r>
            <a:r>
              <a:rPr lang="uk-UA" sz="2800" b="1" i="1" kern="0" dirty="0">
                <a:solidFill>
                  <a:schemeClr val="bg1"/>
                </a:solidFill>
              </a:rPr>
              <a:t>і поля, що використовуються для форматування об’єктів.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171F4C-E78A-47D9-ABE0-DD941945B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230" y="3020023"/>
            <a:ext cx="7819540" cy="1890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7ED17AD1-2CC4-4A18-99C8-41AF2BABA3C7}"/>
              </a:ext>
            </a:extLst>
          </p:cNvPr>
          <p:cNvSpPr/>
          <p:nvPr/>
        </p:nvSpPr>
        <p:spPr>
          <a:xfrm>
            <a:off x="2186230" y="3130376"/>
            <a:ext cx="1953970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88FA9F-30A5-40F4-B167-17E93FF147D7}"/>
              </a:ext>
            </a:extLst>
          </p:cNvPr>
          <p:cNvSpPr txBox="1"/>
          <p:nvPr/>
        </p:nvSpPr>
        <p:spPr>
          <a:xfrm>
            <a:off x="481687" y="2390691"/>
            <a:ext cx="2678988" cy="523220"/>
          </a:xfrm>
          <a:prstGeom prst="wedgeRectCallout">
            <a:avLst>
              <a:gd name="adj1" fmla="val 38554"/>
              <a:gd name="adj2" fmla="val 11746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Шрифт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B388D75B-29C4-4BB8-95ED-8DBB03DECC6E}"/>
              </a:ext>
            </a:extLst>
          </p:cNvPr>
          <p:cNvSpPr/>
          <p:nvPr/>
        </p:nvSpPr>
        <p:spPr>
          <a:xfrm>
            <a:off x="4142030" y="3130376"/>
            <a:ext cx="1953970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7E5B49-FA71-469F-A5AE-624F4437E4D3}"/>
              </a:ext>
            </a:extLst>
          </p:cNvPr>
          <p:cNvSpPr txBox="1"/>
          <p:nvPr/>
        </p:nvSpPr>
        <p:spPr>
          <a:xfrm>
            <a:off x="4317087" y="2393782"/>
            <a:ext cx="4390034" cy="523220"/>
          </a:xfrm>
          <a:prstGeom prst="wedgeRectCallout">
            <a:avLst>
              <a:gd name="adj1" fmla="val -33422"/>
              <a:gd name="adj2" fmla="val 10581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Розмір символів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7A659D4E-25D7-49C8-887E-2FF80C5411B6}"/>
              </a:ext>
            </a:extLst>
          </p:cNvPr>
          <p:cNvSpPr/>
          <p:nvPr/>
        </p:nvSpPr>
        <p:spPr>
          <a:xfrm>
            <a:off x="2183690" y="3800857"/>
            <a:ext cx="2276550" cy="58086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0376D4-752F-468D-A951-50E8B0825C78}"/>
              </a:ext>
            </a:extLst>
          </p:cNvPr>
          <p:cNvSpPr txBox="1"/>
          <p:nvPr/>
        </p:nvSpPr>
        <p:spPr>
          <a:xfrm>
            <a:off x="155762" y="5020815"/>
            <a:ext cx="3593278" cy="954107"/>
          </a:xfrm>
          <a:prstGeom prst="wedgeRectCallout">
            <a:avLst>
              <a:gd name="adj1" fmla="val 31202"/>
              <a:gd name="adj2" fmla="val -12638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Накреслення символів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35254DE8-2F1C-4B67-ADF7-B2B48C50C924}"/>
              </a:ext>
            </a:extLst>
          </p:cNvPr>
          <p:cNvSpPr/>
          <p:nvPr/>
        </p:nvSpPr>
        <p:spPr>
          <a:xfrm>
            <a:off x="5810810" y="3800857"/>
            <a:ext cx="864310" cy="58086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BA12A4-4815-4D33-A377-7A7E9FF7A5A2}"/>
              </a:ext>
            </a:extLst>
          </p:cNvPr>
          <p:cNvSpPr txBox="1"/>
          <p:nvPr/>
        </p:nvSpPr>
        <p:spPr>
          <a:xfrm>
            <a:off x="4084955" y="5020815"/>
            <a:ext cx="2952245" cy="954107"/>
          </a:xfrm>
          <a:prstGeom prst="wedgeRectCallout">
            <a:avLst>
              <a:gd name="adj1" fmla="val 16865"/>
              <a:gd name="adj2" fmla="val -13064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Колір символів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4CA46F17-9029-4BE3-A6B1-DBA3491AEB49}"/>
              </a:ext>
            </a:extLst>
          </p:cNvPr>
          <p:cNvSpPr/>
          <p:nvPr/>
        </p:nvSpPr>
        <p:spPr>
          <a:xfrm>
            <a:off x="6675120" y="3800456"/>
            <a:ext cx="1960880" cy="58086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CC04B5-5ABA-4319-A45B-C1EDD0275344}"/>
              </a:ext>
            </a:extLst>
          </p:cNvPr>
          <p:cNvSpPr txBox="1"/>
          <p:nvPr/>
        </p:nvSpPr>
        <p:spPr>
          <a:xfrm>
            <a:off x="7373115" y="5020815"/>
            <a:ext cx="4749035" cy="954107"/>
          </a:xfrm>
          <a:prstGeom prst="wedgeRectCallout">
            <a:avLst>
              <a:gd name="adj1" fmla="val -42824"/>
              <a:gd name="adj2" fmla="val -12958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Спосіб вирівнювання тексту</a:t>
            </a:r>
          </a:p>
        </p:txBody>
      </p:sp>
    </p:spTree>
    <p:extLst>
      <p:ext uri="{BB962C8B-B14F-4D97-AF65-F5344CB8AC3E}">
        <p14:creationId xmlns:p14="http://schemas.microsoft.com/office/powerpoint/2010/main" val="25423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2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формат текстових і графічних об'єктів слайда?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580047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використанні контекстного меню вказівки, за допомогою яких можна форматувати текстові об'єкти, згруповані в окрему область.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F7D839-3C97-4656-909F-A8020AAC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196763"/>
            <a:ext cx="5871592" cy="502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79CBE1D-63F3-474D-9BEA-4F43F0D7DECC}"/>
              </a:ext>
            </a:extLst>
          </p:cNvPr>
          <p:cNvSpPr/>
          <p:nvPr/>
        </p:nvSpPr>
        <p:spPr>
          <a:xfrm>
            <a:off x="6248400" y="1143616"/>
            <a:ext cx="4947920" cy="14878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303990D5-ABAE-4247-A5CB-0E59956EEE35}"/>
              </a:ext>
            </a:extLst>
          </p:cNvPr>
          <p:cNvSpPr/>
          <p:nvPr/>
        </p:nvSpPr>
        <p:spPr>
          <a:xfrm rot="2700000" flipV="1">
            <a:off x="9012111" y="265645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4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формат текстових і графічних об'єктів слайда?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 форматування графічних </a:t>
            </a:r>
            <a:r>
              <a:rPr lang="uk-UA" sz="2800" b="1" i="1" kern="0">
                <a:solidFill>
                  <a:schemeClr val="bg1"/>
                </a:solidFill>
              </a:rPr>
              <a:t>об'єктів відносять: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8ABE056-A51C-4DEF-BD92-AF68283E0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153917"/>
              </p:ext>
            </p:extLst>
          </p:nvPr>
        </p:nvGraphicFramePr>
        <p:xfrm>
          <a:off x="3119120" y="1595120"/>
          <a:ext cx="8908757" cy="516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image, photo, photography, picture icon">
            <a:extLst>
              <a:ext uri="{FF2B5EF4-FFF2-40B4-BE49-F238E27FC236}">
                <a16:creationId xmlns:a16="http://schemas.microsoft.com/office/drawing/2014/main" id="{B6D8F112-70C0-459E-AF30-96A196FC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383061"/>
            <a:ext cx="3636392" cy="36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Об’єкти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D741532D-AE26-4B93-B3D4-68BC3C082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948254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42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формат текстових і графічних об'єктів слайда?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середовищі </a:t>
            </a:r>
            <a:r>
              <a:rPr lang="en-US" sz="2800" b="1" i="1" kern="0" dirty="0">
                <a:solidFill>
                  <a:srgbClr val="FFFF00"/>
                </a:solidFill>
              </a:rPr>
              <a:t>Microsoft Power Point </a:t>
            </a:r>
            <a:r>
              <a:rPr lang="uk-UA" sz="2800" b="1" i="1" kern="0" dirty="0">
                <a:solidFill>
                  <a:schemeClr val="bg1"/>
                </a:solidFill>
              </a:rPr>
              <a:t>усі команди для форматування малюнка доступні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</a:t>
            </a:r>
            <a:r>
              <a:rPr lang="uk-UA" sz="2800" b="1" i="1" kern="0" dirty="0">
                <a:solidFill>
                  <a:schemeClr val="bg1"/>
                </a:solidFill>
              </a:rPr>
              <a:t>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Роботи з рисунками</a:t>
            </a:r>
            <a:r>
              <a:rPr lang="uk-UA" sz="2800" b="1" i="1" kern="0" dirty="0">
                <a:solidFill>
                  <a:schemeClr val="bg1"/>
                </a:solidFill>
              </a:rPr>
              <a:t>. Цей режим автоматично відкривається при виборі графічного об'єкта.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A343C0-2310-41CF-B4C0-5F2CEE9D4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417"/>
          <a:stretch/>
        </p:blipFill>
        <p:spPr>
          <a:xfrm>
            <a:off x="548640" y="3174261"/>
            <a:ext cx="11094720" cy="297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19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1B0BF-0ADE-4851-BC87-BA9FE4A43CC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об'єкти можна вставити до слайда?</a:t>
            </a:r>
          </a:p>
        </p:txBody>
      </p:sp>
      <p:pic>
        <p:nvPicPr>
          <p:cNvPr id="14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BACED248-16F8-4E34-A4AE-8E4BE778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FE6332-FCC4-492F-BF2D-489D7587215E}"/>
              </a:ext>
            </a:extLst>
          </p:cNvPr>
          <p:cNvSpPr txBox="1"/>
          <p:nvPr/>
        </p:nvSpPr>
        <p:spPr>
          <a:xfrm>
            <a:off x="70929" y="1830398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макет слайда? Чим відрізняються різні макети?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B07906-F8C4-4F7A-BEBC-BF6401562DFD}"/>
              </a:ext>
            </a:extLst>
          </p:cNvPr>
          <p:cNvSpPr txBox="1"/>
          <p:nvPr/>
        </p:nvSpPr>
        <p:spPr>
          <a:xfrm>
            <a:off x="72007" y="2894920"/>
            <a:ext cx="12049063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яких умов для додавання до слайда нових об'єктів доцільне застосовувати ручний спосіб, а коли —макети слайда?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E98970-6EEE-494B-B74A-022E76F4EB1F}"/>
              </a:ext>
            </a:extLst>
          </p:cNvPr>
          <p:cNvSpPr txBox="1"/>
          <p:nvPr/>
        </p:nvSpPr>
        <p:spPr>
          <a:xfrm>
            <a:off x="72008" y="4390330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однакові операції можна виконувати зі вставленими до слайда об'єктами?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59CF3-7442-4A65-B50D-C5BD0329CD70}"/>
              </a:ext>
            </a:extLst>
          </p:cNvPr>
          <p:cNvSpPr txBox="1"/>
          <p:nvPr/>
        </p:nvSpPr>
        <p:spPr>
          <a:xfrm>
            <a:off x="70930" y="5449225"/>
            <a:ext cx="10453766" cy="89255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Чи можна додати до слайда зображення з іншого слайда? Вислови припущення та обґрунтуй його.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76</a:t>
            </a:r>
            <a:r>
              <a:rPr lang="uk-UA" dirty="0"/>
              <a:t>-</a:t>
            </a:r>
            <a:r>
              <a:rPr lang="en-US" dirty="0"/>
              <a:t>78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новою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8954EB53-0BB9-4FA0-B170-9EC96EF3D694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11</a:t>
            </a:r>
          </a:p>
        </p:txBody>
      </p:sp>
      <p:pic>
        <p:nvPicPr>
          <p:cNvPr id="7" name="Picture 2" descr="15, powerpoint icon">
            <a:extLst>
              <a:ext uri="{FF2B5EF4-FFF2-40B4-BE49-F238E27FC236}">
                <a16:creationId xmlns:a16="http://schemas.microsoft.com/office/drawing/2014/main" id="{601B46F2-0471-45EA-AEB1-5C15E0FB1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t="10258" r="11549" b="12908"/>
          <a:stretch/>
        </p:blipFill>
        <p:spPr bwMode="auto">
          <a:xfrm>
            <a:off x="6142382" y="3649833"/>
            <a:ext cx="2415209" cy="23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esign, template, web, website icon">
            <a:extLst>
              <a:ext uri="{FF2B5EF4-FFF2-40B4-BE49-F238E27FC236}">
                <a16:creationId xmlns:a16="http://schemas.microsoft.com/office/drawing/2014/main" id="{1AD0AC60-81C6-414D-92FF-A2232DBF5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16" y="3648696"/>
            <a:ext cx="2401555" cy="24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об'єкти використовують при створенні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05891-1E36-47B7-8E65-E1EA915C4D68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Основними об'єктами комп'ютерних презентацій є </a:t>
            </a:r>
            <a:r>
              <a:rPr lang="uk-UA" sz="2800" b="1" i="1" kern="0" dirty="0">
                <a:solidFill>
                  <a:srgbClr val="FFFF00"/>
                </a:solidFill>
              </a:rPr>
              <a:t>слайди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slide - </a:t>
            </a:r>
            <a:r>
              <a:rPr lang="uk-UA" sz="2800" b="1" i="1" kern="0" dirty="0">
                <a:solidFill>
                  <a:srgbClr val="FFFFFF"/>
                </a:solidFill>
              </a:rPr>
              <a:t>ковзати).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2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B0AE9436-D55E-4462-B41F-E88DAB1F3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F60D97-889F-4BF6-8C38-9A0EE6601886}"/>
              </a:ext>
            </a:extLst>
          </p:cNvPr>
          <p:cNvSpPr txBox="1"/>
          <p:nvPr/>
        </p:nvSpPr>
        <p:spPr>
          <a:xfrm>
            <a:off x="72008" y="247692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Слайди презентації можуть містити різні об'єкти: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B1FDC6E9-379A-473F-9CA4-8A4A425340E2}"/>
              </a:ext>
            </a:extLst>
          </p:cNvPr>
          <p:cNvSpPr/>
          <p:nvPr/>
        </p:nvSpPr>
        <p:spPr>
          <a:xfrm>
            <a:off x="71894" y="3101861"/>
            <a:ext cx="2304594" cy="11997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Заголовки, текстові написи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44E431E0-CF56-4FE1-AA8A-DEE192B5A8FA}"/>
              </a:ext>
            </a:extLst>
          </p:cNvPr>
          <p:cNvSpPr/>
          <p:nvPr/>
        </p:nvSpPr>
        <p:spPr>
          <a:xfrm>
            <a:off x="2507114" y="3101861"/>
            <a:ext cx="2304480" cy="11997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 err="1">
                <a:solidFill>
                  <a:srgbClr val="FFFFFF"/>
                </a:solidFill>
              </a:rPr>
              <a:t>Зображен</a:t>
            </a:r>
            <a:r>
              <a:rPr lang="uk-UA" sz="2500" b="1" i="1" kern="0" dirty="0">
                <a:solidFill>
                  <a:srgbClr val="FFFFFF"/>
                </a:solidFill>
              </a:rPr>
              <a:t>-ня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B7559088-8608-4500-A7C9-6A9C98C9E91B}"/>
              </a:ext>
            </a:extLst>
          </p:cNvPr>
          <p:cNvSpPr/>
          <p:nvPr/>
        </p:nvSpPr>
        <p:spPr>
          <a:xfrm>
            <a:off x="4942220" y="3101861"/>
            <a:ext cx="2307099" cy="11997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Таблиці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F10C4749-09DC-442A-AC66-1B6C05E6306B}"/>
              </a:ext>
            </a:extLst>
          </p:cNvPr>
          <p:cNvSpPr/>
          <p:nvPr/>
        </p:nvSpPr>
        <p:spPr>
          <a:xfrm>
            <a:off x="7379945" y="3101861"/>
            <a:ext cx="2307100" cy="11997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Схеми, діаграми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BC8850E7-C859-4FFC-99F7-D1F4E6DFAB50}"/>
              </a:ext>
            </a:extLst>
          </p:cNvPr>
          <p:cNvSpPr/>
          <p:nvPr/>
        </p:nvSpPr>
        <p:spPr>
          <a:xfrm>
            <a:off x="9817670" y="3101861"/>
            <a:ext cx="2304480" cy="11997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Відеокліпи тощо</a:t>
            </a:r>
          </a:p>
        </p:txBody>
      </p:sp>
      <p:pic>
        <p:nvPicPr>
          <p:cNvPr id="23" name="Picture 2" descr="application, office, textbox icon">
            <a:extLst>
              <a:ext uri="{FF2B5EF4-FFF2-40B4-BE49-F238E27FC236}">
                <a16:creationId xmlns:a16="http://schemas.microsoft.com/office/drawing/2014/main" id="{1C4E856F-E0DC-4D28-9E41-5ADCFB908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" y="4153331"/>
            <a:ext cx="2304594" cy="23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graphic, image, photo, picture icon">
            <a:extLst>
              <a:ext uri="{FF2B5EF4-FFF2-40B4-BE49-F238E27FC236}">
                <a16:creationId xmlns:a16="http://schemas.microsoft.com/office/drawing/2014/main" id="{FF3B3722-731B-49D0-B590-200C70F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4" y="4355276"/>
            <a:ext cx="1866959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table, windows icon">
            <a:extLst>
              <a:ext uri="{FF2B5EF4-FFF2-40B4-BE49-F238E27FC236}">
                <a16:creationId xmlns:a16="http://schemas.microsoft.com/office/drawing/2014/main" id="{96517093-C889-40BB-9C5D-3D3CFFDB9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32" y="4308707"/>
            <a:ext cx="1995294" cy="19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nalytics, chart, diagram, pie, statistics icon">
            <a:extLst>
              <a:ext uri="{FF2B5EF4-FFF2-40B4-BE49-F238E27FC236}">
                <a16:creationId xmlns:a16="http://schemas.microsoft.com/office/drawing/2014/main" id="{8381A765-D92B-4E44-A6C8-F14B0258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654" y="4348463"/>
            <a:ext cx="1841681" cy="18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film, movie, play, video icon">
            <a:extLst>
              <a:ext uri="{FF2B5EF4-FFF2-40B4-BE49-F238E27FC236}">
                <a16:creationId xmlns:a16="http://schemas.microsoft.com/office/drawing/2014/main" id="{82180C37-AF6F-4A8B-9DF3-D28D319A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703" y="4352671"/>
            <a:ext cx="1832413" cy="183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об'єкти використовують при створенні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1E41D-3C31-4BA5-A62F-22787D96B28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Слайд і його об'єкти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9F46DD-CE42-474E-8551-AAED5B8DE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66" y="2563085"/>
            <a:ext cx="6360368" cy="357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84E62FD4-1CDF-495A-AB4B-E8B704ECB841}"/>
              </a:ext>
            </a:extLst>
          </p:cNvPr>
          <p:cNvSpPr/>
          <p:nvPr/>
        </p:nvSpPr>
        <p:spPr>
          <a:xfrm>
            <a:off x="3372692" y="2770792"/>
            <a:ext cx="4674028" cy="118144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FDE1EA-4B4C-4B50-8864-FAB737ACBD8D}"/>
              </a:ext>
            </a:extLst>
          </p:cNvPr>
          <p:cNvSpPr txBox="1"/>
          <p:nvPr/>
        </p:nvSpPr>
        <p:spPr>
          <a:xfrm>
            <a:off x="644067" y="1997947"/>
            <a:ext cx="2678988" cy="523220"/>
          </a:xfrm>
          <a:prstGeom prst="wedgeRectCallout">
            <a:avLst>
              <a:gd name="adj1" fmla="val 59791"/>
              <a:gd name="adj2" fmla="val 13882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17F06E78-FB36-4F72-8F87-4B45709CE80B}"/>
              </a:ext>
            </a:extLst>
          </p:cNvPr>
          <p:cNvSpPr/>
          <p:nvPr/>
        </p:nvSpPr>
        <p:spPr>
          <a:xfrm>
            <a:off x="2844166" y="3952240"/>
            <a:ext cx="5781674" cy="20320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441CBB-F106-4937-BDF7-7D6B471D7627}"/>
              </a:ext>
            </a:extLst>
          </p:cNvPr>
          <p:cNvSpPr txBox="1"/>
          <p:nvPr/>
        </p:nvSpPr>
        <p:spPr>
          <a:xfrm>
            <a:off x="222117" y="3207517"/>
            <a:ext cx="2932562" cy="523220"/>
          </a:xfrm>
          <a:prstGeom prst="wedgeRectCallout">
            <a:avLst>
              <a:gd name="adj1" fmla="val 67133"/>
              <a:gd name="adj2" fmla="val 19125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Зображення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3D2BE2DF-DE84-4A96-BE3F-2DD413BE2FC5}"/>
              </a:ext>
            </a:extLst>
          </p:cNvPr>
          <p:cNvSpPr/>
          <p:nvPr/>
        </p:nvSpPr>
        <p:spPr>
          <a:xfrm>
            <a:off x="8625841" y="5583554"/>
            <a:ext cx="449579" cy="4006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268CE1-E28E-4983-BB5B-CA6B431E3B5A}"/>
              </a:ext>
            </a:extLst>
          </p:cNvPr>
          <p:cNvSpPr txBox="1"/>
          <p:nvPr/>
        </p:nvSpPr>
        <p:spPr>
          <a:xfrm>
            <a:off x="9443162" y="4537368"/>
            <a:ext cx="2678988" cy="523220"/>
          </a:xfrm>
          <a:prstGeom prst="wedgeRectCallout">
            <a:avLst>
              <a:gd name="adj1" fmla="val -67636"/>
              <a:gd name="adj2" fmla="val 1757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Звук</a:t>
            </a:r>
          </a:p>
        </p:txBody>
      </p:sp>
    </p:spTree>
    <p:extLst>
      <p:ext uri="{BB962C8B-B14F-4D97-AF65-F5344CB8AC3E}">
        <p14:creationId xmlns:p14="http://schemas.microsoft.com/office/powerpoint/2010/main" val="82585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об'єкти використовують при створенні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78276A-E533-4D1E-8DBC-0B346C586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03" y="1790484"/>
            <a:ext cx="7884794" cy="4422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E5F0FB-CCC4-45B1-B880-A2ED5135B30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Слайд і його об'єкти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BF3E713-4ED0-459C-B747-CE9E91E5AD62}"/>
              </a:ext>
            </a:extLst>
          </p:cNvPr>
          <p:cNvSpPr/>
          <p:nvPr/>
        </p:nvSpPr>
        <p:spPr>
          <a:xfrm>
            <a:off x="4165172" y="2984152"/>
            <a:ext cx="3840908" cy="32284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0B2AEE-17BA-4392-BF9A-690D52590924}"/>
              </a:ext>
            </a:extLst>
          </p:cNvPr>
          <p:cNvSpPr txBox="1"/>
          <p:nvPr/>
        </p:nvSpPr>
        <p:spPr>
          <a:xfrm>
            <a:off x="1291767" y="3065790"/>
            <a:ext cx="2678988" cy="523220"/>
          </a:xfrm>
          <a:prstGeom prst="wedgeRectCallout">
            <a:avLst>
              <a:gd name="adj1" fmla="val 60550"/>
              <a:gd name="adj2" fmla="val 12135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Відео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F1A257D8-D504-4798-8376-6849E9B1E48C}"/>
              </a:ext>
            </a:extLst>
          </p:cNvPr>
          <p:cNvSpPr/>
          <p:nvPr/>
        </p:nvSpPr>
        <p:spPr>
          <a:xfrm>
            <a:off x="2147510" y="5432712"/>
            <a:ext cx="1225610" cy="7798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A691D63-0E51-48F4-BF39-BDCCE179EE67}"/>
              </a:ext>
            </a:extLst>
          </p:cNvPr>
          <p:cNvSpPr/>
          <p:nvPr/>
        </p:nvSpPr>
        <p:spPr>
          <a:xfrm>
            <a:off x="8792039" y="5432712"/>
            <a:ext cx="1225610" cy="7798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EC6C19C9-0A07-4539-8A54-5A3E44828491}"/>
              </a:ext>
            </a:extLst>
          </p:cNvPr>
          <p:cNvGrpSpPr/>
          <p:nvPr/>
        </p:nvGrpSpPr>
        <p:grpSpPr>
          <a:xfrm>
            <a:off x="4746132" y="6263660"/>
            <a:ext cx="4387708" cy="523220"/>
            <a:chOff x="4746132" y="6334780"/>
            <a:chExt cx="4387708" cy="523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073B56-72C7-44FF-9AF9-493F50CE087C}"/>
                </a:ext>
              </a:extLst>
            </p:cNvPr>
            <p:cNvSpPr txBox="1"/>
            <p:nvPr/>
          </p:nvSpPr>
          <p:spPr>
            <a:xfrm>
              <a:off x="4746132" y="6334780"/>
              <a:ext cx="4387708" cy="523220"/>
            </a:xfrm>
            <a:prstGeom prst="wedgeRectCallout">
              <a:avLst>
                <a:gd name="adj1" fmla="val 48278"/>
                <a:gd name="adj2" fmla="val -113608"/>
              </a:avLst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Кнопки управління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EB4F93-DEDB-466C-BADD-315F6646C81C}"/>
                </a:ext>
              </a:extLst>
            </p:cNvPr>
            <p:cNvSpPr txBox="1"/>
            <p:nvPr/>
          </p:nvSpPr>
          <p:spPr>
            <a:xfrm>
              <a:off x="4746132" y="6334780"/>
              <a:ext cx="4387708" cy="523220"/>
            </a:xfrm>
            <a:prstGeom prst="wedgeRectCallout">
              <a:avLst>
                <a:gd name="adj1" fmla="val -87413"/>
                <a:gd name="adj2" fmla="val -125259"/>
              </a:avLst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Кнопки управління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9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об'єкти використовують при створенні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B6647-DC9E-4AF2-A700-11E07215B060}"/>
              </a:ext>
            </a:extLst>
          </p:cNvPr>
          <p:cNvSpPr txBox="1"/>
          <p:nvPr/>
        </p:nvSpPr>
        <p:spPr>
          <a:xfrm>
            <a:off x="1403648" y="1254169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саме об'єкти міститиме слайд та як вони будуть розміщуватися один відносно одного, визначає </a:t>
            </a:r>
            <a:r>
              <a:rPr lang="uk-UA" sz="2800" b="1" i="1" kern="0" dirty="0">
                <a:solidFill>
                  <a:srgbClr val="FFFF00"/>
                </a:solidFill>
              </a:rPr>
              <a:t>макет слайда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CF502BAE-CD2D-4D8A-AEE5-4CE8D085B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9246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daptive, computer, development, device, ipad, iphone, responsive icon">
            <a:extLst>
              <a:ext uri="{FF2B5EF4-FFF2-40B4-BE49-F238E27FC236}">
                <a16:creationId xmlns:a16="http://schemas.microsoft.com/office/drawing/2014/main" id="{F8817F52-4487-480B-BF44-C3F348138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34" y="2312144"/>
            <a:ext cx="4545856" cy="454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в’язане зображення">
            <a:extLst>
              <a:ext uri="{FF2B5EF4-FFF2-40B4-BE49-F238E27FC236}">
                <a16:creationId xmlns:a16="http://schemas.microsoft.com/office/drawing/2014/main" id="{56106536-12A3-4408-95FC-3FF884B81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3000158"/>
            <a:ext cx="7009879" cy="299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019" y="1086240"/>
            <a:ext cx="6638925" cy="5838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об'єкти використовують при створенні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82BC-89CE-4046-862E-1742A3678A6A}"/>
              </a:ext>
            </a:extLst>
          </p:cNvPr>
          <p:cNvSpPr txBox="1"/>
          <p:nvPr/>
        </p:nvSpPr>
        <p:spPr>
          <a:xfrm>
            <a:off x="72008" y="1196763"/>
            <a:ext cx="5414392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Microsoft PowerPoint </a:t>
            </a:r>
            <a:r>
              <a:rPr lang="uk-UA" sz="2800" b="1" i="1" kern="0" dirty="0">
                <a:solidFill>
                  <a:srgbClr val="FFFFFF"/>
                </a:solidFill>
              </a:rPr>
              <a:t>при додаванні нового порожнього слайда до презентації за допомогою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слайд</a:t>
            </a:r>
            <a:r>
              <a:rPr lang="uk-UA" sz="2800" b="1" i="1" kern="0" dirty="0">
                <a:solidFill>
                  <a:srgbClr val="FFFFFF"/>
                </a:solidFill>
              </a:rPr>
              <a:t>, що розміщений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, можна вибрати потрібний </a:t>
            </a:r>
            <a:r>
              <a:rPr lang="uk-UA" sz="2800" b="1" i="1" kern="0" dirty="0">
                <a:solidFill>
                  <a:srgbClr val="FFFF00"/>
                </a:solidFill>
              </a:rPr>
              <a:t>макет</a:t>
            </a:r>
            <a:r>
              <a:rPr lang="uk-UA" sz="2800" b="1" i="1" kern="0" dirty="0">
                <a:solidFill>
                  <a:srgbClr val="FFFFFF"/>
                </a:solidFill>
              </a:rPr>
              <a:t> для поточного слайда.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C582A79-07B3-4F68-94BB-5B17CC16B2CA}"/>
              </a:ext>
            </a:extLst>
          </p:cNvPr>
          <p:cNvSpPr/>
          <p:nvPr/>
        </p:nvSpPr>
        <p:spPr>
          <a:xfrm>
            <a:off x="6402570" y="1669320"/>
            <a:ext cx="924059" cy="41365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C342020-0ECA-4C3F-9412-0D8EDA2BAAE3}"/>
              </a:ext>
            </a:extLst>
          </p:cNvPr>
          <p:cNvSpPr/>
          <p:nvPr/>
        </p:nvSpPr>
        <p:spPr>
          <a:xfrm>
            <a:off x="8072681" y="2066443"/>
            <a:ext cx="744303" cy="88198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F6CDD52E-BF32-483D-BAB9-3CAACA9A8AA1}"/>
              </a:ext>
            </a:extLst>
          </p:cNvPr>
          <p:cNvSpPr/>
          <p:nvPr/>
        </p:nvSpPr>
        <p:spPr>
          <a:xfrm rot="18900000">
            <a:off x="8587584" y="199432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C06A46E9-4A21-4861-96D9-DB7C1FBD643D}"/>
              </a:ext>
            </a:extLst>
          </p:cNvPr>
          <p:cNvSpPr/>
          <p:nvPr/>
        </p:nvSpPr>
        <p:spPr>
          <a:xfrm rot="18900000">
            <a:off x="6959287" y="93409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492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об'єкти використовують при створенні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Пропоновані у списку різні види макетів слайда відрізняються: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68BEE93-B567-4E77-BEC6-7367C3767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847754"/>
              </p:ext>
            </p:extLst>
          </p:nvPr>
        </p:nvGraphicFramePr>
        <p:xfrm>
          <a:off x="4003039" y="2265680"/>
          <a:ext cx="8024837" cy="449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application, article, blog, blogging, browser, content, design, development, engine, frame, graphic, homepage, html, interface, internet, landing, layout, marketing, network, page, responsive, search, seo, site, template, view, web, web page, webdesign, webpage, website, window icon">
            <a:extLst>
              <a:ext uri="{FF2B5EF4-FFF2-40B4-BE49-F238E27FC236}">
                <a16:creationId xmlns:a16="http://schemas.microsoft.com/office/drawing/2014/main" id="{CBF645FC-EFF2-457F-8D01-778EDEEB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391045"/>
            <a:ext cx="4087948" cy="408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7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2" y="2644702"/>
            <a:ext cx="5600700" cy="3867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0" y="2673277"/>
            <a:ext cx="6648450" cy="3838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об'єкти використовують при створенні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AE750-CAD0-4D6B-A746-585433A9475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замовчуванням до першого слайда застосовується макет </a:t>
            </a:r>
            <a:r>
              <a:rPr lang="uk-UA" sz="2800" b="1" i="1" kern="0" dirty="0">
                <a:solidFill>
                  <a:srgbClr val="FFFF00"/>
                </a:solidFill>
              </a:rPr>
              <a:t>Титульний слайд</a:t>
            </a:r>
            <a:r>
              <a:rPr lang="uk-UA" sz="2800" b="1" i="1" kern="0" dirty="0">
                <a:solidFill>
                  <a:srgbClr val="FFFFFF"/>
                </a:solidFill>
              </a:rPr>
              <a:t>, що містить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</a:t>
            </a:r>
            <a:r>
              <a:rPr lang="uk-UA" sz="2800" b="1" i="1" kern="0" dirty="0">
                <a:solidFill>
                  <a:srgbClr val="FFFFFF"/>
                </a:solidFill>
              </a:rPr>
              <a:t> у верхній його частині та </a:t>
            </a:r>
            <a:r>
              <a:rPr lang="uk-UA" sz="2800" b="1" i="1" kern="0" dirty="0">
                <a:solidFill>
                  <a:srgbClr val="FFFF00"/>
                </a:solidFill>
              </a:rPr>
              <a:t>підзаголовок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D753EC5-E963-407F-BDC7-900B986F979A}"/>
              </a:ext>
            </a:extLst>
          </p:cNvPr>
          <p:cNvSpPr/>
          <p:nvPr/>
        </p:nvSpPr>
        <p:spPr>
          <a:xfrm>
            <a:off x="8199783" y="3065001"/>
            <a:ext cx="3806546" cy="92059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340EA57-DF6D-46C1-92CA-FEF03A9E99B0}"/>
              </a:ext>
            </a:extLst>
          </p:cNvPr>
          <p:cNvSpPr/>
          <p:nvPr/>
        </p:nvSpPr>
        <p:spPr>
          <a:xfrm>
            <a:off x="8301894" y="4337210"/>
            <a:ext cx="2240394" cy="34704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40C0D78-082A-4F0E-9526-AF947AA3BCE0}"/>
              </a:ext>
            </a:extLst>
          </p:cNvPr>
          <p:cNvSpPr/>
          <p:nvPr/>
        </p:nvSpPr>
        <p:spPr>
          <a:xfrm>
            <a:off x="2534165" y="4684253"/>
            <a:ext cx="1292400" cy="9512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5E8153BF-5BFF-4DFB-A680-EE3D55C7C533}"/>
              </a:ext>
            </a:extLst>
          </p:cNvPr>
          <p:cNvSpPr/>
          <p:nvPr/>
        </p:nvSpPr>
        <p:spPr>
          <a:xfrm rot="18900000">
            <a:off x="3403964" y="409094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33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129630</TotalTime>
  <Words>842</Words>
  <Application>Microsoft Office PowerPoint</Application>
  <PresentationFormat>Широкий екран</PresentationFormat>
  <Paragraphs>134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0" baseType="lpstr">
      <vt:lpstr>Arial</vt:lpstr>
      <vt:lpstr>Comic Sans MS</vt:lpstr>
      <vt:lpstr>Times New Roman</vt:lpstr>
      <vt:lpstr>Verdana</vt:lpstr>
      <vt:lpstr>Wingdings</vt:lpstr>
      <vt:lpstr>Тема Office</vt:lpstr>
      <vt:lpstr>Об’єкти презентації. Типи слайдів.</vt:lpstr>
      <vt:lpstr>Об’єкти презентації</vt:lpstr>
      <vt:lpstr>Які об'єкти використовують при створенні презентації?</vt:lpstr>
      <vt:lpstr>Які об'єкти використовують при створенні презентації?</vt:lpstr>
      <vt:lpstr>Які об'єкти використовують при створенні презентації?</vt:lpstr>
      <vt:lpstr>Які об'єкти використовують при створенні презентації?</vt:lpstr>
      <vt:lpstr>Які об'єкти використовують при створенні презентації?</vt:lpstr>
      <vt:lpstr>Які об'єкти використовують при створенні презентації?</vt:lpstr>
      <vt:lpstr>Які об'єкти використовують при створенні презентації?</vt:lpstr>
      <vt:lpstr>Які об'єкти використовують при створенні презентації?</vt:lpstr>
      <vt:lpstr>Які об'єкти використовують при створенні презентації?</vt:lpstr>
      <vt:lpstr>Які об'єкти використовують при створенні презентації?</vt:lpstr>
      <vt:lpstr>Як додати новий об'єкт до слайда презентації?</vt:lpstr>
      <vt:lpstr>Як додати новий об'єкт до слайда презентації?</vt:lpstr>
      <vt:lpstr>Як додати новий об'єкт до слайда презентації?</vt:lpstr>
      <vt:lpstr>Як змінювати формат текстових і графічних об'єктів слайда?</vt:lpstr>
      <vt:lpstr>Як змінювати формат текстових і графічних об'єктів слайда?</vt:lpstr>
      <vt:lpstr>Як змінювати формат текстових і графічних об'єктів слайда?</vt:lpstr>
      <vt:lpstr>Як змінювати формат текстових і графічних об'єктів слайда?</vt:lpstr>
      <vt:lpstr>Як змінювати формат текстових і графічних об'єктів слайда?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410</cp:revision>
  <dcterms:created xsi:type="dcterms:W3CDTF">2016-06-06T19:48:43Z</dcterms:created>
  <dcterms:modified xsi:type="dcterms:W3CDTF">2019-07-02T11:41:49Z</dcterms:modified>
</cp:coreProperties>
</file>