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1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07" autoAdjust="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9444-1555-4911-B870-C06E70A6112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77A3-5FA9-4CFC-B39D-5CA57EBD9E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821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9444-1555-4911-B870-C06E70A6112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77A3-5FA9-4CFC-B39D-5CA57EBD9E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738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9444-1555-4911-B870-C06E70A6112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77A3-5FA9-4CFC-B39D-5CA57EBD9E7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1127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9444-1555-4911-B870-C06E70A6112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77A3-5FA9-4CFC-B39D-5CA57EBD9E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3395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9444-1555-4911-B870-C06E70A6112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77A3-5FA9-4CFC-B39D-5CA57EBD9E7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36769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9444-1555-4911-B870-C06E70A6112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77A3-5FA9-4CFC-B39D-5CA57EBD9E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195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9444-1555-4911-B870-C06E70A6112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77A3-5FA9-4CFC-B39D-5CA57EBD9E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1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9444-1555-4911-B870-C06E70A6112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77A3-5FA9-4CFC-B39D-5CA57EBD9E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414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9444-1555-4911-B870-C06E70A6112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77A3-5FA9-4CFC-B39D-5CA57EBD9E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189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9444-1555-4911-B870-C06E70A6112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77A3-5FA9-4CFC-B39D-5CA57EBD9E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7913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9444-1555-4911-B870-C06E70A6112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77A3-5FA9-4CFC-B39D-5CA57EBD9E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9444-1555-4911-B870-C06E70A6112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77A3-5FA9-4CFC-B39D-5CA57EBD9E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82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9444-1555-4911-B870-C06E70A6112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77A3-5FA9-4CFC-B39D-5CA57EBD9E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2023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9444-1555-4911-B870-C06E70A6112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77A3-5FA9-4CFC-B39D-5CA57EBD9E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157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9444-1555-4911-B870-C06E70A6112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77A3-5FA9-4CFC-B39D-5CA57EBD9E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923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9444-1555-4911-B870-C06E70A6112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77A3-5FA9-4CFC-B39D-5CA57EBD9E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135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C9444-1555-4911-B870-C06E70A6112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61C77A3-5FA9-4CFC-B39D-5CA57EBD9E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3215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5B9E17-D5A6-4594-BAB9-FEB2FF305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0206" y="5809785"/>
            <a:ext cx="8711585" cy="728409"/>
          </a:xfrm>
        </p:spPr>
        <p:txBody>
          <a:bodyPr>
            <a:normAutofit/>
          </a:bodyPr>
          <a:lstStyle/>
          <a:p>
            <a:pPr algn="ctr"/>
            <a:r>
              <a:rPr lang="uk-UA" sz="3200" b="1" i="1" dirty="0" err="1">
                <a:solidFill>
                  <a:schemeClr val="tx1">
                    <a:lumMod val="85000"/>
                  </a:schemeClr>
                </a:soli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Начісування</a:t>
            </a:r>
            <a:r>
              <a:rPr lang="uk-UA" sz="3200" b="1" i="1" dirty="0">
                <a:solidFill>
                  <a:schemeClr val="tx1">
                    <a:lumMod val="85000"/>
                  </a:schemeClr>
                </a:soli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і </a:t>
            </a:r>
            <a:r>
              <a:rPr lang="uk-UA" sz="3200" b="1" i="1" dirty="0" err="1">
                <a:solidFill>
                  <a:schemeClr val="tx1">
                    <a:lumMod val="85000"/>
                  </a:schemeClr>
                </a:soli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тупірування</a:t>
            </a:r>
            <a:r>
              <a:rPr lang="uk-UA" sz="3200" b="1" i="1" dirty="0">
                <a:solidFill>
                  <a:schemeClr val="tx1">
                    <a:lumMod val="85000"/>
                  </a:schemeClr>
                </a:soli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волосся</a:t>
            </a:r>
            <a:endParaRPr lang="ru-RU" sz="3200" b="1" i="1" dirty="0">
              <a:solidFill>
                <a:schemeClr val="tx1">
                  <a:lumMod val="85000"/>
                </a:schemeClr>
              </a:solidFill>
              <a:latin typeface="Book Antiqua" panose="02040602050305030304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ED2E449-D5D4-49F9-A05D-371FBAFA02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871" y="319806"/>
            <a:ext cx="3890257" cy="480985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343807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555AF1-1F18-41C7-B670-040A938D3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395112"/>
            <a:ext cx="5588000" cy="2664178"/>
          </a:xfrm>
        </p:spPr>
        <p:txBody>
          <a:bodyPr>
            <a:normAutofit fontScale="90000"/>
          </a:bodyPr>
          <a:lstStyle/>
          <a:p>
            <a:pPr algn="l"/>
            <a:r>
              <a:rPr lang="uk-UA" b="1" i="1" dirty="0" err="1"/>
              <a:t>Начісування</a:t>
            </a:r>
            <a:r>
              <a:rPr lang="uk-UA" b="1" i="1" dirty="0"/>
              <a:t> та </a:t>
            </a:r>
            <a:r>
              <a:rPr lang="uk-UA" b="1" i="1" dirty="0" err="1"/>
              <a:t>тупірування</a:t>
            </a:r>
            <a:r>
              <a:rPr lang="uk-UA" b="1" i="1" dirty="0"/>
              <a:t> - операції, які необхідні для оформлення більшості моделей сучасних зачісок.</a:t>
            </a:r>
            <a:endParaRPr lang="ru-RU" b="1" i="1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CE4CA76-1E9D-4774-86F5-EAD226CAAA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3" y="3059290"/>
            <a:ext cx="4865545" cy="32436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C81B1C5-7A02-4804-B0A1-575227F21E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90022"/>
            <a:ext cx="4004217" cy="50052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01125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F906C7-8BF2-4833-97A2-AA12677E9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843" y="336143"/>
            <a:ext cx="8596668" cy="1320800"/>
          </a:xfrm>
        </p:spPr>
        <p:txBody>
          <a:bodyPr>
            <a:normAutofit/>
          </a:bodyPr>
          <a:lstStyle/>
          <a:p>
            <a:r>
              <a:rPr lang="ru-RU" sz="2800" b="1" i="1" dirty="0"/>
              <a:t>Для </a:t>
            </a:r>
            <a:r>
              <a:rPr lang="ru-RU" sz="2800" b="1" i="1" dirty="0" err="1"/>
              <a:t>виконання</a:t>
            </a:r>
            <a:r>
              <a:rPr lang="ru-RU" sz="2800" b="1" i="1" dirty="0"/>
              <a:t> </a:t>
            </a:r>
            <a:r>
              <a:rPr lang="ru-RU" sz="2800" b="1" i="1" dirty="0" err="1"/>
              <a:t>начісування</a:t>
            </a:r>
            <a:r>
              <a:rPr lang="ru-RU" sz="2800" b="1" i="1" dirty="0"/>
              <a:t> </a:t>
            </a:r>
            <a:r>
              <a:rPr lang="ru-RU" sz="2800" b="1" i="1" dirty="0" err="1"/>
              <a:t>чи</a:t>
            </a:r>
            <a:r>
              <a:rPr lang="ru-RU" sz="2800" b="1" i="1" dirty="0"/>
              <a:t> </a:t>
            </a:r>
            <a:r>
              <a:rPr lang="ru-RU" sz="2800" b="1" i="1" dirty="0" err="1"/>
              <a:t>тупірування</a:t>
            </a:r>
            <a:r>
              <a:rPr lang="ru-RU" sz="2800" b="1" i="1" dirty="0"/>
              <a:t> </a:t>
            </a:r>
            <a:r>
              <a:rPr lang="ru-RU" sz="2800" b="1" i="1" dirty="0" err="1"/>
              <a:t>необхідно</a:t>
            </a:r>
            <a:r>
              <a:rPr lang="ru-RU" sz="2800" b="1" i="1" dirty="0"/>
              <a:t> </a:t>
            </a:r>
            <a:r>
              <a:rPr lang="ru-RU" sz="2800" b="1" i="1" dirty="0" err="1"/>
              <a:t>мати</a:t>
            </a:r>
            <a:r>
              <a:rPr lang="ru-RU" sz="2800" b="1" i="1" dirty="0"/>
              <a:t>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0FEB8F-9952-427A-AAB5-8171B3234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843" y="1341761"/>
            <a:ext cx="8872558" cy="4547099"/>
          </a:xfrm>
        </p:spPr>
        <p:txBody>
          <a:bodyPr>
            <a:normAutofit/>
          </a:bodyPr>
          <a:lstStyle/>
          <a:p>
            <a:r>
              <a:rPr lang="uk-UA" sz="2000" i="1" dirty="0"/>
              <a:t>Гребінець-вилочка, гребінець з хвостиком,</a:t>
            </a:r>
          </a:p>
          <a:p>
            <a:pPr marL="0" indent="0">
              <a:buNone/>
            </a:pPr>
            <a:r>
              <a:rPr lang="uk-UA" sz="2000" i="1"/>
              <a:t>щітка </a:t>
            </a:r>
            <a:r>
              <a:rPr lang="uk-UA" sz="2000" i="1" dirty="0"/>
              <a:t>для пригладжування верхнього</a:t>
            </a:r>
          </a:p>
          <a:p>
            <a:pPr marL="0" indent="0">
              <a:buNone/>
            </a:pPr>
            <a:r>
              <a:rPr lang="uk-UA" sz="2000" i="1" dirty="0"/>
              <a:t>шару, гребінець комбінований,</a:t>
            </a:r>
          </a:p>
          <a:p>
            <a:pPr marL="0" indent="0">
              <a:buNone/>
            </a:pPr>
            <a:r>
              <a:rPr lang="uk-UA" sz="2000" i="1" dirty="0"/>
              <a:t>лак для волосся</a:t>
            </a:r>
            <a:endParaRPr lang="ru-RU" sz="2000" i="1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B5BBCEE-4E9F-4125-9CFE-4081374DF9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965472" y="1685030"/>
            <a:ext cx="2691974" cy="293304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6691351-385E-4318-B78B-70DE799C285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8" t="36427" r="-5290" b="40765"/>
          <a:stretch/>
        </p:blipFill>
        <p:spPr>
          <a:xfrm>
            <a:off x="5125662" y="5045951"/>
            <a:ext cx="6897601" cy="1475906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D523C65-FD0B-422F-A560-376584288FB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67" t="3008" r="20024" b="6560"/>
          <a:stretch/>
        </p:blipFill>
        <p:spPr>
          <a:xfrm>
            <a:off x="235560" y="3024741"/>
            <a:ext cx="2078037" cy="3664384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CF82D7E9-B4DD-4FED-A365-536AA83977A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10100" y="3697498"/>
            <a:ext cx="3664385" cy="231886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39441CC-0109-489E-A99A-AC6031D8B521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51" r="23771" b="14675"/>
          <a:stretch/>
        </p:blipFill>
        <p:spPr>
          <a:xfrm>
            <a:off x="8723910" y="138453"/>
            <a:ext cx="2708698" cy="520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456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49D9C8-6AA3-4DD0-8FD9-A79228188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b="1" i="1" dirty="0"/>
              <a:t>     </a:t>
            </a:r>
            <a:r>
              <a:rPr lang="uk-UA" sz="2800" b="1" i="1" dirty="0" err="1"/>
              <a:t>Начісування</a:t>
            </a:r>
            <a:r>
              <a:rPr lang="uk-UA" sz="2800" b="1" i="1" dirty="0"/>
              <a:t>- це збивання пасма волосся на всю його товщину з обох боків.</a:t>
            </a:r>
            <a:endParaRPr lang="ru-RU" sz="2800" b="1" i="1" dirty="0"/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id="{D360BB45-E7C3-4DB6-8F6A-F1BB30E0FC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7593" y="1930400"/>
            <a:ext cx="7396149" cy="44747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28700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D62C731-EE3E-45DC-8A17-A6E3C1AE1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5" y="189571"/>
            <a:ext cx="8987883" cy="59659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Начісування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виконують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після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ретельного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розчісування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волосся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0" indent="0">
              <a:buNone/>
            </a:pP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потрібній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частині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волосяного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покриву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відділяють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пасма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завширшки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1-1,5 см;</a:t>
            </a:r>
          </a:p>
          <a:p>
            <a:pPr marL="0" indent="0">
              <a:buNone/>
            </a:pP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Середню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частину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пасма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розчісують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і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захоплюють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великим і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вказівним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пальцями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лівої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руки,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відтягують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пасмо перпендикулярно до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поверхні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голови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0" indent="0">
              <a:buNone/>
            </a:pPr>
            <a:endParaRPr lang="ru-RU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Правою рукою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вводять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гребінець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у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волосся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відстані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5-6 см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від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коренів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. Рухом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гребінця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в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бік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основи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пасма (до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коренів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)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починають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начісувати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пасмо;</a:t>
            </a:r>
          </a:p>
          <a:p>
            <a:pPr marL="0" indent="0">
              <a:buNone/>
            </a:pPr>
            <a:endParaRPr lang="ru-RU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Наступний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крок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починають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із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введення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зубців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гребінця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у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волосся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на 1-2 см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вище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попереднього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рівня</a:t>
            </a:r>
            <a:r>
              <a:rPr lang="ru-RU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8646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2C882D7-1960-43F1-8319-FDDCF8772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966" y="1444082"/>
            <a:ext cx="5062654" cy="39698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Після</a:t>
            </a:r>
            <a:r>
              <a:rPr lang="ru-RU" sz="28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начісування</a:t>
            </a:r>
            <a:r>
              <a:rPr lang="ru-RU" sz="28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всіх</a:t>
            </a:r>
            <a:r>
              <a:rPr lang="ru-RU" sz="28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пасом і </a:t>
            </a:r>
            <a:r>
              <a:rPr lang="ru-RU" sz="28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укладання</a:t>
            </a:r>
            <a:r>
              <a:rPr lang="ru-RU" sz="28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зачіски</a:t>
            </a:r>
            <a:r>
              <a:rPr lang="ru-RU" sz="28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28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створену</a:t>
            </a:r>
            <a:r>
              <a:rPr lang="ru-RU" sz="28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красу </a:t>
            </a:r>
            <a:r>
              <a:rPr lang="ru-RU" sz="28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прикриваємо</a:t>
            </a:r>
            <a:r>
              <a:rPr lang="ru-RU" sz="28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верхніми</a:t>
            </a:r>
            <a:r>
              <a:rPr lang="ru-RU" sz="28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неначесанними</a:t>
            </a:r>
            <a:r>
              <a:rPr lang="ru-RU" sz="28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локонами і </a:t>
            </a:r>
            <a:r>
              <a:rPr lang="ru-RU" sz="28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покриваємо</a:t>
            </a:r>
            <a:r>
              <a:rPr lang="ru-RU" sz="28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отриману</a:t>
            </a:r>
            <a:r>
              <a:rPr lang="ru-RU" sz="28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зачіску</a:t>
            </a:r>
            <a:r>
              <a:rPr lang="ru-RU" sz="28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лаком </a:t>
            </a:r>
            <a:r>
              <a:rPr lang="ru-RU" sz="28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із</a:t>
            </a:r>
            <a:r>
              <a:rPr lang="ru-RU" sz="28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середньою</a:t>
            </a:r>
            <a:r>
              <a:rPr lang="ru-RU" sz="28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фіксацією</a:t>
            </a:r>
            <a:r>
              <a:rPr lang="ru-RU" sz="28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</a:p>
          <a:p>
            <a:pPr algn="ctr"/>
            <a:endParaRPr lang="ru-RU" b="1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DB2462C-4DB3-4B91-B6B1-9E3CCD91B0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620" y="1444082"/>
            <a:ext cx="5911602" cy="39698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61629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910390-4C46-4045-ABDD-518DF607C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990" y="1209906"/>
            <a:ext cx="7062437" cy="4438187"/>
          </a:xfrm>
        </p:spPr>
        <p:txBody>
          <a:bodyPr>
            <a:noAutofit/>
          </a:bodyPr>
          <a:lstStyle/>
          <a:p>
            <a:r>
              <a:rPr lang="uk-UA" sz="2800" b="1" i="1" dirty="0"/>
              <a:t>  </a:t>
            </a:r>
            <a:r>
              <a:rPr lang="uk-UA" sz="2800" b="1" i="1" dirty="0" err="1"/>
              <a:t>Тупірування</a:t>
            </a:r>
            <a:r>
              <a:rPr lang="uk-UA" sz="2800" b="1" i="1" dirty="0"/>
              <a:t> - це легке </a:t>
            </a:r>
            <a:r>
              <a:rPr lang="uk-UA" sz="2800" b="1" i="1" dirty="0" err="1"/>
              <a:t>начісування</a:t>
            </a:r>
            <a:r>
              <a:rPr lang="uk-UA" sz="2800" b="1" i="1" dirty="0"/>
              <a:t> волосся виключно з внутрішньої сторони пасма без наскрізного проникнення зубців гребінця. Використовують для надання зачісці об’єму.</a:t>
            </a:r>
            <a:br>
              <a:rPr lang="uk-UA" sz="2800" b="1" i="1" dirty="0"/>
            </a:br>
            <a:r>
              <a:rPr lang="uk-UA" sz="2800" b="1" i="1" dirty="0"/>
              <a:t>  При </a:t>
            </a:r>
            <a:r>
              <a:rPr lang="uk-UA" sz="2800" b="1" i="1" dirty="0" err="1"/>
              <a:t>тупіруванні</a:t>
            </a:r>
            <a:r>
              <a:rPr lang="uk-UA" sz="2800" b="1" i="1" dirty="0"/>
              <a:t> можна тримати пасмо в положенні, яке воно матиме в фінальному вигляді зачіски. Кінчики волосся, як правило, не </a:t>
            </a:r>
            <a:r>
              <a:rPr lang="uk-UA" sz="2800" b="1" i="1" dirty="0" err="1"/>
              <a:t>тупірують</a:t>
            </a:r>
            <a:r>
              <a:rPr lang="uk-UA" sz="2800" b="1" i="1" dirty="0"/>
              <a:t>.</a:t>
            </a:r>
            <a:br>
              <a:rPr lang="uk-UA" sz="2800" b="1" i="1" dirty="0"/>
            </a:br>
            <a:endParaRPr lang="ru-RU" sz="2800" b="1" i="1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7D40B61-ED50-4332-AFDA-145C8CD7A5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97" t="84" r="9666" b="5380"/>
          <a:stretch/>
        </p:blipFill>
        <p:spPr>
          <a:xfrm>
            <a:off x="7430427" y="1650380"/>
            <a:ext cx="4618579" cy="355724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87364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057071-AE50-4354-9E47-22E28663F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1278" y="176311"/>
            <a:ext cx="5229922" cy="3252689"/>
          </a:xfrm>
        </p:spPr>
        <p:txBody>
          <a:bodyPr>
            <a:noAutofit/>
          </a:bodyPr>
          <a:lstStyle/>
          <a:p>
            <a:r>
              <a:rPr lang="ru-RU" sz="2800" b="1" i="1" dirty="0" err="1"/>
              <a:t>Після</a:t>
            </a:r>
            <a:r>
              <a:rPr lang="ru-RU" sz="2800" b="1" i="1" dirty="0"/>
              <a:t> </a:t>
            </a:r>
            <a:r>
              <a:rPr lang="ru-RU" sz="2800" b="1" i="1" dirty="0" err="1"/>
              <a:t>тупірування</a:t>
            </a:r>
            <a:r>
              <a:rPr lang="ru-RU" sz="2800" b="1" i="1" dirty="0"/>
              <a:t> </a:t>
            </a:r>
            <a:r>
              <a:rPr lang="ru-RU" sz="2800" b="1" i="1" dirty="0" err="1"/>
              <a:t>волосся</a:t>
            </a:r>
            <a:r>
              <a:rPr lang="ru-RU" sz="2800" b="1" i="1" dirty="0"/>
              <a:t> </a:t>
            </a:r>
            <a:r>
              <a:rPr lang="ru-RU" sz="2800" b="1" i="1" dirty="0" err="1"/>
              <a:t>пригладжують</a:t>
            </a:r>
            <a:r>
              <a:rPr lang="ru-RU" sz="2800" b="1" i="1" dirty="0"/>
              <a:t> </a:t>
            </a:r>
            <a:r>
              <a:rPr lang="ru-RU" sz="2800" b="1" i="1" dirty="0" err="1"/>
              <a:t>щіткою</a:t>
            </a:r>
            <a:r>
              <a:rPr lang="ru-RU" sz="2800" b="1" i="1" dirty="0"/>
              <a:t> </a:t>
            </a:r>
            <a:r>
              <a:rPr lang="ru-RU" sz="2800" b="1" i="1" dirty="0" err="1"/>
              <a:t>або</a:t>
            </a:r>
            <a:r>
              <a:rPr lang="ru-RU" sz="2800" b="1" i="1" dirty="0"/>
              <a:t> </a:t>
            </a:r>
            <a:r>
              <a:rPr lang="ru-RU" sz="2800" b="1" i="1" dirty="0" err="1"/>
              <a:t>гребінцем</a:t>
            </a:r>
            <a:r>
              <a:rPr lang="ru-RU" sz="2800" b="1" i="1" dirty="0"/>
              <a:t>, </a:t>
            </a:r>
            <a:r>
              <a:rPr lang="ru-RU" sz="2800" b="1" i="1" dirty="0" err="1"/>
              <a:t>викладають</a:t>
            </a:r>
            <a:r>
              <a:rPr lang="ru-RU" sz="2800" b="1" i="1" dirty="0"/>
              <a:t> </a:t>
            </a:r>
            <a:r>
              <a:rPr lang="ru-RU" sz="2800" b="1" i="1" dirty="0" err="1"/>
              <a:t>хвилями</a:t>
            </a:r>
            <a:r>
              <a:rPr lang="ru-RU" sz="2800" b="1" i="1" dirty="0"/>
              <a:t>, локонами, буклями та </a:t>
            </a:r>
            <a:r>
              <a:rPr lang="ru-RU" sz="2800" b="1" i="1" dirty="0" err="1"/>
              <a:t>фіксують</a:t>
            </a:r>
            <a:r>
              <a:rPr lang="ru-RU" sz="2800" b="1" i="1" dirty="0"/>
              <a:t> лаком.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4ED3BF15-0122-4025-9D04-E22F3E3450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278" y="3429000"/>
            <a:ext cx="3893138" cy="32734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77F58E7-7CE2-4C71-BFBF-6404E8808E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33" y="176311"/>
            <a:ext cx="4046065" cy="46448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513839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D4D58CC-47D5-4D28-9BC8-0D97719A6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/>
              <a:t>                                      </a:t>
            </a:r>
            <a:r>
              <a:rPr lang="uk-UA" sz="3200" b="1" i="1" dirty="0">
                <a:solidFill>
                  <a:schemeClr val="accent2"/>
                </a:solidFill>
              </a:rPr>
              <a:t>Дякую за увагу!</a:t>
            </a:r>
            <a:endParaRPr lang="ru-RU" sz="3200" b="1" i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1992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985</TotalTime>
  <Words>239</Words>
  <Application>Microsoft Office PowerPoint</Application>
  <PresentationFormat>Широкоэкранный</PresentationFormat>
  <Paragraphs>19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Book Antiqua</vt:lpstr>
      <vt:lpstr>Trebuchet MS</vt:lpstr>
      <vt:lpstr>Wingdings 3</vt:lpstr>
      <vt:lpstr>Аспект</vt:lpstr>
      <vt:lpstr>Начісування і тупірування волосся</vt:lpstr>
      <vt:lpstr>Начісування та тупірування - операції, які необхідні для оформлення більшості моделей сучасних зачісок.</vt:lpstr>
      <vt:lpstr>Для виконання начісування чи тупірування необхідно мати: </vt:lpstr>
      <vt:lpstr>     Начісування- це збивання пасма волосся на всю його товщину з обох боків.</vt:lpstr>
      <vt:lpstr>Презентация PowerPoint</vt:lpstr>
      <vt:lpstr>Презентация PowerPoint</vt:lpstr>
      <vt:lpstr>  Тупірування - це легке начісування волосся виключно з внутрішньої сторони пасма без наскрізного проникнення зубців гребінця. Використовують для надання зачісці об’єму.   При тупіруванні можна тримати пасмо в положенні, яке воно матиме в фінальному вигляді зачіски. Кінчики волосся, як правило, не тупірують. </vt:lpstr>
      <vt:lpstr>Після тупірування волосся пригладжують щіткою або гребінцем, викладають хвилями, локонами, буклями та фіксують лаком.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Начісування і тупірування волосся</dc:title>
  <dc:creator>User</dc:creator>
  <cp:lastModifiedBy>User</cp:lastModifiedBy>
  <cp:revision>26</cp:revision>
  <dcterms:created xsi:type="dcterms:W3CDTF">2020-10-09T14:35:24Z</dcterms:created>
  <dcterms:modified xsi:type="dcterms:W3CDTF">2020-10-14T21:43:33Z</dcterms:modified>
</cp:coreProperties>
</file>