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52" r:id="rId3"/>
    <p:sldId id="949" r:id="rId4"/>
    <p:sldId id="892" r:id="rId5"/>
    <p:sldId id="967" r:id="rId6"/>
    <p:sldId id="973" r:id="rId7"/>
    <p:sldId id="643" r:id="rId8"/>
    <p:sldId id="403" r:id="rId9"/>
    <p:sldId id="525" r:id="rId10"/>
    <p:sldId id="304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/>
          <a:stretch/>
        </p:blipFill>
        <p:spPr>
          <a:xfrm>
            <a:off x="0" y="0"/>
            <a:ext cx="4747751" cy="645015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uk-UA" sz="4400" b="1" i="1" kern="1200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B20E47D-D527-4D26-B9F6-9B4779379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4700" dirty="0"/>
              <a:t>Операції над папками, файлами, ярликами.</a:t>
            </a:r>
            <a:br>
              <a:rPr lang="uk-UA" sz="4700" dirty="0"/>
            </a:br>
            <a:r>
              <a:rPr lang="uk-UA" sz="4700" dirty="0"/>
              <a:t>Практична робота 1</a:t>
            </a:r>
          </a:p>
        </p:txBody>
      </p:sp>
      <p:pic>
        <p:nvPicPr>
          <p:cNvPr id="10" name="Picture 2" descr="Результат пошуку зображень за запитом &quot;file explorer  icon&quot;">
            <a:extLst>
              <a:ext uri="{FF2B5EF4-FFF2-40B4-BE49-F238E27FC236}">
                <a16:creationId xmlns:a16="http://schemas.microsoft.com/office/drawing/2014/main" id="{06E1FCAB-D96F-4926-A310-773661986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017" y="3556910"/>
            <a:ext cx="2686879" cy="268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puter, programmer, scientist icon">
            <a:extLst>
              <a:ext uri="{FF2B5EF4-FFF2-40B4-BE49-F238E27FC236}">
                <a16:creationId xmlns:a16="http://schemas.microsoft.com/office/drawing/2014/main" id="{817D598E-F6B7-46BA-9EED-2A11C3E69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399714" y="3639126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CFC8A08F-53A5-4D92-B2EF-1FFAE5E3E8F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7</a:t>
            </a:r>
          </a:p>
        </p:txBody>
      </p:sp>
      <p:pic>
        <p:nvPicPr>
          <p:cNvPr id="7" name="Picture 2" descr="Результат пошуку зображень за запитом &quot;file explorer  icon&quot;">
            <a:extLst>
              <a:ext uri="{FF2B5EF4-FFF2-40B4-BE49-F238E27FC236}">
                <a16:creationId xmlns:a16="http://schemas.microsoft.com/office/drawing/2014/main" id="{6CADA80A-405B-4596-B0D0-32BA495E2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017" y="3556910"/>
            <a:ext cx="2686879" cy="268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puter, programmer, scientist icon">
            <a:extLst>
              <a:ext uri="{FF2B5EF4-FFF2-40B4-BE49-F238E27FC236}">
                <a16:creationId xmlns:a16="http://schemas.microsoft.com/office/drawing/2014/main" id="{AE23EE71-2F3C-483F-813E-DE7C06D25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399714" y="3639126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 програми Провідник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8901F9-0DBB-41A3-ADC5-8484CD8A8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1646278"/>
            <a:ext cx="10115550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B8B5B8-EEA2-4EE8-9C09-D4295737AFF1}"/>
              </a:ext>
            </a:extLst>
          </p:cNvPr>
          <p:cNvSpPr/>
          <p:nvPr/>
        </p:nvSpPr>
        <p:spPr>
          <a:xfrm>
            <a:off x="1038225" y="1627234"/>
            <a:ext cx="1166495" cy="34918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49E175-5E5F-4EEE-8BD2-2FB98DB8097D}"/>
              </a:ext>
            </a:extLst>
          </p:cNvPr>
          <p:cNvSpPr txBox="1"/>
          <p:nvPr/>
        </p:nvSpPr>
        <p:spPr>
          <a:xfrm>
            <a:off x="462342" y="1010023"/>
            <a:ext cx="5295862" cy="461665"/>
          </a:xfrm>
          <a:prstGeom prst="wedgeRectCallout">
            <a:avLst>
              <a:gd name="adj1" fmla="val -34497"/>
              <a:gd name="adj2" fmla="val 10339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Панель швидкого доступу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6A46430-C495-46FB-8DD3-D8CE774AA27E}"/>
              </a:ext>
            </a:extLst>
          </p:cNvPr>
          <p:cNvSpPr/>
          <p:nvPr/>
        </p:nvSpPr>
        <p:spPr>
          <a:xfrm>
            <a:off x="1089319" y="2307110"/>
            <a:ext cx="10064456" cy="106093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E5F4D-34A1-4E00-8E7C-4D043E7F11BB}"/>
              </a:ext>
            </a:extLst>
          </p:cNvPr>
          <p:cNvSpPr txBox="1"/>
          <p:nvPr/>
        </p:nvSpPr>
        <p:spPr>
          <a:xfrm>
            <a:off x="5329084" y="1680097"/>
            <a:ext cx="2120268" cy="461665"/>
          </a:xfrm>
          <a:prstGeom prst="wedgeRectCallout">
            <a:avLst>
              <a:gd name="adj1" fmla="val -47481"/>
              <a:gd name="adj2" fmla="val 11829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Стрічка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327FEE89-B225-413B-A5F8-81F3552254B8}"/>
              </a:ext>
            </a:extLst>
          </p:cNvPr>
          <p:cNvSpPr/>
          <p:nvPr/>
        </p:nvSpPr>
        <p:spPr>
          <a:xfrm>
            <a:off x="9536430" y="1627234"/>
            <a:ext cx="1649730" cy="37682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AA5A0D-9501-4A7A-82E6-0457ABB5BBFC}"/>
              </a:ext>
            </a:extLst>
          </p:cNvPr>
          <p:cNvSpPr txBox="1"/>
          <p:nvPr/>
        </p:nvSpPr>
        <p:spPr>
          <a:xfrm>
            <a:off x="6433798" y="1010022"/>
            <a:ext cx="4947025" cy="461665"/>
          </a:xfrm>
          <a:prstGeom prst="wedgeRectCallout">
            <a:avLst>
              <a:gd name="adj1" fmla="val 33609"/>
              <a:gd name="adj2" fmla="val 10764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Кнопки керування вікном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86CD1DB2-FE64-45BA-8996-3A290D866394}"/>
              </a:ext>
            </a:extLst>
          </p:cNvPr>
          <p:cNvSpPr/>
          <p:nvPr/>
        </p:nvSpPr>
        <p:spPr>
          <a:xfrm>
            <a:off x="3312315" y="3680715"/>
            <a:ext cx="7841460" cy="273758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259058-7719-4594-841A-E748B0AAAA10}"/>
              </a:ext>
            </a:extLst>
          </p:cNvPr>
          <p:cNvSpPr txBox="1"/>
          <p:nvPr/>
        </p:nvSpPr>
        <p:spPr>
          <a:xfrm>
            <a:off x="9911822" y="3849179"/>
            <a:ext cx="2120268" cy="1200329"/>
          </a:xfrm>
          <a:prstGeom prst="wedgeRectCallout">
            <a:avLst>
              <a:gd name="adj1" fmla="val -49800"/>
              <a:gd name="adj2" fmla="val 912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Робоча область вікна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0BA4A72E-C0D0-4A05-92E4-25F4EDC0387D}"/>
              </a:ext>
            </a:extLst>
          </p:cNvPr>
          <p:cNvSpPr/>
          <p:nvPr/>
        </p:nvSpPr>
        <p:spPr>
          <a:xfrm>
            <a:off x="3419563" y="3825218"/>
            <a:ext cx="6363534" cy="1533363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D2F9DC-1576-471D-84CD-21C112E1B2E2}"/>
              </a:ext>
            </a:extLst>
          </p:cNvPr>
          <p:cNvSpPr txBox="1"/>
          <p:nvPr/>
        </p:nvSpPr>
        <p:spPr>
          <a:xfrm>
            <a:off x="5006755" y="5617144"/>
            <a:ext cx="3189149" cy="461665"/>
          </a:xfrm>
          <a:prstGeom prst="wedgeRectCallout">
            <a:avLst>
              <a:gd name="adj1" fmla="val -4171"/>
              <a:gd name="adj2" fmla="val -12809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Значки об’єктів</a:t>
            </a:r>
          </a:p>
        </p:txBody>
      </p:sp>
    </p:spTree>
    <p:extLst>
      <p:ext uri="{BB962C8B-B14F-4D97-AF65-F5344CB8AC3E}">
        <p14:creationId xmlns:p14="http://schemas.microsoft.com/office/powerpoint/2010/main" val="170420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2303255"/>
            <a:ext cx="9115425" cy="4076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нової папки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меню вікна відкритої папки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 папку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128FB4-DC32-4454-A20E-F42354862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568" y="3126719"/>
            <a:ext cx="2511646" cy="277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AB31D2E-5811-4F68-A527-188BC3BBDE5E}"/>
              </a:ext>
            </a:extLst>
          </p:cNvPr>
          <p:cNvSpPr/>
          <p:nvPr/>
        </p:nvSpPr>
        <p:spPr>
          <a:xfrm>
            <a:off x="5503536" y="3052899"/>
            <a:ext cx="697865" cy="9356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57FFD8C3-F005-418E-BF51-F3652A428FC3}"/>
              </a:ext>
            </a:extLst>
          </p:cNvPr>
          <p:cNvSpPr/>
          <p:nvPr/>
        </p:nvSpPr>
        <p:spPr>
          <a:xfrm rot="18900000">
            <a:off x="5829994" y="249107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54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розрізнити об'єкти</a:t>
            </a:r>
            <a:br>
              <a:rPr lang="uk-UA" dirty="0"/>
            </a:br>
            <a:r>
              <a:rPr lang="uk-UA" dirty="0"/>
              <a:t>файлової системи?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Об’єкти файлової системи: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8D62DB0-3C33-4C90-AEF2-CDCFB301B9CD}"/>
              </a:ext>
            </a:extLst>
          </p:cNvPr>
          <p:cNvSpPr/>
          <p:nvPr/>
        </p:nvSpPr>
        <p:spPr>
          <a:xfrm>
            <a:off x="72007" y="1843743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Файли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84BBF15-2381-4F22-8B9C-8340B755F4BA}"/>
              </a:ext>
            </a:extLst>
          </p:cNvPr>
          <p:cNvSpPr/>
          <p:nvPr/>
        </p:nvSpPr>
        <p:spPr>
          <a:xfrm>
            <a:off x="3125137" y="1843743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Папки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499032B-9A2C-4247-AB20-486CA4B98370}"/>
              </a:ext>
            </a:extLst>
          </p:cNvPr>
          <p:cNvSpPr/>
          <p:nvPr/>
        </p:nvSpPr>
        <p:spPr>
          <a:xfrm>
            <a:off x="6178266" y="1843743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Ярлики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945BB87-A81A-4D6A-B789-FC1162C77C4B}"/>
              </a:ext>
            </a:extLst>
          </p:cNvPr>
          <p:cNvSpPr/>
          <p:nvPr/>
        </p:nvSpPr>
        <p:spPr>
          <a:xfrm>
            <a:off x="9229549" y="1845661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Пристрої зберігання даних</a:t>
            </a:r>
          </a:p>
        </p:txBody>
      </p:sp>
      <p:pic>
        <p:nvPicPr>
          <p:cNvPr id="13" name="Picture 8" descr="Результат пошуку зображень за запитом &quot;HDD Windows 10 icon&quot;">
            <a:extLst>
              <a:ext uri="{FF2B5EF4-FFF2-40B4-BE49-F238E27FC236}">
                <a16:creationId xmlns:a16="http://schemas.microsoft.com/office/drawing/2014/main" id="{39EAAD5B-E231-4416-9C22-EA13B54B3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1"/>
          <a:stretch/>
        </p:blipFill>
        <p:spPr bwMode="auto">
          <a:xfrm>
            <a:off x="9735360" y="5347145"/>
            <a:ext cx="2381250" cy="128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A311D8F-7B24-4649-9FA7-06C97BF1C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6" y="3355744"/>
            <a:ext cx="2306902" cy="30758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AD8E43-B134-46A5-9774-3B65E366E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71" y="3355744"/>
            <a:ext cx="3009192" cy="3009192"/>
          </a:xfrm>
          <a:prstGeom prst="rect">
            <a:avLst/>
          </a:prstGeom>
        </p:spPr>
      </p:pic>
      <p:pic>
        <p:nvPicPr>
          <p:cNvPr id="16" name="Picture 6" descr="Результат пошуку зображень за запитом &quot;HDD Windows 10 icon&quot;">
            <a:extLst>
              <a:ext uri="{FF2B5EF4-FFF2-40B4-BE49-F238E27FC236}">
                <a16:creationId xmlns:a16="http://schemas.microsoft.com/office/drawing/2014/main" id="{BC3766C1-B91C-4610-ACC9-6F69735D7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563" y="269961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651450-1EEE-458C-B2CC-609FF20032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8265" y="3355744"/>
            <a:ext cx="2639217" cy="340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/>
              <a:t>Видалення </a:t>
            </a:r>
            <a:r>
              <a:rPr lang="uk-UA" dirty="0"/>
              <a:t>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93D520-F508-4D1D-89B1-2AA7DD9A476C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uk-UA" sz="2800" b="1" i="1" dirty="0">
                <a:solidFill>
                  <a:srgbClr val="FFFF00"/>
                </a:solidFill>
              </a:rPr>
              <a:t>Видалити</a:t>
            </a:r>
            <a:r>
              <a:rPr lang="uk-UA" sz="2800" b="1" i="1" dirty="0">
                <a:solidFill>
                  <a:srgbClr val="FFFFFF"/>
                </a:solidFill>
              </a:rPr>
              <a:t> виділені об'єкти можна різними способами: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31BEC4-CC29-4D7A-83B3-32657A73D411}"/>
              </a:ext>
            </a:extLst>
          </p:cNvPr>
          <p:cNvSpPr txBox="1"/>
          <p:nvPr/>
        </p:nvSpPr>
        <p:spPr>
          <a:xfrm>
            <a:off x="72007" y="1878687"/>
            <a:ext cx="3973051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Вибрати вказівку </a:t>
            </a:r>
            <a:r>
              <a:rPr lang="uk-UA" sz="2800" b="1" i="1" dirty="0">
                <a:solidFill>
                  <a:srgbClr val="FFFF00"/>
                </a:solidFill>
              </a:rPr>
              <a:t>Видалити</a:t>
            </a:r>
            <a:r>
              <a:rPr lang="uk-UA" sz="2800" b="1" i="1" dirty="0">
                <a:solidFill>
                  <a:srgbClr val="FFFFFF"/>
                </a:solidFill>
              </a:rPr>
              <a:t> контекстного меню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3981A-6793-488D-826C-8B7422C3F5F5}"/>
              </a:ext>
            </a:extLst>
          </p:cNvPr>
          <p:cNvSpPr txBox="1"/>
          <p:nvPr/>
        </p:nvSpPr>
        <p:spPr>
          <a:xfrm>
            <a:off x="4110553" y="1878687"/>
            <a:ext cx="3973051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Натиснути клавішу</a:t>
            </a:r>
          </a:p>
          <a:p>
            <a:pPr lvl="0" algn="ctr">
              <a:buNone/>
            </a:pPr>
            <a:r>
              <a:rPr lang="uk-UA" sz="2800" b="1" i="1" dirty="0" err="1">
                <a:solidFill>
                  <a:srgbClr val="FFFF00"/>
                </a:solidFill>
              </a:rPr>
              <a:t>Delete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AFFA1-71D4-4553-82BC-BF8D7779E28A}"/>
              </a:ext>
            </a:extLst>
          </p:cNvPr>
          <p:cNvSpPr txBox="1"/>
          <p:nvPr/>
        </p:nvSpPr>
        <p:spPr>
          <a:xfrm>
            <a:off x="8149099" y="1878687"/>
            <a:ext cx="3973051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Перетягнути мишею виділені об'єкти на значок </a:t>
            </a:r>
            <a:r>
              <a:rPr lang="uk-UA" sz="2800" b="1" i="1" dirty="0">
                <a:solidFill>
                  <a:srgbClr val="FFFF00"/>
                </a:solidFill>
              </a:rPr>
              <a:t>Кошика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49EE39-2AE8-4F40-B674-1E9A8B6FE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7" y="4001149"/>
            <a:ext cx="3973051" cy="2161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://sehaceasi.com/wp-content/uploads/papelera.jpg">
            <a:extLst>
              <a:ext uri="{FF2B5EF4-FFF2-40B4-BE49-F238E27FC236}">
                <a16:creationId xmlns:a16="http://schemas.microsoft.com/office/drawing/2014/main" id="{01AAB4C0-8217-48CE-9307-9D806C044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99" y="3940082"/>
            <a:ext cx="3973051" cy="24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0BF168-DE9D-466E-9D48-902CC3927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411" y="3493247"/>
            <a:ext cx="2533333" cy="2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7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Відновлення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363C3-D1A1-4DBA-B0E1-E98C02F493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uk-UA" sz="2800" b="1" i="1" dirty="0">
                <a:solidFill>
                  <a:srgbClr val="FFFF00"/>
                </a:solidFill>
              </a:rPr>
              <a:t>Відновити </a:t>
            </a:r>
            <a:r>
              <a:rPr lang="uk-UA" sz="2800" b="1" i="1" dirty="0">
                <a:solidFill>
                  <a:srgbClr val="FFFFFF"/>
                </a:solidFill>
              </a:rPr>
              <a:t>видалені об'єкти можна різними способами: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7CFF9F5-24DB-45EF-8338-FE56DE1FD46A}"/>
              </a:ext>
            </a:extLst>
          </p:cNvPr>
          <p:cNvSpPr/>
          <p:nvPr/>
        </p:nvSpPr>
        <p:spPr>
          <a:xfrm>
            <a:off x="72007" y="1822179"/>
            <a:ext cx="2965661" cy="31217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Вибрати вказівку </a:t>
            </a:r>
            <a:r>
              <a:rPr lang="uk-UA" sz="2800" b="1" i="1" dirty="0">
                <a:solidFill>
                  <a:srgbClr val="FFFF00"/>
                </a:solidFill>
              </a:rPr>
              <a:t>Скасувати</a:t>
            </a:r>
            <a:r>
              <a:rPr lang="uk-UA" sz="2800" b="1" i="1" dirty="0">
                <a:solidFill>
                  <a:srgbClr val="FFFFFF"/>
                </a:solidFill>
              </a:rPr>
              <a:t> контекстного меню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37E0D30-5673-48D1-8C07-917009F51896}"/>
              </a:ext>
            </a:extLst>
          </p:cNvPr>
          <p:cNvSpPr/>
          <p:nvPr/>
        </p:nvSpPr>
        <p:spPr>
          <a:xfrm>
            <a:off x="3146155" y="1822179"/>
            <a:ext cx="4773479" cy="31217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Відкрити вікно папки </a:t>
            </a:r>
            <a:r>
              <a:rPr lang="uk-UA" sz="2800" b="1" i="1" dirty="0">
                <a:solidFill>
                  <a:srgbClr val="FFFF00"/>
                </a:solidFill>
              </a:rPr>
              <a:t>Кошик</a:t>
            </a:r>
            <a:r>
              <a:rPr lang="uk-UA" sz="2800" b="1" i="1" dirty="0">
                <a:solidFill>
                  <a:srgbClr val="FFFFFF"/>
                </a:solidFill>
              </a:rPr>
              <a:t>, виділити об'єкт, видалений випадково, і натиснути кнопку </a:t>
            </a:r>
            <a:r>
              <a:rPr lang="uk-UA" sz="2800" b="1" i="1" dirty="0">
                <a:solidFill>
                  <a:srgbClr val="FFFF00"/>
                </a:solidFill>
              </a:rPr>
              <a:t>Відновити цей елемент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9B7C6B0-EE04-4EC1-ABD8-E1E290A4605E}"/>
              </a:ext>
            </a:extLst>
          </p:cNvPr>
          <p:cNvSpPr/>
          <p:nvPr/>
        </p:nvSpPr>
        <p:spPr>
          <a:xfrm>
            <a:off x="8028122" y="1822179"/>
            <a:ext cx="4094027" cy="270332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Перетягнути мишею з папки </a:t>
            </a:r>
            <a:r>
              <a:rPr lang="uk-UA" sz="2800" b="1" i="1" dirty="0">
                <a:solidFill>
                  <a:srgbClr val="FFFF00"/>
                </a:solidFill>
              </a:rPr>
              <a:t>Кошик</a:t>
            </a:r>
            <a:r>
              <a:rPr lang="uk-UA" sz="2800" b="1" i="1" dirty="0">
                <a:solidFill>
                  <a:srgbClr val="FFFFFF"/>
                </a:solidFill>
              </a:rPr>
              <a:t> файли, які потрібно відновити, у вікно потрібної папки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pic>
        <p:nvPicPr>
          <p:cNvPr id="10" name="Picture 2" descr="http://sehaceasi.com/wp-content/uploads/papelera.jpg">
            <a:extLst>
              <a:ext uri="{FF2B5EF4-FFF2-40B4-BE49-F238E27FC236}">
                <a16:creationId xmlns:a16="http://schemas.microsoft.com/office/drawing/2014/main" id="{12B65361-6DDE-4AFE-A4AB-A49815545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847" y="4612020"/>
            <a:ext cx="3644576" cy="224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93CF6D-346F-4F6D-8C48-903082AC56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05"/>
          <a:stretch/>
        </p:blipFill>
        <p:spPr>
          <a:xfrm>
            <a:off x="72007" y="5347702"/>
            <a:ext cx="5635601" cy="65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9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1.6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60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Практична робота 1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0043B8-CC87-4F9D-8FD4-6902BF59A85C}"/>
              </a:ext>
            </a:extLst>
          </p:cNvPr>
          <p:cNvSpPr txBox="1"/>
          <p:nvPr/>
        </p:nvSpPr>
        <p:spPr>
          <a:xfrm>
            <a:off x="3390314" y="1238956"/>
            <a:ext cx="8581291" cy="1754326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700" b="1" i="1" dirty="0">
                <a:solidFill>
                  <a:schemeClr val="bg1"/>
                </a:solidFill>
              </a:rPr>
              <a:t>як створювати, перейменовувати, копіювати, переміщувати та видаляти файли, папки і ярлики з використанням засобів файлового менеджера;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171B05-FBB2-4326-93DF-0F128261693B}"/>
              </a:ext>
            </a:extLst>
          </p:cNvPr>
          <p:cNvSpPr txBox="1"/>
          <p:nvPr/>
        </p:nvSpPr>
        <p:spPr>
          <a:xfrm>
            <a:off x="3390313" y="3199225"/>
            <a:ext cx="8581291" cy="240065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структуру папок:</a:t>
            </a:r>
          </a:p>
          <a:p>
            <a:pPr algn="just"/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Робочий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uk-UA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Власне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прізвище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\Урок 7	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4104A9-7461-4270-826B-80907B42AD44}"/>
              </a:ext>
            </a:extLst>
          </p:cNvPr>
          <p:cNvSpPr txBox="1"/>
          <p:nvPr/>
        </p:nvSpPr>
        <p:spPr>
          <a:xfrm>
            <a:off x="3390312" y="5559605"/>
            <a:ext cx="8581291" cy="58477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i="1" dirty="0">
                <a:solidFill>
                  <a:schemeClr val="bg1"/>
                </a:solidFill>
              </a:rPr>
              <a:t>Під час виконання практичних завдань пам’ятай про </a:t>
            </a:r>
            <a:r>
              <a:rPr lang="uk-UA" sz="1600" b="1" i="1" dirty="0">
                <a:solidFill>
                  <a:srgbClr val="FFFF00"/>
                </a:solidFill>
              </a:rPr>
              <a:t>правила безпеки</a:t>
            </a:r>
            <a:r>
              <a:rPr lang="uk-UA" sz="1600" b="1" i="1" dirty="0">
                <a:solidFill>
                  <a:schemeClr val="bg1"/>
                </a:solidFill>
              </a:rPr>
              <a:t> життєдіяльності при роботі з комп’ютером!</a:t>
            </a:r>
            <a:endParaRPr lang="uk-UA" sz="1600" b="1" i="1" u="sng" dirty="0">
              <a:solidFill>
                <a:schemeClr val="bg1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6B10C105-3AF7-40F7-8873-1E92165B38C2}"/>
              </a:ext>
            </a:extLst>
          </p:cNvPr>
          <p:cNvSpPr/>
          <p:nvPr/>
        </p:nvSpPr>
        <p:spPr>
          <a:xfrm>
            <a:off x="126608" y="1239148"/>
            <a:ext cx="3123027" cy="17541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Пригадайте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392B9337-D177-4384-9B73-B6E77FD37E4E}"/>
              </a:ext>
            </a:extLst>
          </p:cNvPr>
          <p:cNvSpPr/>
          <p:nvPr/>
        </p:nvSpPr>
        <p:spPr>
          <a:xfrm>
            <a:off x="126608" y="3199225"/>
            <a:ext cx="3123027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Створіть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F203205A-56A5-4E14-B572-9E05CAF19DD5}"/>
              </a:ext>
            </a:extLst>
          </p:cNvPr>
          <p:cNvSpPr/>
          <p:nvPr/>
        </p:nvSpPr>
        <p:spPr>
          <a:xfrm>
            <a:off x="126608" y="4328498"/>
            <a:ext cx="3123027" cy="18158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Пам’ятайте</a:t>
            </a:r>
          </a:p>
        </p:txBody>
      </p:sp>
    </p:spTree>
    <p:extLst>
      <p:ext uri="{BB962C8B-B14F-4D97-AF65-F5344CB8AC3E}">
        <p14:creationId xmlns:p14="http://schemas.microsoft.com/office/powerpoint/2010/main" val="39687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</a:t>
            </a:r>
            <a:r>
              <a:rPr lang="uk-UA" sz="4400" b="1" i="1" dirty="0"/>
              <a:t>1</a:t>
            </a:r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i="1" dirty="0">
                <a:solidFill>
                  <a:srgbClr val="002060"/>
                </a:solidFill>
              </a:rPr>
              <a:t>Операції над папками, файлами, ярликами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56" y="3933056"/>
            <a:ext cx="1913954" cy="1913954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126443</TotalTime>
  <Words>261</Words>
  <Application>Microsoft Office PowerPoint</Application>
  <PresentationFormat>Широкоэкранный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Verdana</vt:lpstr>
      <vt:lpstr>Wingdings</vt:lpstr>
      <vt:lpstr>Тема Office</vt:lpstr>
      <vt:lpstr>Операції над папками, файлами, ярликами. Практична робота 1</vt:lpstr>
      <vt:lpstr>Вікно програми Провідник</vt:lpstr>
      <vt:lpstr>Створення нової папки</vt:lpstr>
      <vt:lpstr>Як розрізнити об'єкти файлової системи?</vt:lpstr>
      <vt:lpstr>Видалення об'єктів</vt:lpstr>
      <vt:lpstr>Відновлення об'єктів</vt:lpstr>
      <vt:lpstr>Домашнє завдання</vt:lpstr>
      <vt:lpstr>Практична робота 1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Zoe</cp:lastModifiedBy>
  <cp:revision>244</cp:revision>
  <dcterms:created xsi:type="dcterms:W3CDTF">2016-06-06T19:48:43Z</dcterms:created>
  <dcterms:modified xsi:type="dcterms:W3CDTF">2021-10-25T10:03:55Z</dcterms:modified>
</cp:coreProperties>
</file>