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668" r:id="rId2"/>
    <p:sldId id="1655" r:id="rId3"/>
    <p:sldId id="1656" r:id="rId4"/>
    <p:sldId id="1657" r:id="rId5"/>
    <p:sldId id="1658" r:id="rId6"/>
    <p:sldId id="1659" r:id="rId7"/>
    <p:sldId id="1660" r:id="rId8"/>
    <p:sldId id="1661" r:id="rId9"/>
    <p:sldId id="1665" r:id="rId10"/>
    <p:sldId id="1663" r:id="rId11"/>
    <p:sldId id="1654" r:id="rId12"/>
    <p:sldId id="1667" r:id="rId13"/>
    <p:sldId id="1669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051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33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72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F3956F8-8164-4D98-A650-B554B74688D6}"/>
              </a:ext>
            </a:extLst>
          </p:cNvPr>
          <p:cNvSpPr txBox="1">
            <a:spLocks/>
          </p:cNvSpPr>
          <p:nvPr/>
        </p:nvSpPr>
        <p:spPr>
          <a:xfrm>
            <a:off x="4847771" y="658282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Вершини</a:t>
            </a:r>
            <a:r>
              <a:rPr lang="ru-RU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ребра, </a:t>
            </a:r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грані</a:t>
            </a:r>
            <a:r>
              <a:rPr lang="ru-RU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Графічні</a:t>
            </a:r>
            <a:r>
              <a:rPr lang="ru-RU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текстури</a:t>
            </a:r>
            <a:endParaRPr lang="ru-RU" sz="40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1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Графічні текстури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Отриманий результат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A2DCB0-BDEE-4493-89BC-A9E02B12C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257"/>
          <a:stretch/>
        </p:blipFill>
        <p:spPr>
          <a:xfrm>
            <a:off x="72008" y="1811851"/>
            <a:ext cx="12050142" cy="46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7" y="1196763"/>
            <a:ext cx="1204798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 1.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3D моделі  Землі, Місяця, Марса, Юпітера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8EF525-A8BD-4414-BD8B-8914F7D2935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7586" y="2244389"/>
            <a:ext cx="7176824" cy="427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9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7" y="1196763"/>
            <a:ext cx="1204798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 2.</a:t>
            </a:r>
            <a:r>
              <a:rPr lang="uk-UA" sz="2800" b="1" i="1" kern="0" dirty="0">
                <a:solidFill>
                  <a:schemeClr val="bg1"/>
                </a:solidFill>
              </a:rPr>
              <a:t> Накласти різні текстури на різні об’єкти за зразком.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FE3F60-9F88-42F4-8231-0D80F2EFFE5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7586" y="2244389"/>
            <a:ext cx="7176824" cy="4279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4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268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5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39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Вершини, ребра, грані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84346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Вершини, ребра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та грані редагують в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Режимі редагування – клавіша </a:t>
            </a:r>
            <a:r>
              <a:rPr lang="en-AU" sz="2800" b="1" i="1" kern="0" dirty="0">
                <a:solidFill>
                  <a:srgbClr val="FFFF00"/>
                </a:solidFill>
              </a:rPr>
              <a:t>Tab</a:t>
            </a:r>
            <a:r>
              <a:rPr lang="en-AU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9F7666-360E-4E28-989A-D352F1F74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355"/>
          <a:stretch/>
        </p:blipFill>
        <p:spPr>
          <a:xfrm>
            <a:off x="72008" y="1856442"/>
            <a:ext cx="12050142" cy="4710609"/>
          </a:xfrm>
          <a:prstGeom prst="rect">
            <a:avLst/>
          </a:prstGeom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ABA86661-AE19-4243-8FAF-2ABB822F3E2F}"/>
              </a:ext>
            </a:extLst>
          </p:cNvPr>
          <p:cNvSpPr/>
          <p:nvPr/>
        </p:nvSpPr>
        <p:spPr>
          <a:xfrm>
            <a:off x="1254347" y="2653509"/>
            <a:ext cx="230629" cy="2522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5A5E0E-7703-42E3-91C6-235A839309C2}"/>
              </a:ext>
            </a:extLst>
          </p:cNvPr>
          <p:cNvSpPr txBox="1"/>
          <p:nvPr/>
        </p:nvSpPr>
        <p:spPr>
          <a:xfrm>
            <a:off x="247202" y="3673929"/>
            <a:ext cx="2497011" cy="830997"/>
          </a:xfrm>
          <a:prstGeom prst="wedgeRectCallout">
            <a:avLst>
              <a:gd name="adj1" fmla="val -5081"/>
              <a:gd name="adj2" fmla="val -15458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Редагування вершин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0DFDF5E5-7C82-4E15-A827-790D5B6A84B0}"/>
              </a:ext>
            </a:extLst>
          </p:cNvPr>
          <p:cNvSpPr/>
          <p:nvPr/>
        </p:nvSpPr>
        <p:spPr>
          <a:xfrm>
            <a:off x="1489421" y="2653509"/>
            <a:ext cx="182245" cy="2522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A084CC48-136B-4D9F-8394-3C7E6D52BA6A}"/>
              </a:ext>
            </a:extLst>
          </p:cNvPr>
          <p:cNvSpPr/>
          <p:nvPr/>
        </p:nvSpPr>
        <p:spPr>
          <a:xfrm>
            <a:off x="1671666" y="2653509"/>
            <a:ext cx="182245" cy="2522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989BDE-B86E-4050-9CD3-E43DDF5A84D1}"/>
              </a:ext>
            </a:extLst>
          </p:cNvPr>
          <p:cNvSpPr txBox="1"/>
          <p:nvPr/>
        </p:nvSpPr>
        <p:spPr>
          <a:xfrm>
            <a:off x="2191029" y="2738093"/>
            <a:ext cx="2497011" cy="830997"/>
          </a:xfrm>
          <a:prstGeom prst="wedgeRectCallout">
            <a:avLst>
              <a:gd name="adj1" fmla="val -67514"/>
              <a:gd name="adj2" fmla="val -427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Редагування граней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1474DE-52BF-4159-B056-601EF17E6C37}"/>
              </a:ext>
            </a:extLst>
          </p:cNvPr>
          <p:cNvSpPr txBox="1"/>
          <p:nvPr/>
        </p:nvSpPr>
        <p:spPr>
          <a:xfrm>
            <a:off x="2130031" y="1836394"/>
            <a:ext cx="2497011" cy="830997"/>
          </a:xfrm>
          <a:prstGeom prst="wedgeRectCallout">
            <a:avLst>
              <a:gd name="adj1" fmla="val -71709"/>
              <a:gd name="adj2" fmla="val 5868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Редагування </a:t>
            </a:r>
            <a:r>
              <a:rPr lang="uk-UA" sz="2400" b="1" i="1" kern="0" dirty="0" err="1">
                <a:solidFill>
                  <a:srgbClr val="FFFFFF"/>
                </a:solidFill>
              </a:rPr>
              <a:t>ребер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Графічні текстури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6339183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Текстуру</a:t>
            </a:r>
            <a:r>
              <a:rPr lang="uk-UA" sz="2800" b="1" i="1" kern="0" dirty="0">
                <a:solidFill>
                  <a:schemeClr val="bg1"/>
                </a:solidFill>
              </a:rPr>
              <a:t> можна визначити як зображення, "накладається" на поверхню 3D-моделі для створення ефекту певних властивостей матеріалу (мармуру, дерева, металу та ін.).</a:t>
            </a:r>
          </a:p>
        </p:txBody>
      </p:sp>
      <p:pic>
        <p:nvPicPr>
          <p:cNvPr id="1028" name="Picture 4" descr="Search - brick">
            <a:extLst>
              <a:ext uri="{FF2B5EF4-FFF2-40B4-BE49-F238E27FC236}">
                <a16:creationId xmlns:a16="http://schemas.microsoft.com/office/drawing/2014/main" id="{794C046E-4EB3-41DF-A102-003CD5A09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38" y="1196763"/>
            <a:ext cx="5498725" cy="5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3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Графічні текстури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</a:t>
            </a:r>
            <a:r>
              <a:rPr lang="en-AU" sz="2800" b="1" i="1" kern="0" dirty="0">
                <a:solidFill>
                  <a:srgbClr val="FFFF00"/>
                </a:solidFill>
              </a:rPr>
              <a:t>Blender</a:t>
            </a:r>
            <a:r>
              <a:rPr lang="en-A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додавання текстури об'єкту слід перейти до групи кнопок </a:t>
            </a:r>
            <a:r>
              <a:rPr lang="en-AU" sz="2800" b="1" i="1" kern="0" dirty="0">
                <a:solidFill>
                  <a:srgbClr val="FFFF00"/>
                </a:solidFill>
              </a:rPr>
              <a:t>Shading</a:t>
            </a:r>
            <a:r>
              <a:rPr lang="uk-UA" sz="2800" b="1" i="1" kern="0" dirty="0">
                <a:solidFill>
                  <a:srgbClr val="FFFF00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7E3587-A5BB-40C4-859D-FE14EFD37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400"/>
          <a:stretch/>
        </p:blipFill>
        <p:spPr>
          <a:xfrm>
            <a:off x="69850" y="2278064"/>
            <a:ext cx="12050142" cy="4247427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5FDC8B4-08E4-4784-979F-C70245B1BABD}"/>
              </a:ext>
            </a:extLst>
          </p:cNvPr>
          <p:cNvSpPr/>
          <p:nvPr/>
        </p:nvSpPr>
        <p:spPr>
          <a:xfrm>
            <a:off x="6583739" y="2587912"/>
            <a:ext cx="647642" cy="2733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9FA24B0F-E923-42D2-BDCD-28F1E10B4B60}"/>
              </a:ext>
            </a:extLst>
          </p:cNvPr>
          <p:cNvSpPr/>
          <p:nvPr/>
        </p:nvSpPr>
        <p:spPr>
          <a:xfrm rot="18900000">
            <a:off x="6858253" y="190038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7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Графічні текстури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Додамо</a:t>
            </a:r>
            <a:r>
              <a:rPr lang="uk-UA" sz="2800" b="1" i="1" kern="0" dirty="0">
                <a:solidFill>
                  <a:schemeClr val="bg1"/>
                </a:solidFill>
              </a:rPr>
              <a:t> об’єкт </a:t>
            </a:r>
            <a:r>
              <a:rPr lang="en-US" sz="2800" b="1" i="1" kern="0" dirty="0">
                <a:solidFill>
                  <a:srgbClr val="FFFF00"/>
                </a:solidFill>
              </a:rPr>
              <a:t>UV-</a:t>
            </a:r>
            <a:r>
              <a:rPr lang="uk-UA" sz="2800" b="1" i="1" kern="0" dirty="0">
                <a:solidFill>
                  <a:srgbClr val="FFFF00"/>
                </a:solidFill>
              </a:rPr>
              <a:t>сферу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53C177-702E-4592-98AD-2A5CCBAD5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677"/>
          <a:stretch/>
        </p:blipFill>
        <p:spPr>
          <a:xfrm>
            <a:off x="72008" y="1811852"/>
            <a:ext cx="12050142" cy="475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69E19E5-F1C3-4774-842C-B471EFFA2FFF}"/>
              </a:ext>
            </a:extLst>
          </p:cNvPr>
          <p:cNvSpPr/>
          <p:nvPr/>
        </p:nvSpPr>
        <p:spPr>
          <a:xfrm>
            <a:off x="3814893" y="3425604"/>
            <a:ext cx="1719767" cy="2421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ADB15E1A-5BB9-437B-A8D5-A5DA41CE2F79}"/>
              </a:ext>
            </a:extLst>
          </p:cNvPr>
          <p:cNvSpPr/>
          <p:nvPr/>
        </p:nvSpPr>
        <p:spPr>
          <a:xfrm rot="18900000">
            <a:off x="4382792" y="2727309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5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950DE82-E69D-4F35-B44B-14D24CEC8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33"/>
          <a:stretch/>
        </p:blipFill>
        <p:spPr>
          <a:xfrm>
            <a:off x="69850" y="1892081"/>
            <a:ext cx="12192000" cy="4634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Графічні текстури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Додамо</a:t>
            </a:r>
            <a:r>
              <a:rPr lang="uk-UA" sz="2800" b="1" i="1" kern="0" dirty="0">
                <a:solidFill>
                  <a:schemeClr val="bg1"/>
                </a:solidFill>
              </a:rPr>
              <a:t> новий матеріал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E6DFAC2-F22B-4780-A2FC-E53E2D1633B5}"/>
              </a:ext>
            </a:extLst>
          </p:cNvPr>
          <p:cNvSpPr/>
          <p:nvPr/>
        </p:nvSpPr>
        <p:spPr>
          <a:xfrm>
            <a:off x="10149841" y="5255113"/>
            <a:ext cx="294686" cy="30714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C89C8C88-D73B-44D7-A599-2EAA7B90D90F}"/>
              </a:ext>
            </a:extLst>
          </p:cNvPr>
          <p:cNvSpPr/>
          <p:nvPr/>
        </p:nvSpPr>
        <p:spPr>
          <a:xfrm rot="18900000">
            <a:off x="10210067" y="460132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289D153-9B27-48BF-ABD4-60A088778005}"/>
              </a:ext>
            </a:extLst>
          </p:cNvPr>
          <p:cNvSpPr/>
          <p:nvPr/>
        </p:nvSpPr>
        <p:spPr>
          <a:xfrm>
            <a:off x="10478077" y="2603410"/>
            <a:ext cx="1698259" cy="2819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E60E43-1739-4F87-91AF-5B6815A3A306}"/>
              </a:ext>
            </a:extLst>
          </p:cNvPr>
          <p:cNvSpPr txBox="1"/>
          <p:nvPr/>
        </p:nvSpPr>
        <p:spPr>
          <a:xfrm>
            <a:off x="7620000" y="3175030"/>
            <a:ext cx="3041002" cy="830997"/>
          </a:xfrm>
          <a:prstGeom prst="wedgeRectCallout">
            <a:avLst>
              <a:gd name="adj1" fmla="val 51827"/>
              <a:gd name="adj2" fmla="val -9116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2. Додати новий матеріал</a:t>
            </a:r>
          </a:p>
        </p:txBody>
      </p:sp>
    </p:spTree>
    <p:extLst>
      <p:ext uri="{BB962C8B-B14F-4D97-AF65-F5344CB8AC3E}">
        <p14:creationId xmlns:p14="http://schemas.microsoft.com/office/powerpoint/2010/main" val="272836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Графічні текстури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Перейдемо на вкладку </a:t>
            </a:r>
            <a:r>
              <a:rPr lang="en-AU" sz="2800" b="1" i="1" kern="0" dirty="0">
                <a:solidFill>
                  <a:srgbClr val="FFFF00"/>
                </a:solidFill>
              </a:rPr>
              <a:t>Shading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7582C9-60C8-465B-8791-2D12817DF1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360"/>
          <a:stretch/>
        </p:blipFill>
        <p:spPr>
          <a:xfrm>
            <a:off x="72008" y="1832633"/>
            <a:ext cx="12050142" cy="4775985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BEF13901-CC3B-46C8-A32E-772CCBC7FC6E}"/>
              </a:ext>
            </a:extLst>
          </p:cNvPr>
          <p:cNvSpPr/>
          <p:nvPr/>
        </p:nvSpPr>
        <p:spPr>
          <a:xfrm>
            <a:off x="6589626" y="2141445"/>
            <a:ext cx="639849" cy="2645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8DBA6CE0-C759-4AA3-A001-C9936C3BC4E3}"/>
              </a:ext>
            </a:extLst>
          </p:cNvPr>
          <p:cNvSpPr/>
          <p:nvPr/>
        </p:nvSpPr>
        <p:spPr>
          <a:xfrm rot="18900000">
            <a:off x="6791750" y="145227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4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Графічні текстури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Перетягніть зображення текстури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245BD5-E1EF-4453-85D5-3D3062F30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158"/>
          <a:stretch/>
        </p:blipFill>
        <p:spPr>
          <a:xfrm>
            <a:off x="72008" y="1840129"/>
            <a:ext cx="12050142" cy="4789271"/>
          </a:xfrm>
          <a:prstGeom prst="rect">
            <a:avLst/>
          </a:prstGeom>
        </p:spPr>
      </p:pic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0903BD83-1059-4B05-BD84-BE9BBF9187D0}"/>
              </a:ext>
            </a:extLst>
          </p:cNvPr>
          <p:cNvCxnSpPr>
            <a:cxnSpLocks/>
          </p:cNvCxnSpPr>
          <p:nvPr/>
        </p:nvCxnSpPr>
        <p:spPr>
          <a:xfrm>
            <a:off x="810491" y="3844636"/>
            <a:ext cx="1517073" cy="181660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942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Графічні текстури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З’єднайте колір текстури з основним кольором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4D9ACA-44C1-4B16-A112-93B607A23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006"/>
          <a:stretch/>
        </p:blipFill>
        <p:spPr>
          <a:xfrm>
            <a:off x="69850" y="1840129"/>
            <a:ext cx="12192000" cy="4789271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A853C99-B99A-43CF-96FA-CA6782ED27CE}"/>
              </a:ext>
            </a:extLst>
          </p:cNvPr>
          <p:cNvSpPr/>
          <p:nvPr/>
        </p:nvSpPr>
        <p:spPr>
          <a:xfrm>
            <a:off x="4323785" y="5661236"/>
            <a:ext cx="1017835" cy="81576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C57C18E0-963A-4BF8-8BA9-3E27B269B0B2}"/>
              </a:ext>
            </a:extLst>
          </p:cNvPr>
          <p:cNvSpPr/>
          <p:nvPr/>
        </p:nvSpPr>
        <p:spPr>
          <a:xfrm rot="18900000">
            <a:off x="4647832" y="5277129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3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61478</TotalTime>
  <Words>195</Words>
  <Application>Microsoft Office PowerPoint</Application>
  <PresentationFormat>Широкий екран</PresentationFormat>
  <Paragraphs>40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Comic Sans MS</vt:lpstr>
      <vt:lpstr>Times New Roman</vt:lpstr>
      <vt:lpstr>Verdana</vt:lpstr>
      <vt:lpstr>Wingdings</vt:lpstr>
      <vt:lpstr>Тема Office</vt:lpstr>
      <vt:lpstr>Презентація PowerPoint</vt:lpstr>
      <vt:lpstr>Вершини, ребра, грані</vt:lpstr>
      <vt:lpstr>Графічні текстури</vt:lpstr>
      <vt:lpstr>Графічні текстури</vt:lpstr>
      <vt:lpstr>Графічні текстури</vt:lpstr>
      <vt:lpstr>Графічні текстури</vt:lpstr>
      <vt:lpstr>Графічні текстури</vt:lpstr>
      <vt:lpstr>Графічні текстури</vt:lpstr>
      <vt:lpstr>Графічні текстури</vt:lpstr>
      <vt:lpstr>Графічні текстури</vt:lpstr>
      <vt:lpstr>Працюємо за комп’ютером</vt:lpstr>
      <vt:lpstr>Працюємо за комп’ютером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Користувач Lenovo</cp:lastModifiedBy>
  <cp:revision>235</cp:revision>
  <dcterms:created xsi:type="dcterms:W3CDTF">2016-06-06T19:48:43Z</dcterms:created>
  <dcterms:modified xsi:type="dcterms:W3CDTF">2020-08-21T06:38:23Z</dcterms:modified>
</cp:coreProperties>
</file>