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61" r:id="rId3"/>
    <p:sldId id="563" r:id="rId4"/>
    <p:sldId id="530" r:id="rId5"/>
    <p:sldId id="531" r:id="rId6"/>
    <p:sldId id="538" r:id="rId7"/>
    <p:sldId id="532" r:id="rId8"/>
    <p:sldId id="537" r:id="rId9"/>
    <p:sldId id="535" r:id="rId10"/>
    <p:sldId id="536" r:id="rId11"/>
    <p:sldId id="533" r:id="rId12"/>
    <p:sldId id="544" r:id="rId13"/>
    <p:sldId id="545" r:id="rId14"/>
    <p:sldId id="546" r:id="rId15"/>
    <p:sldId id="549" r:id="rId16"/>
    <p:sldId id="550" r:id="rId17"/>
    <p:sldId id="551" r:id="rId18"/>
    <p:sldId id="353" r:id="rId19"/>
    <p:sldId id="259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3200" b="1" i="1" noProof="0" dirty="0">
              <a:solidFill>
                <a:srgbClr val="002060"/>
              </a:solidFill>
            </a:rPr>
            <a:t>Визначення мети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sz="2400" b="1" i="1" noProof="0" dirty="0"/>
        </a:p>
      </dgm:t>
    </dgm:pt>
    <dgm:pt modelId="{710B442C-69F8-43CB-AC0E-8FBFECC5AC10}" type="sibTrans" cxnId="{76465998-EBCE-4C05-ADEE-C1430D25230E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3200" b="1" i="1" noProof="0" dirty="0"/>
            <a:t>Пошук і відбір матеріалів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sz="2400" b="1" i="1" noProof="0" dirty="0"/>
        </a:p>
      </dgm:t>
    </dgm:pt>
    <dgm:pt modelId="{33BDFB39-484F-49E3-A06C-69E36B24AB17}" type="sibTrans" cxnId="{54531BAE-3FD7-42FB-96B7-221E9B9E1BE8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7066BC1C-376E-4712-B695-CCB0DDF0D40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200" b="1" i="1" noProof="0" dirty="0"/>
            <a:t>Визначення структури презентації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sz="2400" b="1" i="1" noProof="0" dirty="0"/>
        </a:p>
      </dgm:t>
    </dgm:pt>
    <dgm:pt modelId="{66F12583-0E12-4B55-BA19-55BF93511EBE}" type="sibTrans" cxnId="{B76BB4B4-6CFA-4272-95F4-12F6E63388A7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BEB322C6-3618-450A-8792-8EF5C5896193}">
      <dgm:prSet phldrT="[Текст]" custT="1"/>
      <dgm:spPr/>
      <dgm:t>
        <a:bodyPr/>
        <a:lstStyle/>
        <a:p>
          <a:r>
            <a:rPr lang="uk-UA" sz="3200" b="1" i="1" noProof="0" dirty="0"/>
            <a:t>Створення презентації в редакторі презентацій</a:t>
          </a:r>
        </a:p>
      </dgm:t>
    </dgm:pt>
    <dgm:pt modelId="{6E0CA836-D797-4388-8107-B98392DE9BF9}" type="parTrans" cxnId="{D41E3D74-DA6E-4EB5-A6BD-076D23745FD3}">
      <dgm:prSet/>
      <dgm:spPr/>
      <dgm:t>
        <a:bodyPr/>
        <a:lstStyle/>
        <a:p>
          <a:endParaRPr lang="uk-UA"/>
        </a:p>
      </dgm:t>
    </dgm:pt>
    <dgm:pt modelId="{B66760A4-FCDD-4153-9C38-64FE3FCA5DEE}" type="sibTrans" cxnId="{D41E3D74-DA6E-4EB5-A6BD-076D23745FD3}">
      <dgm:prSet/>
      <dgm:spPr/>
      <dgm:t>
        <a:bodyPr/>
        <a:lstStyle/>
        <a:p>
          <a:endParaRPr lang="uk-UA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095294ED-D5FD-43F5-8631-A9E51B6D3EB7}" type="pres">
      <dgm:prSet presAssocID="{9BAFEA03-2235-4AA1-A280-6B9B79FC826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7FA654-9388-4874-8603-86E58876721A}" type="pres">
      <dgm:prSet presAssocID="{9BAFEA03-2235-4AA1-A280-6B9B79FC826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5FA126-6971-4A93-A8B2-29E702A8836C}" type="pres">
      <dgm:prSet presAssocID="{9BAFEA03-2235-4AA1-A280-6B9B79FC826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A50DCE-3387-4921-9F79-EEA9F2DEC533}" type="pres">
      <dgm:prSet presAssocID="{9BAFEA03-2235-4AA1-A280-6B9B79FC826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D17302-2ADC-4924-909C-146D5836BB89}" type="pres">
      <dgm:prSet presAssocID="{9BAFEA03-2235-4AA1-A280-6B9B79FC826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A0AEFE-F4CB-4FF4-8E57-B16AED040190}" type="pres">
      <dgm:prSet presAssocID="{9BAFEA03-2235-4AA1-A280-6B9B79FC826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11BC6F-2640-4778-A5E2-1727826B72AA}" type="pres">
      <dgm:prSet presAssocID="{9BAFEA03-2235-4AA1-A280-6B9B79FC826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2E6B11-F38D-4112-AF23-6AAC8A366CA1}" type="pres">
      <dgm:prSet presAssocID="{9BAFEA03-2235-4AA1-A280-6B9B79FC826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3FAEE0-7D03-42F6-BE14-35CA59927ACD}" type="pres">
      <dgm:prSet presAssocID="{9BAFEA03-2235-4AA1-A280-6B9B79FC826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13FADE-5D11-4200-86EF-B3FB6E039CD8}" type="pres">
      <dgm:prSet presAssocID="{9BAFEA03-2235-4AA1-A280-6B9B79FC826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168633-DDF3-43DF-90A3-5170F4C8470E}" type="pres">
      <dgm:prSet presAssocID="{9BAFEA03-2235-4AA1-A280-6B9B79FC826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3E79BAF-DB08-4518-8C34-C8AC16451828}" type="presOf" srcId="{9672D0FE-FD98-44E8-8FC5-FFBDCB668F57}" destId="{9A7FA654-9388-4874-8603-86E58876721A}" srcOrd="0" destOrd="0" presId="urn:microsoft.com/office/officeart/2005/8/layout/vProcess5"/>
    <dgm:cxn modelId="{D41E3D74-DA6E-4EB5-A6BD-076D23745FD3}" srcId="{9BAFEA03-2235-4AA1-A280-6B9B79FC8268}" destId="{BEB322C6-3618-450A-8792-8EF5C5896193}" srcOrd="3" destOrd="0" parTransId="{6E0CA836-D797-4388-8107-B98392DE9BF9}" sibTransId="{B66760A4-FCDD-4153-9C38-64FE3FCA5DEE}"/>
    <dgm:cxn modelId="{41853032-6E01-4C58-9674-0B6F3F59810C}" type="presOf" srcId="{66F12583-0E12-4B55-BA19-55BF93511EBE}" destId="{A311BC6F-2640-4778-A5E2-1727826B72AA}" srcOrd="0" destOrd="0" presId="urn:microsoft.com/office/officeart/2005/8/layout/vProcess5"/>
    <dgm:cxn modelId="{E85DE05C-4730-4B51-B7F1-3120EA9DE50B}" type="presOf" srcId="{B64DB2D8-7AEE-40AF-9FD6-5A3051345C1E}" destId="{212E6B11-F38D-4112-AF23-6AAC8A366CA1}" srcOrd="1" destOrd="0" presId="urn:microsoft.com/office/officeart/2005/8/layout/vProcess5"/>
    <dgm:cxn modelId="{0DC6D760-86B5-4692-A466-1E01C1CF8FF4}" type="presOf" srcId="{9672D0FE-FD98-44E8-8FC5-FFBDCB668F57}" destId="{8D3FAEE0-7D03-42F6-BE14-35CA59927ACD}" srcOrd="1" destOrd="0" presId="urn:microsoft.com/office/officeart/2005/8/layout/vProcess5"/>
    <dgm:cxn modelId="{1CAE9E1E-74C1-47FD-9651-CB2E8E04F956}" type="presOf" srcId="{7066BC1C-376E-4712-B695-CCB0DDF0D40E}" destId="{2F5FA126-6971-4A93-A8B2-29E702A8836C}" srcOrd="0" destOrd="0" presId="urn:microsoft.com/office/officeart/2005/8/layout/vProcess5"/>
    <dgm:cxn modelId="{9F3B7E92-F388-4CFF-B377-C1AC2B67A8DE}" type="presOf" srcId="{7066BC1C-376E-4712-B695-CCB0DDF0D40E}" destId="{7413FADE-5D11-4200-86EF-B3FB6E039CD8}" srcOrd="1" destOrd="0" presId="urn:microsoft.com/office/officeart/2005/8/layout/vProcess5"/>
    <dgm:cxn modelId="{2C70A27A-4608-47AD-AE3E-EE25196CBF37}" type="presOf" srcId="{BEB322C6-3618-450A-8792-8EF5C5896193}" destId="{62A50DCE-3387-4921-9F79-EEA9F2DEC533}" srcOrd="0" destOrd="0" presId="urn:microsoft.com/office/officeart/2005/8/layout/vProcess5"/>
    <dgm:cxn modelId="{2EF26894-6E09-4967-8A58-BE49C9D2E604}" type="presOf" srcId="{B64DB2D8-7AEE-40AF-9FD6-5A3051345C1E}" destId="{095294ED-D5FD-43F5-8631-A9E51B6D3EB7}" srcOrd="0" destOrd="0" presId="urn:microsoft.com/office/officeart/2005/8/layout/vProcess5"/>
    <dgm:cxn modelId="{18A1B7F0-E0EF-44DE-AE58-700096CF6353}" type="presOf" srcId="{710B442C-69F8-43CB-AC0E-8FBFECC5AC10}" destId="{67D17302-2ADC-4924-909C-146D5836BB89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263E83DE-BD35-418A-9A17-0E2F7B0E90B9}" type="presOf" srcId="{BEB322C6-3618-450A-8792-8EF5C5896193}" destId="{40168633-DDF3-43DF-90A3-5170F4C8470E}" srcOrd="1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18AFC7E6-53FC-4BC3-9CFB-5F95F607E555}" type="presOf" srcId="{33BDFB39-484F-49E3-A06C-69E36B24AB17}" destId="{A4A0AEFE-F4CB-4FF4-8E57-B16AED040190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0A5F17D8-F5C1-4543-B05C-BCD2C31292E0}" type="presParOf" srcId="{ADA37DD7-FAE6-400D-BADB-FFA90717EE37}" destId="{095294ED-D5FD-43F5-8631-A9E51B6D3EB7}" srcOrd="1" destOrd="0" presId="urn:microsoft.com/office/officeart/2005/8/layout/vProcess5"/>
    <dgm:cxn modelId="{44A938E5-FD39-4F1A-A368-BDEF20F72B13}" type="presParOf" srcId="{ADA37DD7-FAE6-400D-BADB-FFA90717EE37}" destId="{9A7FA654-9388-4874-8603-86E58876721A}" srcOrd="2" destOrd="0" presId="urn:microsoft.com/office/officeart/2005/8/layout/vProcess5"/>
    <dgm:cxn modelId="{B24441CE-E55C-4756-AF98-9AF08AE52361}" type="presParOf" srcId="{ADA37DD7-FAE6-400D-BADB-FFA90717EE37}" destId="{2F5FA126-6971-4A93-A8B2-29E702A8836C}" srcOrd="3" destOrd="0" presId="urn:microsoft.com/office/officeart/2005/8/layout/vProcess5"/>
    <dgm:cxn modelId="{B43775D6-9729-4E43-A07E-C1BD07FF0050}" type="presParOf" srcId="{ADA37DD7-FAE6-400D-BADB-FFA90717EE37}" destId="{62A50DCE-3387-4921-9F79-EEA9F2DEC533}" srcOrd="4" destOrd="0" presId="urn:microsoft.com/office/officeart/2005/8/layout/vProcess5"/>
    <dgm:cxn modelId="{30621BAA-72A5-4820-BEA5-795E940BA93F}" type="presParOf" srcId="{ADA37DD7-FAE6-400D-BADB-FFA90717EE37}" destId="{67D17302-2ADC-4924-909C-146D5836BB89}" srcOrd="5" destOrd="0" presId="urn:microsoft.com/office/officeart/2005/8/layout/vProcess5"/>
    <dgm:cxn modelId="{DEE4479A-AE3B-45B2-8520-172DC73B371F}" type="presParOf" srcId="{ADA37DD7-FAE6-400D-BADB-FFA90717EE37}" destId="{A4A0AEFE-F4CB-4FF4-8E57-B16AED040190}" srcOrd="6" destOrd="0" presId="urn:microsoft.com/office/officeart/2005/8/layout/vProcess5"/>
    <dgm:cxn modelId="{E43DA54E-38D3-4596-91A1-ED9733CF727E}" type="presParOf" srcId="{ADA37DD7-FAE6-400D-BADB-FFA90717EE37}" destId="{A311BC6F-2640-4778-A5E2-1727826B72AA}" srcOrd="7" destOrd="0" presId="urn:microsoft.com/office/officeart/2005/8/layout/vProcess5"/>
    <dgm:cxn modelId="{50572835-4A02-47F9-BE4F-290521FB9693}" type="presParOf" srcId="{ADA37DD7-FAE6-400D-BADB-FFA90717EE37}" destId="{212E6B11-F38D-4112-AF23-6AAC8A366CA1}" srcOrd="8" destOrd="0" presId="urn:microsoft.com/office/officeart/2005/8/layout/vProcess5"/>
    <dgm:cxn modelId="{0AD0C9D4-83D5-4873-9077-4F6380D5E964}" type="presParOf" srcId="{ADA37DD7-FAE6-400D-BADB-FFA90717EE37}" destId="{8D3FAEE0-7D03-42F6-BE14-35CA59927ACD}" srcOrd="9" destOrd="0" presId="urn:microsoft.com/office/officeart/2005/8/layout/vProcess5"/>
    <dgm:cxn modelId="{DA76257A-9EB7-4B11-B352-AA888AAA1D04}" type="presParOf" srcId="{ADA37DD7-FAE6-400D-BADB-FFA90717EE37}" destId="{7413FADE-5D11-4200-86EF-B3FB6E039CD8}" srcOrd="10" destOrd="0" presId="urn:microsoft.com/office/officeart/2005/8/layout/vProcess5"/>
    <dgm:cxn modelId="{77B8F157-3F26-4F3F-B95E-16A5CEAF4E24}" type="presParOf" srcId="{ADA37DD7-FAE6-400D-BADB-FFA90717EE37}" destId="{40168633-DDF3-43DF-90A3-5170F4C847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94ED-D5FD-43F5-8631-A9E51B6D3EB7}">
      <dsp:nvSpPr>
        <dsp:cNvPr id="0" name=""/>
        <dsp:cNvSpPr/>
      </dsp:nvSpPr>
      <dsp:spPr>
        <a:xfrm>
          <a:off x="0" y="0"/>
          <a:ext cx="9499958" cy="103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>
              <a:solidFill>
                <a:srgbClr val="002060"/>
              </a:solidFill>
            </a:rPr>
            <a:t>Визначення мети</a:t>
          </a:r>
        </a:p>
      </dsp:txBody>
      <dsp:txXfrm>
        <a:off x="30435" y="30435"/>
        <a:ext cx="8290842" cy="978266"/>
      </dsp:txXfrm>
    </dsp:sp>
    <dsp:sp modelId="{9A7FA654-9388-4874-8603-86E58876721A}">
      <dsp:nvSpPr>
        <dsp:cNvPr id="0" name=""/>
        <dsp:cNvSpPr/>
      </dsp:nvSpPr>
      <dsp:spPr>
        <a:xfrm>
          <a:off x="795621" y="1228069"/>
          <a:ext cx="9499958" cy="103913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Пошук і відбір матеріалів</a:t>
          </a:r>
        </a:p>
      </dsp:txBody>
      <dsp:txXfrm>
        <a:off x="826056" y="1258504"/>
        <a:ext cx="7968028" cy="978266"/>
      </dsp:txXfrm>
    </dsp:sp>
    <dsp:sp modelId="{2F5FA126-6971-4A93-A8B2-29E702A8836C}">
      <dsp:nvSpPr>
        <dsp:cNvPr id="0" name=""/>
        <dsp:cNvSpPr/>
      </dsp:nvSpPr>
      <dsp:spPr>
        <a:xfrm>
          <a:off x="1579368" y="2456139"/>
          <a:ext cx="9499958" cy="103913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Визначення структури презентації</a:t>
          </a:r>
        </a:p>
      </dsp:txBody>
      <dsp:txXfrm>
        <a:off x="1609803" y="2486574"/>
        <a:ext cx="7979903" cy="978266"/>
      </dsp:txXfrm>
    </dsp:sp>
    <dsp:sp modelId="{62A50DCE-3387-4921-9F79-EEA9F2DEC533}">
      <dsp:nvSpPr>
        <dsp:cNvPr id="0" name=""/>
        <dsp:cNvSpPr/>
      </dsp:nvSpPr>
      <dsp:spPr>
        <a:xfrm>
          <a:off x="2374989" y="3684209"/>
          <a:ext cx="9499958" cy="103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/>
            <a:t>Створення презентації в редакторі презентацій</a:t>
          </a:r>
        </a:p>
      </dsp:txBody>
      <dsp:txXfrm>
        <a:off x="2405424" y="3714644"/>
        <a:ext cx="7968028" cy="978266"/>
      </dsp:txXfrm>
    </dsp:sp>
    <dsp:sp modelId="{67D17302-2ADC-4924-909C-146D5836BB89}">
      <dsp:nvSpPr>
        <dsp:cNvPr id="0" name=""/>
        <dsp:cNvSpPr/>
      </dsp:nvSpPr>
      <dsp:spPr>
        <a:xfrm>
          <a:off x="8824519" y="79588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noProof="0" dirty="0"/>
        </a:p>
      </dsp:txBody>
      <dsp:txXfrm>
        <a:off x="8976493" y="795883"/>
        <a:ext cx="371490" cy="508267"/>
      </dsp:txXfrm>
    </dsp:sp>
    <dsp:sp modelId="{A4A0AEFE-F4CB-4FF4-8E57-B16AED040190}">
      <dsp:nvSpPr>
        <dsp:cNvPr id="0" name=""/>
        <dsp:cNvSpPr/>
      </dsp:nvSpPr>
      <dsp:spPr>
        <a:xfrm>
          <a:off x="9620141" y="202395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noProof="0" dirty="0"/>
        </a:p>
      </dsp:txBody>
      <dsp:txXfrm>
        <a:off x="9772115" y="2023953"/>
        <a:ext cx="371490" cy="508267"/>
      </dsp:txXfrm>
    </dsp:sp>
    <dsp:sp modelId="{A311BC6F-2640-4778-A5E2-1727826B72AA}">
      <dsp:nvSpPr>
        <dsp:cNvPr id="0" name=""/>
        <dsp:cNvSpPr/>
      </dsp:nvSpPr>
      <dsp:spPr>
        <a:xfrm>
          <a:off x="10403888" y="325202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noProof="0" dirty="0"/>
        </a:p>
      </dsp:txBody>
      <dsp:txXfrm>
        <a:off x="10555862" y="3252023"/>
        <a:ext cx="371490" cy="50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8</a:t>
            </a:r>
          </a:p>
        </p:txBody>
      </p:sp>
      <p:pic>
        <p:nvPicPr>
          <p:cNvPr id="15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id="{AB7609C8-3044-4435-94F0-1563E991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0" y="3529127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98D189D-48D6-4F8F-B0F3-4ED814756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Етапи створення презентації та вимоги до її оформлення</a:t>
            </a:r>
          </a:p>
        </p:txBody>
      </p:sp>
      <p:pic>
        <p:nvPicPr>
          <p:cNvPr id="11" name="Picture 2" descr="presentation, trend icon">
            <a:extLst>
              <a:ext uri="{FF2B5EF4-FFF2-40B4-BE49-F238E27FC236}">
                <a16:creationId xmlns:a16="http://schemas.microsoft.com/office/drawing/2014/main" id="{EB2A9F3B-2264-4D7E-9BB3-0045B18A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05" y="3649833"/>
            <a:ext cx="2396711" cy="23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Вимоги, які стосуються загального оформлення слайдів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8303D-0471-4FEB-9025-EB174B953E98}"/>
              </a:ext>
            </a:extLst>
          </p:cNvPr>
          <p:cNvSpPr txBox="1"/>
          <p:nvPr/>
        </p:nvSpPr>
        <p:spPr>
          <a:xfrm>
            <a:off x="72008" y="2228369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вибір основного кольору впливають умови перегляду презентації: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1FBA248-41BB-41F4-90E1-0A9E7F3EC4C6}"/>
              </a:ext>
            </a:extLst>
          </p:cNvPr>
          <p:cNvSpPr/>
          <p:nvPr/>
        </p:nvSpPr>
        <p:spPr>
          <a:xfrm>
            <a:off x="72006" y="3259975"/>
            <a:ext cx="5972332" cy="32203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перегляду на екрані монітора варто вибирати темні відтінки кольорів, щоб не втомлювати глядача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FF41950-F3F6-4212-970D-6F74579CCABD}"/>
              </a:ext>
            </a:extLst>
          </p:cNvPr>
          <p:cNvSpPr/>
          <p:nvPr/>
        </p:nvSpPr>
        <p:spPr>
          <a:xfrm>
            <a:off x="6149818" y="3259975"/>
            <a:ext cx="5972332" cy="32203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планують демонструвати презентацію на великому екрані з використанням мультимедійного проектора, то колір тла має бути світлим</a:t>
            </a:r>
          </a:p>
        </p:txBody>
      </p:sp>
    </p:spTree>
    <p:extLst>
      <p:ext uri="{BB962C8B-B14F-4D97-AF65-F5344CB8AC3E}">
        <p14:creationId xmlns:p14="http://schemas.microsoft.com/office/powerpoint/2010/main" val="8227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Вимоги, які стосуються загального оформлення слайдів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8E274-A2F2-475C-8984-0284E2BAAFB1}"/>
              </a:ext>
            </a:extLst>
          </p:cNvPr>
          <p:cNvSpPr txBox="1"/>
          <p:nvPr/>
        </p:nvSpPr>
        <p:spPr>
          <a:xfrm>
            <a:off x="72008" y="2248247"/>
            <a:ext cx="7531427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доцільно розміщувати графічні зображення з великою кількістю деталей як тло слайдів, оскільки на них складно сприймається текст;</a:t>
            </a:r>
          </a:p>
        </p:txBody>
      </p:sp>
      <p:pic>
        <p:nvPicPr>
          <p:cNvPr id="7" name="Picture 2" descr="Результат пошуку зображень за запитом &quot;presentation&quot;">
            <a:extLst>
              <a:ext uri="{FF2B5EF4-FFF2-40B4-BE49-F238E27FC236}">
                <a16:creationId xmlns:a16="http://schemas.microsoft.com/office/drawing/2014/main" id="{FC0F1648-1CE6-42BE-B3B4-431973F2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5" y="2248247"/>
            <a:ext cx="4409385" cy="440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2C831-9C74-4F3B-AFE9-2ABB5F37A2B4}"/>
              </a:ext>
            </a:extLst>
          </p:cNvPr>
          <p:cNvSpPr txBox="1"/>
          <p:nvPr/>
        </p:nvSpPr>
        <p:spPr>
          <a:xfrm>
            <a:off x="72008" y="4592393"/>
            <a:ext cx="753142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колір тексту має бути контрастним до кольору тла.</a:t>
            </a:r>
          </a:p>
        </p:txBody>
      </p:sp>
    </p:spTree>
    <p:extLst>
      <p:ext uri="{BB962C8B-B14F-4D97-AF65-F5344CB8AC3E}">
        <p14:creationId xmlns:p14="http://schemas.microsoft.com/office/powerpoint/2010/main" val="977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Перед початком розробки потрібно визначитися, що саме ви хочете донести своєю презентацією, тобто окреслити </a:t>
            </a:r>
            <a:r>
              <a:rPr lang="uk-UA" sz="2800" b="1" i="1" kern="0" dirty="0">
                <a:solidFill>
                  <a:srgbClr val="FFFF00"/>
                </a:solidFill>
              </a:rPr>
              <a:t>мету</a:t>
            </a:r>
            <a:r>
              <a:rPr lang="uk-UA" sz="2800" b="1" i="1" kern="0" dirty="0">
                <a:solidFill>
                  <a:srgbClr val="FFFFFF"/>
                </a:solidFill>
              </a:rPr>
              <a:t> презентації. При цьому важливо врахувати,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2008" y="3073813"/>
            <a:ext cx="5972332" cy="13689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Хто буде вашими слухачами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6149820" y="3073813"/>
            <a:ext cx="5972332" cy="13689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Переглядатимуть презентацію самостійно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чи групою</a:t>
            </a:r>
          </a:p>
        </p:txBody>
      </p:sp>
      <p:pic>
        <p:nvPicPr>
          <p:cNvPr id="16" name="Picture 2" descr="Результат пошуку зображень за запитом &quot;презентація&quot;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61" y="4556847"/>
            <a:ext cx="3973050" cy="2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lderly, grandmother, grandson, old age, old lady, old woma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503958"/>
            <a:ext cx="2077259" cy="20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earn, reading, student, study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47" y="4503959"/>
            <a:ext cx="2077258" cy="20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mental health, psychiatry, psycholog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16" y="4503959"/>
            <a:ext cx="2077258" cy="20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визначення мети потрібно здійснити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відбір</a:t>
            </a:r>
            <a:r>
              <a:rPr lang="uk-UA" sz="2800" b="1" i="1" kern="0" dirty="0">
                <a:solidFill>
                  <a:srgbClr val="FFFFFF"/>
                </a:solidFill>
              </a:rPr>
              <a:t> матеріалів, які буде використано у презентації.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Зображень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3125138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6178267" y="2270141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Відео-матеріалів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9229550" y="2272059"/>
            <a:ext cx="2887061" cy="10755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Аудіо-матеріалів</a:t>
            </a:r>
          </a:p>
        </p:txBody>
      </p:sp>
      <p:pic>
        <p:nvPicPr>
          <p:cNvPr id="10" name="Picture 2" descr="application, office, textbo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91" y="3345704"/>
            <a:ext cx="2888908" cy="28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aphic, image, photo, pictu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464975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ilm, movie, play, video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79" y="3464975"/>
            <a:ext cx="2968249" cy="29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udio, music, sound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50" y="3464975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наступному кроці визначається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структура</a:t>
            </a:r>
            <a:r>
              <a:rPr lang="uk-UA" sz="2800" b="1" i="1" kern="0" dirty="0">
                <a:solidFill>
                  <a:srgbClr val="FFFFFF"/>
                </a:solidFill>
              </a:rPr>
              <a:t> комп'ютерної презентації. </a:t>
            </a:r>
          </a:p>
        </p:txBody>
      </p:sp>
      <p:pic>
        <p:nvPicPr>
          <p:cNvPr id="3074" name="Picture 2" descr="Результат пошуку зображень за запитом &quot;structure of presentati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b="11739"/>
          <a:stretch/>
        </p:blipFill>
        <p:spPr bwMode="auto">
          <a:xfrm>
            <a:off x="4412974" y="2260249"/>
            <a:ext cx="7709176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2234881"/>
            <a:ext cx="415212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треба переглянути відібрані матеріали та визначити, у якій послідовності розмістити їх у презентації.</a:t>
            </a:r>
          </a:p>
        </p:txBody>
      </p:sp>
    </p:spTree>
    <p:extLst>
      <p:ext uri="{BB962C8B-B14F-4D97-AF65-F5344CB8AC3E}">
        <p14:creationId xmlns:p14="http://schemas.microsoft.com/office/powerpoint/2010/main" val="21885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розробляється </a:t>
            </a:r>
            <a:r>
              <a:rPr lang="uk-UA" sz="2800" b="1" i="1" kern="0" dirty="0">
                <a:solidFill>
                  <a:srgbClr val="FFFF00"/>
                </a:solidFill>
              </a:rPr>
              <a:t>сценарій</a:t>
            </a:r>
            <a:r>
              <a:rPr lang="uk-UA" sz="2800" b="1" i="1" kern="0" dirty="0">
                <a:solidFill>
                  <a:srgbClr val="FFFFFF"/>
                </a:solidFill>
              </a:rPr>
              <a:t> комп'ютерної презентації, у якому планується вміст кожного слайда. Потрібно визначити кількість слайдів, їх заголовки, вибрати макет кожного слайда. У сценарії визначається також і система навігації — засоби для переходу між слайдами.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600740" y="4006131"/>
            <a:ext cx="10992678" cy="2452694"/>
            <a:chOff x="2047461" y="4120130"/>
            <a:chExt cx="10081315" cy="2249350"/>
          </a:xfrm>
        </p:grpSpPr>
        <p:pic>
          <p:nvPicPr>
            <p:cNvPr id="4098" name="Picture 2" descr="Результат пошуку зображень за запитом &quot;presentation template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65" r="5464" b="11450"/>
            <a:stretch/>
          </p:blipFill>
          <p:spPr bwMode="auto">
            <a:xfrm>
              <a:off x="4107899" y="4120130"/>
              <a:ext cx="8020877" cy="217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Результат пошуку зображень за запитом &quot;presentation template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6" t="35194" r="6167" b="39606"/>
            <a:stretch/>
          </p:blipFill>
          <p:spPr bwMode="auto">
            <a:xfrm>
              <a:off x="2047461" y="4120130"/>
              <a:ext cx="2295939" cy="224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79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останньому етапі відбувається безпосередньо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комп'ютерної презентації в середовищі редактора презентацій</a:t>
            </a:r>
            <a:r>
              <a:rPr lang="uk-UA" sz="2800" b="1" i="1" kern="0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672732"/>
            <a:ext cx="3973050" cy="16110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Додавання слайдів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110552" y="2672732"/>
            <a:ext cx="3973050" cy="16110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Розміщення на них текстових, графічних та інших об'єктів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149100" y="2672732"/>
            <a:ext cx="3973050" cy="16110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та форматування об'єктів презентації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4374738"/>
            <a:ext cx="3973050" cy="187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2423160" y="5154672"/>
            <a:ext cx="751840" cy="9159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122" name="Picture 2" descr="Планшет, на якому зображено слайд PowerPoint у режимі презентації з виправленням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35" y="4374738"/>
            <a:ext cx="2665084" cy="24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утбук із зображенням слайдів презентації PowerPoint, над якою співпрацюють учасники груп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73" y="4374738"/>
            <a:ext cx="3721569" cy="23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Етапи розробки комп'ютерної презентації: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47202" y="1801824"/>
          <a:ext cx="11874948" cy="47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Результат пошуку зображень за запитом &quot;презентація на екраны монытора&quot;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/>
          <a:stretch/>
        </p:blipFill>
        <p:spPr bwMode="auto">
          <a:xfrm>
            <a:off x="165432" y="5406630"/>
            <a:ext cx="1773900" cy="12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nalysis, data, documents, reports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22" y="1801824"/>
            <a:ext cx="1945228" cy="19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5294ED-D5FD-43F5-8631-A9E51B6D3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095294ED-D5FD-43F5-8631-A9E51B6D3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D17302-2ADC-4924-909C-146D5836B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67D17302-2ADC-4924-909C-146D5836B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7FA654-9388-4874-8603-86E588767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>
                                            <p:graphicEl>
                                              <a:dgm id="{9A7FA654-9388-4874-8603-86E588767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A0AEFE-F4CB-4FF4-8E57-B16AED040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A4A0AEFE-F4CB-4FF4-8E57-B16AED040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5FA126-6971-4A93-A8B2-29E702A88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2F5FA126-6971-4A93-A8B2-29E702A88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11BC6F-2640-4778-A5E2-1727826B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A311BC6F-2640-4778-A5E2-1727826B7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50DCE-3387-4921-9F79-EEA9F2DE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62A50DCE-3387-4921-9F79-EEA9F2DEC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9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етапи створення комп'ютерної презентації? Схарактеризуйте їх.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6384" y="2245295"/>
            <a:ext cx="12055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вимоги до структури комп'ютерної презентації?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72008" y="286294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вимоги до вмісту комп'ютерної презентації?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66384" y="3477296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вимоги до оформлення об'єктів комп'ютерної презентації?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64F28-C706-44AB-993B-DEEE36935209}"/>
              </a:ext>
            </a:extLst>
          </p:cNvPr>
          <p:cNvSpPr txBox="1"/>
          <p:nvPr/>
        </p:nvSpPr>
        <p:spPr>
          <a:xfrm>
            <a:off x="72008" y="4525828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етапи створення комп'ютерної презентації? Схарактеризуйте їх.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2.1,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-48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677" y="3270551"/>
            <a:ext cx="5791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</a:t>
            </a:r>
            <a:r>
              <a:rPr lang="uk-UA" sz="2800" b="1" i="1" kern="0" dirty="0">
                <a:solidFill>
                  <a:srgbClr val="FFFF00"/>
                </a:solidFill>
              </a:rPr>
              <a:t>вимоги до структури </a:t>
            </a:r>
            <a:r>
              <a:rPr lang="uk-UA" sz="2800" b="1" i="1" kern="0" dirty="0">
                <a:solidFill>
                  <a:srgbClr val="FFFFFF"/>
                </a:solidFill>
              </a:rPr>
              <a:t>комп'ютерної презентації, дотримання яких може поліпшити її сприйняття: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89AF0-3D4C-4FF2-946A-B49B9ECA76B1}"/>
              </a:ext>
            </a:extLst>
          </p:cNvPr>
          <p:cNvSpPr txBox="1"/>
          <p:nvPr/>
        </p:nvSpPr>
        <p:spPr>
          <a:xfrm>
            <a:off x="72008" y="2677693"/>
            <a:ext cx="5036705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презентація починається з титульного слайда, на якому зазначають її назву та, як правило, відомості про авторів;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9F7C560-EC6A-4567-9EBF-D2322E4075A8}"/>
              </a:ext>
            </a:extLst>
          </p:cNvPr>
          <p:cNvSpPr/>
          <p:nvPr/>
        </p:nvSpPr>
        <p:spPr>
          <a:xfrm>
            <a:off x="5856866" y="4279520"/>
            <a:ext cx="5632626" cy="8729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F8166-1C0E-4A9B-B2C9-C35FCACCE568}"/>
              </a:ext>
            </a:extLst>
          </p:cNvPr>
          <p:cNvSpPr txBox="1"/>
          <p:nvPr/>
        </p:nvSpPr>
        <p:spPr>
          <a:xfrm>
            <a:off x="8729918" y="2714123"/>
            <a:ext cx="3392232" cy="584775"/>
          </a:xfrm>
          <a:prstGeom prst="wedgeRectCallout">
            <a:avLst>
              <a:gd name="adj1" fmla="val -53686"/>
              <a:gd name="adj2" fmla="val 25879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Заголовок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221A713-9547-4ECA-88F9-105EE75BC66D}"/>
              </a:ext>
            </a:extLst>
          </p:cNvPr>
          <p:cNvSpPr/>
          <p:nvPr/>
        </p:nvSpPr>
        <p:spPr>
          <a:xfrm>
            <a:off x="6203092" y="5152472"/>
            <a:ext cx="1013254" cy="2597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F015F-9145-4030-8742-0A1D2228A028}"/>
              </a:ext>
            </a:extLst>
          </p:cNvPr>
          <p:cNvSpPr txBox="1"/>
          <p:nvPr/>
        </p:nvSpPr>
        <p:spPr>
          <a:xfrm>
            <a:off x="3246900" y="5738747"/>
            <a:ext cx="3392232" cy="584775"/>
          </a:xfrm>
          <a:prstGeom prst="wedgeRectCallout">
            <a:avLst>
              <a:gd name="adj1" fmla="val 47691"/>
              <a:gd name="adj2" fmla="val -11852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830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45-46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8</a:t>
            </a:r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id="{F47755F5-305E-4052-9311-652ED866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60" y="3529127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esentation, trend icon">
            <a:extLst>
              <a:ext uri="{FF2B5EF4-FFF2-40B4-BE49-F238E27FC236}">
                <a16:creationId xmlns:a16="http://schemas.microsoft.com/office/drawing/2014/main" id="{38D64432-611A-46D8-A5C7-DFF53F00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05" y="3649833"/>
            <a:ext cx="2396711" cy="23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845" y="3600450"/>
            <a:ext cx="5139639" cy="30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806681"/>
            <a:ext cx="9678279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відомості у презентації розміщують, як правило, у логічній (від постановки задачі до висновків) або у хронологічній послідовності;</a:t>
            </a:r>
          </a:p>
        </p:txBody>
      </p:sp>
      <p:pic>
        <p:nvPicPr>
          <p:cNvPr id="9218" name="Picture 2" descr="hourglass, time, tim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10" y="1804252"/>
            <a:ext cx="1820739" cy="18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9" y="3709261"/>
            <a:ext cx="669053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слайд повинен містити заголовок, який описує основну ідею вмісту цього слайда;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454711" y="3716879"/>
            <a:ext cx="3216638" cy="3527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70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кращого сприйняття комп'ютерної презентації, яка створюється для виступу перед аудиторією, слайди не повинні бути перенасичені текстом і графічними об'єктами.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5003A-A261-4BEB-9A48-5F4AE7217C06}"/>
              </a:ext>
            </a:extLst>
          </p:cNvPr>
          <p:cNvSpPr txBox="1"/>
          <p:nvPr/>
        </p:nvSpPr>
        <p:spPr>
          <a:xfrm>
            <a:off x="72008" y="3126046"/>
            <a:ext cx="585651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пам'ятати, що комп'ютерна презентація доповнює усний виступ і не призначена для читання доповідачем тексту зі слайдів. </a:t>
            </a:r>
          </a:p>
        </p:txBody>
      </p:sp>
      <p:pic>
        <p:nvPicPr>
          <p:cNvPr id="7" name="Picture 4" descr="Ноутбук із зображенням слайдів презентації PowerPoint, над якою співпрацюють учасники групи.">
            <a:extLst>
              <a:ext uri="{FF2B5EF4-FFF2-40B4-BE49-F238E27FC236}">
                <a16:creationId xmlns:a16="http://schemas.microsoft.com/office/drawing/2014/main" id="{02671B35-CD18-4E9B-B028-1D77D17C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70" y="3126045"/>
            <a:ext cx="5622970" cy="34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висувають такі вимоги до </a:t>
            </a:r>
            <a:r>
              <a:rPr lang="uk-UA" sz="2800" b="1" i="1" kern="0" dirty="0">
                <a:solidFill>
                  <a:srgbClr val="FFFF00"/>
                </a:solidFill>
              </a:rPr>
              <a:t>обсягу та оформлення тексту</a:t>
            </a:r>
            <a:r>
              <a:rPr lang="uk-UA" sz="2800" b="1" i="1" kern="0" dirty="0">
                <a:solidFill>
                  <a:srgbClr val="FFFFFF"/>
                </a:solidFill>
              </a:rPr>
              <a:t> в комп'ютерній презентації: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E7483-18E8-4023-96E3-8CB8818422F8}"/>
              </a:ext>
            </a:extLst>
          </p:cNvPr>
          <p:cNvSpPr txBox="1"/>
          <p:nvPr/>
        </p:nvSpPr>
        <p:spPr>
          <a:xfrm>
            <a:off x="72008" y="2258856"/>
            <a:ext cx="766522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усього на слайді доцільно розміщувати не більше ніж 6-8 рядків тексту, по 6-8 слів у рядку;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E8EBF-78DC-477E-9E9E-66F7D0DE4008}"/>
              </a:ext>
            </a:extLst>
          </p:cNvPr>
          <p:cNvSpPr txBox="1"/>
          <p:nvPr/>
        </p:nvSpPr>
        <p:spPr>
          <a:xfrm>
            <a:off x="72008" y="3751837"/>
            <a:ext cx="766522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повинен складатися з простих речень та бажано коротких слів;</a:t>
            </a:r>
          </a:p>
        </p:txBody>
      </p:sp>
      <p:pic>
        <p:nvPicPr>
          <p:cNvPr id="10" name="Picture 2" descr="meeting, presentation, teach, training icon">
            <a:extLst>
              <a:ext uri="{FF2B5EF4-FFF2-40B4-BE49-F238E27FC236}">
                <a16:creationId xmlns:a16="http://schemas.microsoft.com/office/drawing/2014/main" id="{866AD405-3337-4E6A-AE91-68BD27DE3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96" y="2208491"/>
            <a:ext cx="4222454" cy="42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(Продовження) Вимоги до тексту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BF67F-B9A9-40BB-92CA-1154879E272E}"/>
              </a:ext>
            </a:extLst>
          </p:cNvPr>
          <p:cNvSpPr txBox="1"/>
          <p:nvPr/>
        </p:nvSpPr>
        <p:spPr>
          <a:xfrm>
            <a:off x="72008" y="1848795"/>
            <a:ext cx="12050141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 символів тексту має бути достатнім для розпізнавання з найвіддаленішого кутка аудиторії, де проходить демонстрація. Рекомендований розмір символів не менше ніж 24 пт.</a:t>
            </a:r>
          </a:p>
        </p:txBody>
      </p:sp>
      <p:pic>
        <p:nvPicPr>
          <p:cNvPr id="10242" name="Picture 2" descr="font icon">
            <a:extLst>
              <a:ext uri="{FF2B5EF4-FFF2-40B4-BE49-F238E27FC236}">
                <a16:creationId xmlns:a16="http://schemas.microsoft.com/office/drawing/2014/main" id="{DAC084B2-0D11-41EE-B92F-0E7459E7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4140149"/>
            <a:ext cx="2264717" cy="22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powerpoint&quot;">
            <a:extLst>
              <a:ext uri="{FF2B5EF4-FFF2-40B4-BE49-F238E27FC236}">
                <a16:creationId xmlns:a16="http://schemas.microsoft.com/office/drawing/2014/main" id="{7E4296BE-BABE-489A-ADD0-3629F9C34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20216" r="14032" b="19712"/>
          <a:stretch/>
        </p:blipFill>
        <p:spPr bwMode="auto">
          <a:xfrm>
            <a:off x="5697665" y="3939905"/>
            <a:ext cx="5514873" cy="26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Вимоги до графічних об'єктів </a:t>
            </a:r>
            <a:r>
              <a:rPr lang="uk-UA" sz="2800" b="1" i="1" kern="0" dirty="0">
                <a:solidFill>
                  <a:srgbClr val="FFFFFF"/>
                </a:solidFill>
              </a:rPr>
              <a:t>слайдів: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55376-71DA-400C-847D-710EB72D4FBB}"/>
              </a:ext>
            </a:extLst>
          </p:cNvPr>
          <p:cNvSpPr txBox="1"/>
          <p:nvPr/>
        </p:nvSpPr>
        <p:spPr>
          <a:xfrm>
            <a:off x="72010" y="1806680"/>
            <a:ext cx="5545020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зображень повинна бути достатньою для ілюстрації змісту слайда або виступу, але не переобтяжувати сприйняття відомостей;</a:t>
            </a:r>
          </a:p>
        </p:txBody>
      </p:sp>
      <p:pic>
        <p:nvPicPr>
          <p:cNvPr id="7" name="Picture 2" descr="Результат пошуку зображень за запитом &quot;presentation&quot;">
            <a:extLst>
              <a:ext uri="{FF2B5EF4-FFF2-40B4-BE49-F238E27FC236}">
                <a16:creationId xmlns:a16="http://schemas.microsoft.com/office/drawing/2014/main" id="{1199EE87-6428-440B-9510-F66D77D97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3682"/>
          <a:stretch/>
        </p:blipFill>
        <p:spPr bwMode="auto">
          <a:xfrm>
            <a:off x="5787851" y="1801823"/>
            <a:ext cx="6334299" cy="45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F75E5F-FE62-41BF-BDF5-8A806869C581}"/>
              </a:ext>
            </a:extLst>
          </p:cNvPr>
          <p:cNvSpPr txBox="1"/>
          <p:nvPr/>
        </p:nvSpPr>
        <p:spPr>
          <a:xfrm>
            <a:off x="72010" y="4571033"/>
            <a:ext cx="554502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варто вибирати такі зображення, на яких деталі добре розрізняються;</a:t>
            </a:r>
          </a:p>
        </p:txBody>
      </p:sp>
    </p:spTree>
    <p:extLst>
      <p:ext uri="{BB962C8B-B14F-4D97-AF65-F5344CB8AC3E}">
        <p14:creationId xmlns:p14="http://schemas.microsoft.com/office/powerpoint/2010/main" val="36826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Продовження) Вимоги до графічних об'єктів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F6D08-646E-40DD-BCDC-640ED3B45E7C}"/>
              </a:ext>
            </a:extLst>
          </p:cNvPr>
          <p:cNvSpPr txBox="1"/>
          <p:nvPr/>
        </p:nvSpPr>
        <p:spPr>
          <a:xfrm>
            <a:off x="72010" y="1806680"/>
            <a:ext cx="1205014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бажано для розміщення на одному слайді вибирати зображення одного стилю:,;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FF7F7-CF04-42D8-BC87-B4F2652A78D6}"/>
              </a:ext>
            </a:extLst>
          </p:cNvPr>
          <p:cNvSpPr txBox="1"/>
          <p:nvPr/>
        </p:nvSpPr>
        <p:spPr>
          <a:xfrm>
            <a:off x="72010" y="5478956"/>
            <a:ext cx="1205014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навколо всіх об'єктів на слайдах варто залишати поля, бажано однакової ширини.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C2FD700-D7A3-430A-ACCC-54E124094F2C}"/>
              </a:ext>
            </a:extLst>
          </p:cNvPr>
          <p:cNvSpPr/>
          <p:nvPr/>
        </p:nvSpPr>
        <p:spPr>
          <a:xfrm>
            <a:off x="72008" y="2847484"/>
            <a:ext cx="3175050" cy="24147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фотографії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03FBE26-88D2-4A97-B06E-113F4B261198}"/>
              </a:ext>
            </a:extLst>
          </p:cNvPr>
          <p:cNvSpPr/>
          <p:nvPr/>
        </p:nvSpPr>
        <p:spPr>
          <a:xfrm>
            <a:off x="6149820" y="2847484"/>
            <a:ext cx="3175050" cy="24147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мальовані зображення</a:t>
            </a:r>
          </a:p>
        </p:txBody>
      </p:sp>
      <p:pic>
        <p:nvPicPr>
          <p:cNvPr id="11268" name="Picture 4" descr="camera, photo, picture icon">
            <a:extLst>
              <a:ext uri="{FF2B5EF4-FFF2-40B4-BE49-F238E27FC236}">
                <a16:creationId xmlns:a16="http://schemas.microsoft.com/office/drawing/2014/main" id="{81E44182-5C0C-458E-B5E5-36FF25AA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25" y="2847484"/>
            <a:ext cx="2414769" cy="24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ов’язане зображення">
            <a:extLst>
              <a:ext uri="{FF2B5EF4-FFF2-40B4-BE49-F238E27FC236}">
                <a16:creationId xmlns:a16="http://schemas.microsoft.com/office/drawing/2014/main" id="{CD372B5D-45B8-4E40-92CF-1A8117C6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38" y="2827388"/>
            <a:ext cx="2612224" cy="26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Вимоги до комп'ютерної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</a:t>
            </a:r>
            <a:r>
              <a:rPr lang="uk-UA" sz="2800" b="1" i="1" kern="0" dirty="0">
                <a:solidFill>
                  <a:srgbClr val="FFFF00"/>
                </a:solidFill>
              </a:rPr>
              <a:t>вимоги, які стосуються загального оформлення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слайдів комп'ютерної презентації: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1F2BE-1047-4FAD-B0DA-534912584E94}"/>
              </a:ext>
            </a:extLst>
          </p:cNvPr>
          <p:cNvSpPr txBox="1"/>
          <p:nvPr/>
        </p:nvSpPr>
        <p:spPr>
          <a:xfrm>
            <a:off x="72009" y="2230632"/>
            <a:ext cx="7424062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слайди бажано оформлювати в одному стилі. Доцільно вибирати теми оформлення, запропоновані в редакторі презентацій;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15FCC-4016-4D51-80A5-02BF6A9E60E7}"/>
              </a:ext>
            </a:extLst>
          </p:cNvPr>
          <p:cNvSpPr txBox="1"/>
          <p:nvPr/>
        </p:nvSpPr>
        <p:spPr>
          <a:xfrm>
            <a:off x="72008" y="4579646"/>
            <a:ext cx="742406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кольоровій гамі презентації рекомендується використовувати не більше ніж 2-3 кольори та 2-3 їх відтінки;</a:t>
            </a:r>
          </a:p>
        </p:txBody>
      </p:sp>
      <p:pic>
        <p:nvPicPr>
          <p:cNvPr id="8" name="Picture 2" descr="Результат пошуку зображень за запитом &quot;presentation&quot;">
            <a:extLst>
              <a:ext uri="{FF2B5EF4-FFF2-40B4-BE49-F238E27FC236}">
                <a16:creationId xmlns:a16="http://schemas.microsoft.com/office/drawing/2014/main" id="{BFBCE552-90AE-4DAC-A12F-1FD298DF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94" y="2230632"/>
            <a:ext cx="4547855" cy="45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127097</TotalTime>
  <Words>786</Words>
  <Application>Microsoft Office PowerPoint</Application>
  <PresentationFormat>Широкоэкранный</PresentationFormat>
  <Paragraphs>105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Comic Sans MS</vt:lpstr>
      <vt:lpstr>Times New Roman</vt:lpstr>
      <vt:lpstr>Verdana</vt:lpstr>
      <vt:lpstr>Wingdings</vt:lpstr>
      <vt:lpstr>Тема Office</vt:lpstr>
      <vt:lpstr>Етапи створення презентації та вимоги до її оформлення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Вимоги до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Етапи створення комп'ютерної презентації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318</cp:revision>
  <dcterms:created xsi:type="dcterms:W3CDTF">2016-06-06T19:48:43Z</dcterms:created>
  <dcterms:modified xsi:type="dcterms:W3CDTF">2019-11-13T16:55:54Z</dcterms:modified>
</cp:coreProperties>
</file>