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7" r:id="rId2"/>
  </p:sldMasterIdLst>
  <p:notesMasterIdLst>
    <p:notesMasterId r:id="rId18"/>
  </p:notesMasterIdLst>
  <p:sldIdLst>
    <p:sldId id="257" r:id="rId3"/>
    <p:sldId id="264" r:id="rId4"/>
    <p:sldId id="263" r:id="rId5"/>
    <p:sldId id="265" r:id="rId6"/>
    <p:sldId id="269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59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10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35940-0628-4A8E-B715-B326359DD009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54DD1-83D7-479D-835D-E76A895F6A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51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F154F5D-E251-4E8E-8FAC-CFCA4793141A}" type="slidenum">
              <a:rPr lang="ru-RU">
                <a:solidFill>
                  <a:prstClr val="black"/>
                </a:solidFill>
              </a:rPr>
              <a:pPr eaLnBrk="1" hangingPunct="1"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5135C-E3C5-41B8-A760-95DF60334B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8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0F446-881A-4520-8088-4BB9288D95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5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DECAA-A3DA-4BEA-953D-3E7BCE95C1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67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uk-UA"/>
              <a:t>Образец заголовка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uk-UA"/>
              <a:t>Образец подзаголовка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1C66-085F-4D92-8F02-16A2389D3FD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95549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725EA-F00A-4583-9AAF-857AB019F9AD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108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3C800-FBCF-44EE-B760-FEBEA0C8920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65472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A4B4-2BD9-437B-92D7-82E42999C1EC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32201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1F1D3-0C29-43B0-B7E4-6C760698745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45686"/>
      </p:ext>
    </p:extLst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37E00-C1B2-4154-B603-40D65003419A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12151"/>
      </p:ext>
    </p:extLst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2E1B5-0810-403B-BA48-D8D5DCFFD92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38993"/>
      </p:ext>
    </p:extLst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07494-8F6F-4F10-92FE-98ADAFA3922B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8291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EE8E3-B410-467A-B6F4-A74FF92531E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101DE-8CB6-45B2-8196-A3F2A4645CC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14801"/>
      </p:ext>
    </p:extLst>
  </p:cSld>
  <p:clrMapOvr>
    <a:masterClrMapping/>
  </p:clrMapOvr>
  <p:transition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B4A4-9477-4A31-92BB-C629415AF3A6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31224"/>
      </p:ext>
    </p:extLst>
  </p:cSld>
  <p:clrMapOvr>
    <a:masterClrMapping/>
  </p:clrMapOvr>
  <p:transition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060D7-483F-410B-A6C6-7612A9123AF9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55896"/>
      </p:ext>
    </p:extLst>
  </p:cSld>
  <p:clrMapOvr>
    <a:masterClrMapping/>
  </p:clrMapOvr>
  <p:transition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8ADCF-BFB0-4F85-B943-46F80A8BEA4E}" type="slidenum">
              <a:rPr lang="uk-UA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45562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A7FC2-D878-4C7C-A1A8-40CFDA6DC76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5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10A06-80B6-4697-ABDA-8671D7020B9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5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48B04-14CF-4D8B-AB47-46C3CD8881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D153-3A20-42D1-992A-7893D5A0BD7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9D6DA-1633-40B4-8F65-00EBAE08DF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8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8A94A-DD22-4E3A-8A4F-6A960200857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1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C2681-55DE-4BD6-8828-5033B51C17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79EF2B-A4A5-4B6B-B0F6-0292150C5DFB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505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44C5D6-D5BA-444E-9DBE-D655F8BFA34D}" type="slidenum">
              <a:rPr lang="uk-UA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094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://uk.wikipedia.org/wiki/%D0%A4%D0%B0%D0%B9%D0%BB:Arctic_Ocean.png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otohomka.ru/images/Jan/08/ae14b2755ae51d3d6bc9dbdcdd7d39c2/mini_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3" t="20996" r="20025" b="13932"/>
          <a:stretch/>
        </p:blipFill>
        <p:spPr bwMode="auto">
          <a:xfrm>
            <a:off x="812948" y="3288214"/>
            <a:ext cx="2770910" cy="235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otohomka.ru/images/Jan/08/ae14b2755ae51d3d6bc9dbdcdd7d39c2/mini_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25093" r="21820" b="21122"/>
          <a:stretch/>
        </p:blipFill>
        <p:spPr bwMode="auto">
          <a:xfrm>
            <a:off x="3583858" y="4725144"/>
            <a:ext cx="2580968" cy="19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otohomka.ru/images/Jan/08/ae14b2755ae51d3d6bc9dbdcdd7d39c2/mini_3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23648" r="18883" b="8304"/>
          <a:stretch/>
        </p:blipFill>
        <p:spPr bwMode="auto">
          <a:xfrm>
            <a:off x="6312310" y="0"/>
            <a:ext cx="2831691" cy="24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dhesive-group.com.ua/img/ukraine_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6" y="341783"/>
            <a:ext cx="8642716" cy="59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11086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772816"/>
            <a:ext cx="8496944" cy="2304256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5400" dirty="0" err="1" smtClean="0">
                <a:latin typeface="Times New Roman" pitchFamily="18" charset="0"/>
                <a:cs typeface="Times New Roman" pitchFamily="18" charset="0"/>
              </a:rPr>
              <a:t>ʺЗнавці</a:t>
            </a: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err="1" smtClean="0">
                <a:latin typeface="Times New Roman" pitchFamily="18" charset="0"/>
                <a:cs typeface="Times New Roman" pitchFamily="18" charset="0"/>
              </a:rPr>
              <a:t>океанівʺ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482" y="1621249"/>
            <a:ext cx="7776864" cy="2383815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pPr algn="ctr"/>
            <a:r>
              <a:rPr lang="uk-UA" sz="6000" dirty="0" err="1" smtClean="0">
                <a:latin typeface="Times New Roman" pitchFamily="18" charset="0"/>
                <a:cs typeface="Times New Roman" pitchFamily="18" charset="0"/>
              </a:rPr>
              <a:t>Фізкультхвилинка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ізхвилинка  -Україно  ми твоя надія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520" y="188640"/>
            <a:ext cx="9267229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304800"/>
            <a:ext cx="4191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uk-UA" smtClean="0"/>
              <a:t>Світовий океан</a:t>
            </a:r>
            <a:endParaRPr lang="ru-RU" smtClean="0"/>
          </a:p>
        </p:txBody>
      </p:sp>
      <p:pic>
        <p:nvPicPr>
          <p:cNvPr id="5126" name="Picture 6" descr="an1_zemglob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39814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Line 8"/>
          <p:cNvSpPr>
            <a:spLocks noChangeShapeType="1"/>
          </p:cNvSpPr>
          <p:nvPr/>
        </p:nvSpPr>
        <p:spPr bwMode="auto">
          <a:xfrm flipH="1" flipV="1">
            <a:off x="1905000" y="2209800"/>
            <a:ext cx="762000" cy="3048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1905000" y="5257800"/>
            <a:ext cx="838200" cy="4572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V="1">
            <a:off x="6019800" y="2209800"/>
            <a:ext cx="762000" cy="3810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6019800" y="5181600"/>
            <a:ext cx="685800" cy="3810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304800" y="1981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52400" y="1828800"/>
            <a:ext cx="2209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>
                <a:solidFill>
                  <a:srgbClr val="000099"/>
                </a:solidFill>
              </a:rPr>
              <a:t>Північний Льодовитий океан</a:t>
            </a:r>
            <a:endParaRPr lang="ru-RU">
              <a:solidFill>
                <a:srgbClr val="000099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934200" y="1981200"/>
            <a:ext cx="170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>
                <a:solidFill>
                  <a:srgbClr val="000099"/>
                </a:solidFill>
              </a:rPr>
              <a:t>Атлантичний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>
                <a:solidFill>
                  <a:srgbClr val="000099"/>
                </a:solidFill>
              </a:rPr>
              <a:t> океан</a:t>
            </a:r>
            <a:endParaRPr lang="ru-RU">
              <a:solidFill>
                <a:srgbClr val="000099"/>
              </a:solidFill>
            </a:endParaRP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28600" y="54102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>
                <a:solidFill>
                  <a:srgbClr val="FFFFFF"/>
                </a:solidFill>
              </a:rPr>
              <a:t>Тихий океан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6858000" y="5181600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>
                <a:solidFill>
                  <a:srgbClr val="FFFFFF"/>
                </a:solidFill>
              </a:rPr>
              <a:t>Індійський океан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9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8" grpId="0" animBg="1"/>
      <p:bldP spid="5129" grpId="0" animBg="1"/>
      <p:bldP spid="5130" grpId="0" animBg="1"/>
      <p:bldP spid="5131" grpId="0" animBg="1"/>
      <p:bldP spid="5134" grpId="0"/>
      <p:bldP spid="5135" grpId="0"/>
      <p:bldP spid="5137" grpId="0"/>
      <p:bldP spid="51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3" y="1371600"/>
            <a:ext cx="72247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268760"/>
            <a:ext cx="427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Домашнє завдання</a:t>
            </a:r>
            <a:endParaRPr lang="ru-RU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8850" y="2348880"/>
            <a:ext cx="72583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С.81 – 84 (опрацювати матеріал у підручнику)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Скласти розповідь. 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Моя подорож………океаном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9680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Рефлексія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5400" dirty="0" smtClean="0"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FontTx/>
              <a:buChar char="-"/>
            </a:pP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Що я дізнався на уроці?</a:t>
            </a:r>
          </a:p>
          <a:p>
            <a:pPr marL="685800" indent="-685800">
              <a:buFontTx/>
              <a:buChar char="-"/>
            </a:pP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Що я зрозумів?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" y="3055382"/>
            <a:ext cx="1445342" cy="121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4"/>
          <a:stretch/>
        </p:blipFill>
        <p:spPr bwMode="auto">
          <a:xfrm>
            <a:off x="170951" y="4269243"/>
            <a:ext cx="1366714" cy="111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t="15391" r="2929" b="4894"/>
          <a:stretch/>
        </p:blipFill>
        <p:spPr bwMode="auto">
          <a:xfrm>
            <a:off x="246265" y="5536835"/>
            <a:ext cx="1260110" cy="105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7665" y="3067958"/>
            <a:ext cx="7525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Мені було цікаво, я дізнався багато нового,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я все зрозумів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7665" y="4349166"/>
            <a:ext cx="44230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Мені було нецікаво,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нічого нового я не дізнався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7665" y="5736495"/>
            <a:ext cx="6442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мене виникли запитання з цієї теми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76672"/>
            <a:ext cx="8892480" cy="122413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Фенологічні спостереження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916832"/>
            <a:ext cx="785849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Який сьогодні день?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Який сьогодні місяць?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Якою є тривалість дня і ночі?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Чи був вітер коли ви йшли до школи?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Яким був його напрямок?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Якою є температура повітря?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Чи були опади?</a:t>
            </a:r>
          </a:p>
          <a:p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226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5786438"/>
            <a:ext cx="8964613" cy="647700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Який колір переважає на карті?</a:t>
            </a:r>
          </a:p>
        </p:txBody>
      </p:sp>
      <p:pic>
        <p:nvPicPr>
          <p:cNvPr id="5123" name="Picture 5" descr="карта півкул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pnz.ru/upload/file/publication/_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725" y="0"/>
            <a:ext cx="89564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Північний Льодовитий океан.</a:t>
            </a:r>
          </a:p>
          <a:p>
            <a:pPr algn="ctr"/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Значення світового океану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45720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75432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uk-UA" sz="2800" dirty="0">
                <a:solidFill>
                  <a:srgbClr val="FFFFFF"/>
                </a:solidFill>
                <a:latin typeface="Times New Roman" pitchFamily="18" charset="0"/>
              </a:rPr>
              <a:t>Найменший океан на Землі, розташований навколо Північного полюса, між Північною Америкою і Євразією.</a:t>
            </a:r>
            <a:endParaRPr lang="ru-RU" sz="2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7" name="Рисунок 1" descr="Arctic Ocean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07" y="3962400"/>
            <a:ext cx="26019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4970246" y="4876272"/>
            <a:ext cx="761046" cy="762174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7725665" y="4876272"/>
            <a:ext cx="864096" cy="762174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6220" y="5584456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Євразія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563844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Північна</a:t>
            </a:r>
          </a:p>
          <a:p>
            <a:r>
              <a:rPr lang="uk-UA" dirty="0" smtClean="0"/>
              <a:t> Америка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9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9" y="4233713"/>
            <a:ext cx="3501975" cy="26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5" y="1340768"/>
            <a:ext cx="2609850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55" y="1065653"/>
            <a:ext cx="3887158" cy="292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189" y="-47335"/>
            <a:ext cx="8856984" cy="1728192"/>
          </a:xfrm>
          <a:prstGeom prst="rect">
            <a:avLst/>
          </a:prstGeom>
          <a:noFill/>
        </p:spPr>
        <p:txBody>
          <a:bodyPr wrap="none" rtlCol="0">
            <a:prstTxWarp prst="textChevron">
              <a:avLst>
                <a:gd name="adj" fmla="val 2353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Рослинний світ Північного Льодовитого океану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602" y="3587382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ламінарія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85" y="3992101"/>
            <a:ext cx="3805951" cy="269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0312" y="3002086"/>
            <a:ext cx="1357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фукус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5733256"/>
            <a:ext cx="1450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зостер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rybalka.ru/sites/default/files/11.10/fish/main/33423-13669.jpg?131918173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32" y="2252938"/>
            <a:ext cx="5350396" cy="16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baikalvisa.ru/upload/si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85" y="-356063"/>
            <a:ext cx="4973654" cy="260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537">
            <a:off x="126540" y="195701"/>
            <a:ext cx="3810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" y="1767311"/>
            <a:ext cx="4447994" cy="181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8218" r="49"/>
          <a:stretch/>
        </p:blipFill>
        <p:spPr bwMode="auto">
          <a:xfrm>
            <a:off x="-45186" y="3779134"/>
            <a:ext cx="5084803" cy="202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373" y="5013176"/>
            <a:ext cx="144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навага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063" y="2935822"/>
            <a:ext cx="1503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палтус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1612" y="1088701"/>
            <a:ext cx="137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мойва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1352948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сиг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6263" y="3582153"/>
            <a:ext cx="1571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нельма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913">
            <a:off x="4734980" y="4027608"/>
            <a:ext cx="4315472" cy="183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4491" y="5466647"/>
            <a:ext cx="1270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сайка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" y="2214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" y="342513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70" y="0"/>
            <a:ext cx="4507843" cy="344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2276872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Білухи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" y="-1831"/>
            <a:ext cx="3663066" cy="228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11" y="0"/>
            <a:ext cx="3186289" cy="212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1573503"/>
            <a:ext cx="1040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Гага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12103"/>
            <a:ext cx="4287124" cy="25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07" y="1448788"/>
            <a:ext cx="1359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Чайка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" y="2283046"/>
            <a:ext cx="3485526" cy="26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396" y="4762568"/>
            <a:ext cx="141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Кайри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32" y="2313059"/>
            <a:ext cx="3155836" cy="210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84" y="65099"/>
            <a:ext cx="2373218" cy="355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7236" y="4438646"/>
            <a:ext cx="193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Топірець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5070" y="3451639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Баклан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435" y="6205893"/>
            <a:ext cx="6406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Влаштовують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ʺпташині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базариʺ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F3866"/>
              </a:clrFrom>
              <a:clrTo>
                <a:srgbClr val="0F38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623892" cy="359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31445"/>
            <a:ext cx="5148064" cy="350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b="7440"/>
          <a:stretch/>
        </p:blipFill>
        <p:spPr bwMode="auto">
          <a:xfrm>
            <a:off x="-19093" y="3331445"/>
            <a:ext cx="4639904" cy="352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2719360"/>
            <a:ext cx="425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Найбільша медуза – </a:t>
            </a:r>
          </a:p>
          <a:p>
            <a:pPr algn="ctr"/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ціанея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кеан">
  <a:themeElements>
    <a:clrScheme name="Океан 2">
      <a:dk1>
        <a:srgbClr val="000066"/>
      </a:dk1>
      <a:lt1>
        <a:srgbClr val="FFFFFF"/>
      </a:lt1>
      <a:dk2>
        <a:srgbClr val="5D93FF"/>
      </a:dk2>
      <a:lt2>
        <a:srgbClr val="FFFFFF"/>
      </a:lt2>
      <a:accent1>
        <a:srgbClr val="6666FF"/>
      </a:accent1>
      <a:accent2>
        <a:srgbClr val="9999FF"/>
      </a:accent2>
      <a:accent3>
        <a:srgbClr val="B6C8F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181</Words>
  <Application>Microsoft Office PowerPoint</Application>
  <PresentationFormat>Экран (4:3)</PresentationFormat>
  <Paragraphs>55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Океан</vt:lpstr>
      <vt:lpstr>2_Океан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Світовий океан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2016-11-28T06:34:57Z</dcterms:created>
  <dcterms:modified xsi:type="dcterms:W3CDTF">2016-12-21T06:50:26Z</dcterms:modified>
</cp:coreProperties>
</file>