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3" r:id="rId4"/>
    <p:sldId id="262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45" autoAdjust="0"/>
  </p:normalViewPr>
  <p:slideViewPr>
    <p:cSldViewPr snapToGrid="0">
      <p:cViewPr varScale="1">
        <p:scale>
          <a:sx n="65" d="100"/>
          <a:sy n="65" d="100"/>
        </p:scale>
        <p:origin x="9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00EF3-84FC-408B-AF36-3396319C3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082324F-967B-4D56-95FA-003BF9E3FD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A50EA6-25B8-4067-B03E-706F97B8E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713-B0B2-4333-922D-5F311663F54B}" type="datetimeFigureOut">
              <a:rPr lang="uk-UA" smtClean="0"/>
              <a:t>16.10.2021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86E941-3F45-40C7-8D29-D86944FCE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81CBDF-D135-474F-82A7-F334EDE36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937FA-44FE-4D56-B359-C1AA1ACA3CC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696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E74A91-777C-4502-812C-0C32FDB5D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0ABD6F3-0E5F-40B0-BD49-813D610F7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956F3C-CF20-4749-8574-1663CBDC8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713-B0B2-4333-922D-5F311663F54B}" type="datetimeFigureOut">
              <a:rPr lang="uk-UA" smtClean="0"/>
              <a:t>16.10.2021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CE7550-385B-4D5B-9568-EC207747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8706B7-B66A-48BA-9952-1A5CCDF42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937FA-44FE-4D56-B359-C1AA1ACA3CC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666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CF75BA3-11D1-4460-851F-8517C1B4EE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D7A7D9E-AC81-4B10-8DE3-D4D5B45663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A1E24F-902F-4C4D-B28F-DBD010AB1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713-B0B2-4333-922D-5F311663F54B}" type="datetimeFigureOut">
              <a:rPr lang="uk-UA" smtClean="0"/>
              <a:t>16.10.2021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03A9A-DB08-46A7-A70B-74EE46492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B2BD5F-D8E6-4858-92B3-EFF038E63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937FA-44FE-4D56-B359-C1AA1ACA3CC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34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57B57A-3610-4114-9FA6-BB70145D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F3D00E-7EE5-47DB-A8B0-242D4E0A6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1BD5C7-ED68-4094-9E46-64C9FD279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713-B0B2-4333-922D-5F311663F54B}" type="datetimeFigureOut">
              <a:rPr lang="uk-UA" smtClean="0"/>
              <a:t>16.10.2021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25C479-D01E-420E-9E0F-FA48206A9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1A5399-FC6A-4A13-8375-7B70B7CCC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937FA-44FE-4D56-B359-C1AA1ACA3CC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944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B812C3-DAB6-4DBB-AFA3-468AA9589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9EE0DA-5DC6-4E35-9841-3A2CFCFEF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A98437-E997-4118-8E6F-B1E573574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713-B0B2-4333-922D-5F311663F54B}" type="datetimeFigureOut">
              <a:rPr lang="uk-UA" smtClean="0"/>
              <a:t>16.10.2021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3C30E3-AA64-43D4-8DC0-555232CFB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04D7A8-050C-4E79-B612-530AD8710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937FA-44FE-4D56-B359-C1AA1ACA3CC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524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154AA6-B2C7-469C-A3D7-02DC1EF3A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937901-8F9F-4A73-BC0D-C63EFED743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78565DC-FBF0-4DAC-9004-73F6E98E2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1403DE3-F206-402B-B095-DD7334F10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713-B0B2-4333-922D-5F311663F54B}" type="datetimeFigureOut">
              <a:rPr lang="uk-UA" smtClean="0"/>
              <a:t>16.10.2021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F860F0-BA02-46C3-A5CC-FB5C23603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D20CF2-43BB-44D7-B6AB-728AC08B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937FA-44FE-4D56-B359-C1AA1ACA3CC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2609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53D0C9-977E-4079-BE9D-9BFCCC666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8898FF3-8C70-4430-A859-3EEC8D5F0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0F8990-2FB7-4C8B-874C-7055F104B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3015F10-9E65-474D-8B5D-79CEC70EE3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6F71ED2-BF88-4FA7-AF1E-E5B9442C42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543BF7B-F0D7-47F8-9B8F-198ADF3B5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713-B0B2-4333-922D-5F311663F54B}" type="datetimeFigureOut">
              <a:rPr lang="uk-UA" smtClean="0"/>
              <a:t>16.10.2021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FF5FD69-55B0-4184-9FF1-8A4F9DBC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DBB31BE-8552-440B-AAA0-CB077C81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937FA-44FE-4D56-B359-C1AA1ACA3CC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045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D13A23-5F1F-46AA-96B6-E98592768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CE4F92F-176F-48F0-BCBE-86703E63B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713-B0B2-4333-922D-5F311663F54B}" type="datetimeFigureOut">
              <a:rPr lang="uk-UA" smtClean="0"/>
              <a:t>16.10.2021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E63DBE1-FBDF-4516-A5A0-53087389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2E43CA8-9824-48FC-B9D6-DB1AA059E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937FA-44FE-4D56-B359-C1AA1ACA3CC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1513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963C47-6D0A-429B-8F69-278C0B1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713-B0B2-4333-922D-5F311663F54B}" type="datetimeFigureOut">
              <a:rPr lang="uk-UA" smtClean="0"/>
              <a:t>16.10.2021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A5B8D3C-4189-4105-98F7-2F1DD0E6E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257A086-B36E-496C-8D5A-C7A7067C7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937FA-44FE-4D56-B359-C1AA1ACA3CC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9649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F6BAE9-B3FE-40B9-A75F-06CDE4986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206724-6A26-47D2-A753-3E533B4AE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F1C5608-7CB9-4D02-810F-9919D085C5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E41246-4EFA-4751-8C4A-87312F80E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713-B0B2-4333-922D-5F311663F54B}" type="datetimeFigureOut">
              <a:rPr lang="uk-UA" smtClean="0"/>
              <a:t>16.10.2021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0033F7-456F-48A8-A73F-D7B9996E0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090C6E2-CE5E-4E82-A289-87C6810A0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937FA-44FE-4D56-B359-C1AA1ACA3CC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775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DC1ED1-1E27-4974-8493-6A501CCCC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AE806E8-BEF2-44FA-A5DA-5A95A0CC07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95C68F6-A4E3-4892-BE07-C18E67345D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003BB73-2747-4907-8466-58B74D167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8713-B0B2-4333-922D-5F311663F54B}" type="datetimeFigureOut">
              <a:rPr lang="uk-UA" smtClean="0"/>
              <a:t>16.10.2021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D62691-43C8-46CA-8EAA-0D3FC2FAB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2B72BC-B059-420C-98AC-93CFD5E48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937FA-44FE-4D56-B359-C1AA1ACA3CC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3426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DFF8C6-7E66-4FD7-A4E2-0E5F3D414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FB56797-ED40-4337-AEA7-4D4D0237B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3F3ED3-09DB-450D-8E22-27C7B72A31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08713-B0B2-4333-922D-5F311663F54B}" type="datetimeFigureOut">
              <a:rPr lang="uk-UA" smtClean="0"/>
              <a:t>16.10.2021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E1F146-414F-4DCD-83B9-8BB293E800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897D3-920F-4C3B-AC7A-01444DE068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937FA-44FE-4D56-B359-C1AA1ACA3CC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355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C%D1%96%D1%81%D1%8F%D1%86%D1%8C_(%D1%81%D1%83%D0%BF%D1%83%D1%82%D0%BD%D0%B8%D0%BA)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0%D1%81%D1%82%D0%B5%D1%80%D0%BE%D1%97%D0%B4" TargetMode="External"/><Relationship Id="rId5" Type="http://schemas.openxmlformats.org/officeDocument/2006/relationships/hyperlink" Target="https://uk.wikipedia.org/wiki/%D0%9A%D0%BE%D0%BC%D0%B5%D1%82%D0%B0" TargetMode="External"/><Relationship Id="rId4" Type="http://schemas.openxmlformats.org/officeDocument/2006/relationships/hyperlink" Target="https://uk.wikipedia.org/wiki/%D0%97%D0%B5%D0%BC%D0%BD%D0%B0_%D0%BA%D0%BE%D1%80%D0%B0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Світлина від МКП &quot;Хмельницькводоканал&quot;.">
            <a:extLst>
              <a:ext uri="{FF2B5EF4-FFF2-40B4-BE49-F238E27FC236}">
                <a16:creationId xmlns:a16="http://schemas.microsoft.com/office/drawing/2014/main" id="{14E5670F-55BC-41E9-AD68-C6E507F3C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48" y="109803"/>
            <a:ext cx="11857703" cy="7249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709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Будова вулканів. Види і типи вулканів. Що таке кратер вулкана?">
            <a:extLst>
              <a:ext uri="{FF2B5EF4-FFF2-40B4-BE49-F238E27FC236}">
                <a16:creationId xmlns:a16="http://schemas.microsoft.com/office/drawing/2014/main" id="{F748BF19-2468-4246-B024-D4373F4B1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82378"/>
            <a:ext cx="12192000" cy="8540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99B11F6-89FA-43A4-B951-956CAC416C25}"/>
              </a:ext>
            </a:extLst>
          </p:cNvPr>
          <p:cNvSpPr txBox="1"/>
          <p:nvPr/>
        </p:nvSpPr>
        <p:spPr>
          <a:xfrm>
            <a:off x="0" y="-1682378"/>
            <a:ext cx="923423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uk-UA" b="0" i="0" dirty="0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Open Sans" panose="020B0604020202020204" pitchFamily="34" charset="0"/>
            </a:endParaRPr>
          </a:p>
          <a:p>
            <a:endParaRPr lang="uk-UA" b="0" i="0" dirty="0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Open Sans" panose="020B0604020202020204" pitchFamily="34" charset="0"/>
            </a:endParaRPr>
          </a:p>
          <a:p>
            <a:endParaRPr lang="uk-UA" dirty="0">
              <a:solidFill>
                <a:schemeClr val="accent4">
                  <a:lumMod val="60000"/>
                  <a:lumOff val="40000"/>
                </a:schemeClr>
              </a:solidFill>
              <a:latin typeface="Open Sans" panose="020B0604020202020204" pitchFamily="34" charset="0"/>
            </a:endParaRPr>
          </a:p>
          <a:p>
            <a:endParaRPr lang="uk-UA" b="0" i="0" dirty="0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Open Sans" panose="020B0604020202020204" pitchFamily="34" charset="0"/>
            </a:endParaRPr>
          </a:p>
          <a:p>
            <a:r>
              <a:rPr lang="uk-UA" b="0" i="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Open Sans" panose="020B0604020202020204" pitchFamily="34" charset="0"/>
              </a:rPr>
              <a:t>Одним з найяскравіших доказів постійного розвитку земної кори є вулкани. Вони і сьогодні досить поширені на Землі, а в минулому відіграли провідну роль у формуванні зовнішніх оболонок планети. Вулканічні явища одні з найбільш руйнівних і катастрофічних у природі..</a:t>
            </a:r>
            <a:endParaRPr lang="uk-UA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51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0" name="Picture 10" descr="Який океан найглибший і чому в ньому вода солона. Найбільший, найглибший  океан">
            <a:extLst>
              <a:ext uri="{FF2B5EF4-FFF2-40B4-BE49-F238E27FC236}">
                <a16:creationId xmlns:a16="http://schemas.microsoft.com/office/drawing/2014/main" id="{DB72632C-6E82-45B8-A6EA-1BF204F14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8191F8E-A359-4717-8E4C-5A83EF5CE259}"/>
              </a:ext>
            </a:extLst>
          </p:cNvPr>
          <p:cNvSpPr txBox="1"/>
          <p:nvPr/>
        </p:nvSpPr>
        <p:spPr>
          <a:xfrm>
            <a:off x="0" y="103240"/>
            <a:ext cx="919930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Вулканічна дегазація створила первинну атмосферу, але в ній майже не було кисню і вона була б токсичною для людей і сучасного життя в цілому. Більша частина Землі була розплавленою через активний вулканізм та часті зіткнення з іншими космічними об'єктами. Одне з таких великих зіткнень, згідно з припущеннями, призвело до нахилу земної осі й формуванню </a:t>
            </a:r>
            <a:r>
              <a:rPr lang="uk-UA" dirty="0">
                <a:hlinkClick r:id="rId3" tooltip="Місяць (супутник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Місяця</a:t>
            </a:r>
            <a:r>
              <a:rPr lang="uk-UA" dirty="0"/>
              <a:t>. Згодом такі космічні бомбардування припинилися, що й дало змогу планеті охолонути й утворити </a:t>
            </a:r>
            <a:r>
              <a:rPr lang="uk-UA" dirty="0">
                <a:hlinkClick r:id="rId4" tooltip="Земна кор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тверду кору</a:t>
            </a:r>
            <a:r>
              <a:rPr lang="uk-UA" dirty="0"/>
              <a:t>. Доставлена на планету </a:t>
            </a:r>
            <a:r>
              <a:rPr lang="uk-UA" dirty="0">
                <a:hlinkClick r:id="rId5" tooltip="Комет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кометами</a:t>
            </a:r>
            <a:r>
              <a:rPr lang="uk-UA" dirty="0"/>
              <a:t> й </a:t>
            </a:r>
            <a:r>
              <a:rPr lang="uk-UA" dirty="0">
                <a:hlinkClick r:id="rId6" tooltip="Астерої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астероїдами</a:t>
            </a:r>
            <a:r>
              <a:rPr lang="uk-UA" dirty="0"/>
              <a:t> вода сконденсувалась у хмари та океани.</a:t>
            </a:r>
          </a:p>
        </p:txBody>
      </p:sp>
    </p:spTree>
    <p:extLst>
      <p:ext uri="{BB962C8B-B14F-4D97-AF65-F5344CB8AC3E}">
        <p14:creationId xmlns:p14="http://schemas.microsoft.com/office/powerpoint/2010/main" val="3775200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Презентація &amp;quot;БУДОВА АТМОСФЕРИ&amp;quot;">
            <a:extLst>
              <a:ext uri="{FF2B5EF4-FFF2-40B4-BE49-F238E27FC236}">
                <a16:creationId xmlns:a16="http://schemas.microsoft.com/office/drawing/2014/main" id="{54A2D302-31D9-49F5-AA5A-E997260B6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761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Презентація до уроку &amp;quot;ГІДРОСФЕРА ТА ЇЇ ОСНОВНІ ЧАСТИНИ&amp;quot;">
            <a:extLst>
              <a:ext uri="{FF2B5EF4-FFF2-40B4-BE49-F238E27FC236}">
                <a16:creationId xmlns:a16="http://schemas.microsoft.com/office/drawing/2014/main" id="{580C7D38-2D9A-494E-AD57-EAA57D2222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68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653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Презентація &amp;quot;Властивості літосфери як оболонки Землі&amp;quot; | Презентація.  Географія">
            <a:extLst>
              <a:ext uri="{FF2B5EF4-FFF2-40B4-BE49-F238E27FC236}">
                <a16:creationId xmlns:a16="http://schemas.microsoft.com/office/drawing/2014/main" id="{33C9677E-9081-49BE-9FE3-2711B61EDF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1993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5667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Презентація на тему Біосфера (варіант 1) — презентації з географії | GDZ4YOU">
            <a:extLst>
              <a:ext uri="{FF2B5EF4-FFF2-40B4-BE49-F238E27FC236}">
                <a16:creationId xmlns:a16="http://schemas.microsoft.com/office/drawing/2014/main" id="{3D114B71-198D-4323-8B87-F71CFF53C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17465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133</Words>
  <Application>Microsoft Office PowerPoint</Application>
  <PresentationFormat>Широкоэкранный</PresentationFormat>
  <Paragraphs>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Віта</dc:creator>
  <cp:lastModifiedBy>Віта</cp:lastModifiedBy>
  <cp:revision>10</cp:revision>
  <dcterms:created xsi:type="dcterms:W3CDTF">2021-10-16T10:00:15Z</dcterms:created>
  <dcterms:modified xsi:type="dcterms:W3CDTF">2021-10-16T13:39:41Z</dcterms:modified>
</cp:coreProperties>
</file>