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2"/>
  </p:notesMasterIdLst>
  <p:sldIdLst>
    <p:sldId id="279" r:id="rId2"/>
    <p:sldId id="315" r:id="rId3"/>
    <p:sldId id="256" r:id="rId4"/>
    <p:sldId id="267" r:id="rId5"/>
    <p:sldId id="268" r:id="rId6"/>
    <p:sldId id="270" r:id="rId7"/>
    <p:sldId id="269" r:id="rId8"/>
    <p:sldId id="287" r:id="rId9"/>
    <p:sldId id="314" r:id="rId10"/>
    <p:sldId id="257" r:id="rId11"/>
    <p:sldId id="281" r:id="rId12"/>
    <p:sldId id="288" r:id="rId13"/>
    <p:sldId id="282" r:id="rId14"/>
    <p:sldId id="261" r:id="rId15"/>
    <p:sldId id="316" r:id="rId16"/>
    <p:sldId id="263" r:id="rId17"/>
    <p:sldId id="317" r:id="rId18"/>
    <p:sldId id="294" r:id="rId19"/>
    <p:sldId id="318" r:id="rId20"/>
    <p:sldId id="296" r:id="rId21"/>
    <p:sldId id="297" r:id="rId22"/>
    <p:sldId id="295" r:id="rId23"/>
    <p:sldId id="298" r:id="rId24"/>
    <p:sldId id="299" r:id="rId25"/>
    <p:sldId id="300" r:id="rId26"/>
    <p:sldId id="319" r:id="rId27"/>
    <p:sldId id="266" r:id="rId28"/>
    <p:sldId id="275" r:id="rId29"/>
    <p:sldId id="276" r:id="rId30"/>
    <p:sldId id="301" r:id="rId31"/>
    <p:sldId id="302" r:id="rId32"/>
    <p:sldId id="320" r:id="rId33"/>
    <p:sldId id="321" r:id="rId34"/>
    <p:sldId id="322" r:id="rId35"/>
    <p:sldId id="323" r:id="rId36"/>
    <p:sldId id="324" r:id="rId37"/>
    <p:sldId id="346" r:id="rId38"/>
    <p:sldId id="347" r:id="rId39"/>
    <p:sldId id="327" r:id="rId40"/>
    <p:sldId id="348" r:id="rId41"/>
    <p:sldId id="349" r:id="rId42"/>
    <p:sldId id="350" r:id="rId43"/>
    <p:sldId id="351" r:id="rId44"/>
    <p:sldId id="332" r:id="rId45"/>
    <p:sldId id="340" r:id="rId46"/>
    <p:sldId id="341" r:id="rId47"/>
    <p:sldId id="342" r:id="rId48"/>
    <p:sldId id="343" r:id="rId49"/>
    <p:sldId id="345" r:id="rId50"/>
    <p:sldId id="339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88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CA53F-CE58-4B56-8908-C0F9B3BDE1FC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AAB87070-8127-46D2-9953-A2A9CED42CAA}">
      <dgm:prSet phldrT="[Текст]"/>
      <dgm:spPr/>
      <dgm:t>
        <a:bodyPr/>
        <a:lstStyle/>
        <a:p>
          <a:r>
            <a:rPr lang="uk-UA" dirty="0"/>
            <a:t>І етап</a:t>
          </a:r>
        </a:p>
      </dgm:t>
    </dgm:pt>
    <dgm:pt modelId="{AE81A5B3-929D-4FCC-BA38-C2076F681B8E}" type="parTrans" cxnId="{5105DB1F-7BD9-45F3-8855-1A827CEB9D23}">
      <dgm:prSet/>
      <dgm:spPr/>
      <dgm:t>
        <a:bodyPr/>
        <a:lstStyle/>
        <a:p>
          <a:endParaRPr lang="uk-UA"/>
        </a:p>
      </dgm:t>
    </dgm:pt>
    <dgm:pt modelId="{4F8BD04B-D178-4B6A-862E-40BA85955DD2}" type="sibTrans" cxnId="{5105DB1F-7BD9-45F3-8855-1A827CEB9D23}">
      <dgm:prSet/>
      <dgm:spPr/>
      <dgm:t>
        <a:bodyPr/>
        <a:lstStyle/>
        <a:p>
          <a:endParaRPr lang="uk-UA"/>
        </a:p>
      </dgm:t>
    </dgm:pt>
    <dgm:pt modelId="{104CDEFC-549C-48CF-8BB8-433C35138650}">
      <dgm:prSet phldrT="[Текст]"/>
      <dgm:spPr/>
      <dgm:t>
        <a:bodyPr/>
        <a:lstStyle/>
        <a:p>
          <a:r>
            <a:rPr lang="uk-UA" dirty="0"/>
            <a:t>Винахід писемності</a:t>
          </a:r>
        </a:p>
      </dgm:t>
    </dgm:pt>
    <dgm:pt modelId="{8B836704-2A11-4C5B-B187-914204C4CFFE}" type="parTrans" cxnId="{023ED09F-AC0E-4D36-8D6A-7E18740769A4}">
      <dgm:prSet/>
      <dgm:spPr/>
      <dgm:t>
        <a:bodyPr/>
        <a:lstStyle/>
        <a:p>
          <a:endParaRPr lang="uk-UA"/>
        </a:p>
      </dgm:t>
    </dgm:pt>
    <dgm:pt modelId="{6D04C0CC-377B-4BA8-A585-058F28BD7FFE}" type="sibTrans" cxnId="{023ED09F-AC0E-4D36-8D6A-7E18740769A4}">
      <dgm:prSet/>
      <dgm:spPr/>
      <dgm:t>
        <a:bodyPr/>
        <a:lstStyle/>
        <a:p>
          <a:endParaRPr lang="uk-UA"/>
        </a:p>
      </dgm:t>
    </dgm:pt>
    <dgm:pt modelId="{91FE556E-C2BB-45C3-A719-7E978FF97B68}">
      <dgm:prSet phldrT="[Текст]"/>
      <dgm:spPr/>
      <dgm:t>
        <a:bodyPr/>
        <a:lstStyle/>
        <a:p>
          <a:r>
            <a:rPr lang="uk-UA" dirty="0"/>
            <a:t>Можливість передачі знань між поколіннями</a:t>
          </a:r>
        </a:p>
      </dgm:t>
    </dgm:pt>
    <dgm:pt modelId="{E439A724-C37A-47EE-B38D-A9FD98FA5202}" type="parTrans" cxnId="{372D3F94-67CF-4FED-A599-D3A72147BCEB}">
      <dgm:prSet/>
      <dgm:spPr/>
      <dgm:t>
        <a:bodyPr/>
        <a:lstStyle/>
        <a:p>
          <a:endParaRPr lang="uk-UA"/>
        </a:p>
      </dgm:t>
    </dgm:pt>
    <dgm:pt modelId="{C52C1FF0-C0D6-4CEA-ADD2-D0E0B69031D3}" type="sibTrans" cxnId="{372D3F94-67CF-4FED-A599-D3A72147BCEB}">
      <dgm:prSet/>
      <dgm:spPr/>
      <dgm:t>
        <a:bodyPr/>
        <a:lstStyle/>
        <a:p>
          <a:endParaRPr lang="uk-UA"/>
        </a:p>
      </dgm:t>
    </dgm:pt>
    <dgm:pt modelId="{DCB7E90B-38E6-4C44-998B-FA25BE175265}">
      <dgm:prSet phldrT="[Текст]"/>
      <dgm:spPr/>
      <dgm:t>
        <a:bodyPr/>
        <a:lstStyle/>
        <a:p>
          <a:r>
            <a:rPr lang="uk-UA" dirty="0"/>
            <a:t>ІІ етап</a:t>
          </a:r>
        </a:p>
      </dgm:t>
    </dgm:pt>
    <dgm:pt modelId="{C3A3BF78-55E7-460F-A3B7-52883F8EC337}" type="parTrans" cxnId="{A8C99A5B-8C0D-4701-B265-31F9E83AAD5B}">
      <dgm:prSet/>
      <dgm:spPr/>
      <dgm:t>
        <a:bodyPr/>
        <a:lstStyle/>
        <a:p>
          <a:endParaRPr lang="uk-UA"/>
        </a:p>
      </dgm:t>
    </dgm:pt>
    <dgm:pt modelId="{A937D8A7-2427-4C9A-9116-5E74ED762CFF}" type="sibTrans" cxnId="{A8C99A5B-8C0D-4701-B265-31F9E83AAD5B}">
      <dgm:prSet/>
      <dgm:spPr/>
      <dgm:t>
        <a:bodyPr/>
        <a:lstStyle/>
        <a:p>
          <a:endParaRPr lang="uk-UA"/>
        </a:p>
      </dgm:t>
    </dgm:pt>
    <dgm:pt modelId="{E78BC395-F699-42B2-9B93-73905A74BC28}">
      <dgm:prSet phldrT="[Текст]"/>
      <dgm:spPr/>
      <dgm:t>
        <a:bodyPr/>
        <a:lstStyle/>
        <a:p>
          <a:r>
            <a:rPr lang="uk-UA" dirty="0"/>
            <a:t>Винахід друкарства</a:t>
          </a:r>
        </a:p>
      </dgm:t>
    </dgm:pt>
    <dgm:pt modelId="{6B34ED5C-B88D-4150-9248-77B94CCA8112}" type="parTrans" cxnId="{FAC32724-BBE4-49AE-B0F6-BDF234FB610A}">
      <dgm:prSet/>
      <dgm:spPr/>
      <dgm:t>
        <a:bodyPr/>
        <a:lstStyle/>
        <a:p>
          <a:endParaRPr lang="uk-UA"/>
        </a:p>
      </dgm:t>
    </dgm:pt>
    <dgm:pt modelId="{6C332C90-3A30-49B4-8A33-46804BF093C0}" type="sibTrans" cxnId="{FAC32724-BBE4-49AE-B0F6-BDF234FB610A}">
      <dgm:prSet/>
      <dgm:spPr/>
      <dgm:t>
        <a:bodyPr/>
        <a:lstStyle/>
        <a:p>
          <a:endParaRPr lang="uk-UA"/>
        </a:p>
      </dgm:t>
    </dgm:pt>
    <dgm:pt modelId="{C645D016-D435-4A27-8F92-BD2CD22CBCE0}">
      <dgm:prSet phldrT="[Текст]"/>
      <dgm:spPr/>
      <dgm:t>
        <a:bodyPr/>
        <a:lstStyle/>
        <a:p>
          <a:r>
            <a:rPr lang="ru-RU" dirty="0"/>
            <a:t>Радикальна </a:t>
          </a:r>
          <a:r>
            <a:rPr lang="ru-RU" dirty="0" err="1"/>
            <a:t>зміна</a:t>
          </a:r>
          <a:r>
            <a:rPr lang="ru-RU" dirty="0"/>
            <a:t> </a:t>
          </a:r>
          <a:r>
            <a:rPr lang="ru-RU" dirty="0" err="1"/>
            <a:t>індустріального</a:t>
          </a:r>
          <a:r>
            <a:rPr lang="ru-RU" dirty="0"/>
            <a:t> </a:t>
          </a:r>
          <a:r>
            <a:rPr lang="ru-RU" dirty="0" err="1"/>
            <a:t>суспільства</a:t>
          </a:r>
          <a:r>
            <a:rPr lang="ru-RU" dirty="0"/>
            <a:t>, </a:t>
          </a:r>
          <a:r>
            <a:rPr lang="ru-RU" dirty="0" err="1"/>
            <a:t>культури</a:t>
          </a:r>
          <a:r>
            <a:rPr lang="ru-RU" dirty="0"/>
            <a:t>, </a:t>
          </a:r>
          <a:r>
            <a:rPr lang="ru-RU" dirty="0" err="1"/>
            <a:t>організації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</a:t>
          </a:r>
          <a:endParaRPr lang="uk-UA" dirty="0"/>
        </a:p>
      </dgm:t>
    </dgm:pt>
    <dgm:pt modelId="{9D150136-5DC4-4476-8629-63A155A289AD}" type="parTrans" cxnId="{39FA8C08-F53A-46C2-8DC2-9CEDC280DE9F}">
      <dgm:prSet/>
      <dgm:spPr/>
      <dgm:t>
        <a:bodyPr/>
        <a:lstStyle/>
        <a:p>
          <a:endParaRPr lang="uk-UA"/>
        </a:p>
      </dgm:t>
    </dgm:pt>
    <dgm:pt modelId="{88118C7E-A8CA-4162-867A-48144CE5BD71}" type="sibTrans" cxnId="{39FA8C08-F53A-46C2-8DC2-9CEDC280DE9F}">
      <dgm:prSet/>
      <dgm:spPr/>
      <dgm:t>
        <a:bodyPr/>
        <a:lstStyle/>
        <a:p>
          <a:endParaRPr lang="uk-UA"/>
        </a:p>
      </dgm:t>
    </dgm:pt>
    <dgm:pt modelId="{719ED7BB-D33D-4DF0-BF67-7D6E0F49D598}">
      <dgm:prSet phldrT="[Текст]"/>
      <dgm:spPr/>
      <dgm:t>
        <a:bodyPr/>
        <a:lstStyle/>
        <a:p>
          <a:r>
            <a:rPr lang="uk-UA" dirty="0"/>
            <a:t>ІІІ етап</a:t>
          </a:r>
        </a:p>
      </dgm:t>
    </dgm:pt>
    <dgm:pt modelId="{6ED769EB-B1AE-4FD5-B087-AFD53493DEEF}" type="parTrans" cxnId="{08CD8001-2393-4DEB-9367-7D39F9872A08}">
      <dgm:prSet/>
      <dgm:spPr/>
      <dgm:t>
        <a:bodyPr/>
        <a:lstStyle/>
        <a:p>
          <a:endParaRPr lang="uk-UA"/>
        </a:p>
      </dgm:t>
    </dgm:pt>
    <dgm:pt modelId="{EE9A4CC5-5D15-48F7-ADBD-B8CD5F4E04D8}" type="sibTrans" cxnId="{08CD8001-2393-4DEB-9367-7D39F9872A08}">
      <dgm:prSet/>
      <dgm:spPr/>
      <dgm:t>
        <a:bodyPr/>
        <a:lstStyle/>
        <a:p>
          <a:endParaRPr lang="uk-UA"/>
        </a:p>
      </dgm:t>
    </dgm:pt>
    <dgm:pt modelId="{55B2FE64-608A-410C-8A18-07F13BB18694}">
      <dgm:prSet phldrT="[Текст]"/>
      <dgm:spPr/>
      <dgm:t>
        <a:bodyPr/>
        <a:lstStyle/>
        <a:p>
          <a:r>
            <a:rPr lang="uk-UA" dirty="0"/>
            <a:t>Винахід електрики</a:t>
          </a:r>
        </a:p>
      </dgm:t>
    </dgm:pt>
    <dgm:pt modelId="{A8965039-C542-47C1-AFD6-63B1A673DEAF}" type="parTrans" cxnId="{9AE02B19-C198-4EAE-9B09-FE7C18153858}">
      <dgm:prSet/>
      <dgm:spPr/>
      <dgm:t>
        <a:bodyPr/>
        <a:lstStyle/>
        <a:p>
          <a:endParaRPr lang="uk-UA"/>
        </a:p>
      </dgm:t>
    </dgm:pt>
    <dgm:pt modelId="{C2156E2A-8454-45BD-A55D-7C81FEC5B55B}" type="sibTrans" cxnId="{9AE02B19-C198-4EAE-9B09-FE7C18153858}">
      <dgm:prSet/>
      <dgm:spPr/>
      <dgm:t>
        <a:bodyPr/>
        <a:lstStyle/>
        <a:p>
          <a:endParaRPr lang="uk-UA"/>
        </a:p>
      </dgm:t>
    </dgm:pt>
    <dgm:pt modelId="{441113B0-EFBE-4FB1-9FDF-4931A1EEA941}">
      <dgm:prSet phldrT="[Текст]"/>
      <dgm:spPr/>
      <dgm:t>
        <a:bodyPr/>
        <a:lstStyle/>
        <a:p>
          <a:r>
            <a:rPr lang="ru-RU"/>
            <a:t>Оперативна передача і накопичення інформації в будь-якому обсязі </a:t>
          </a:r>
          <a:endParaRPr lang="uk-UA" dirty="0"/>
        </a:p>
      </dgm:t>
    </dgm:pt>
    <dgm:pt modelId="{C5907BD3-7E97-430C-A72C-D11663AF1D9B}" type="parTrans" cxnId="{5BB47B6D-DBF9-4973-ABE2-2DD8107CC7D8}">
      <dgm:prSet/>
      <dgm:spPr/>
      <dgm:t>
        <a:bodyPr/>
        <a:lstStyle/>
        <a:p>
          <a:endParaRPr lang="uk-UA"/>
        </a:p>
      </dgm:t>
    </dgm:pt>
    <dgm:pt modelId="{53F3FB4D-78FD-44CE-BD0F-11896857509F}" type="sibTrans" cxnId="{5BB47B6D-DBF9-4973-ABE2-2DD8107CC7D8}">
      <dgm:prSet/>
      <dgm:spPr/>
      <dgm:t>
        <a:bodyPr/>
        <a:lstStyle/>
        <a:p>
          <a:endParaRPr lang="uk-UA"/>
        </a:p>
      </dgm:t>
    </dgm:pt>
    <dgm:pt modelId="{ED8244B4-0BA9-4033-9157-EE072CA18363}">
      <dgm:prSet phldrT="[Текст]"/>
      <dgm:spPr/>
      <dgm:t>
        <a:bodyPr/>
        <a:lstStyle/>
        <a:p>
          <a:r>
            <a:rPr lang="uk-UA" dirty="0"/>
            <a:t>І</a:t>
          </a:r>
          <a:r>
            <a:rPr lang="en-US" dirty="0"/>
            <a:t>V</a:t>
          </a:r>
          <a:r>
            <a:rPr lang="uk-UA" dirty="0"/>
            <a:t> етап</a:t>
          </a:r>
        </a:p>
      </dgm:t>
    </dgm:pt>
    <dgm:pt modelId="{7B5C848B-F3E4-4136-9081-6DDCA623AA11}" type="parTrans" cxnId="{D70F5085-76FD-4EC0-8AE3-4FD9CEEC7A32}">
      <dgm:prSet/>
      <dgm:spPr/>
      <dgm:t>
        <a:bodyPr/>
        <a:lstStyle/>
        <a:p>
          <a:endParaRPr lang="uk-UA"/>
        </a:p>
      </dgm:t>
    </dgm:pt>
    <dgm:pt modelId="{F518AF2C-A146-48A7-A450-8FDF3A3BD4EE}" type="sibTrans" cxnId="{D70F5085-76FD-4EC0-8AE3-4FD9CEEC7A32}">
      <dgm:prSet/>
      <dgm:spPr/>
      <dgm:t>
        <a:bodyPr/>
        <a:lstStyle/>
        <a:p>
          <a:endParaRPr lang="uk-UA"/>
        </a:p>
      </dgm:t>
    </dgm:pt>
    <dgm:pt modelId="{1871752E-6C93-4016-A64C-C73E986DA8C1}">
      <dgm:prSet phldrT="[Текст]"/>
      <dgm:spPr/>
      <dgm:t>
        <a:bodyPr/>
        <a:lstStyle/>
        <a:p>
          <a:r>
            <a:rPr lang="uk-UA" dirty="0"/>
            <a:t>Винахід мікропроцесорної технології</a:t>
          </a:r>
        </a:p>
      </dgm:t>
    </dgm:pt>
    <dgm:pt modelId="{0D992572-50F3-4190-AF01-C7077190FF02}" type="parTrans" cxnId="{E9C2E96E-3514-46E6-9122-A7CA8AF30B31}">
      <dgm:prSet/>
      <dgm:spPr/>
      <dgm:t>
        <a:bodyPr/>
        <a:lstStyle/>
        <a:p>
          <a:endParaRPr lang="uk-UA"/>
        </a:p>
      </dgm:t>
    </dgm:pt>
    <dgm:pt modelId="{7896ACE3-7D13-412F-8BBB-80275F846CFE}" type="sibTrans" cxnId="{E9C2E96E-3514-46E6-9122-A7CA8AF30B31}">
      <dgm:prSet/>
      <dgm:spPr/>
      <dgm:t>
        <a:bodyPr/>
        <a:lstStyle/>
        <a:p>
          <a:endParaRPr lang="uk-UA"/>
        </a:p>
      </dgm:t>
    </dgm:pt>
    <dgm:pt modelId="{4B376A92-722C-4059-8928-A68B2AA16E0F}">
      <dgm:prSet phldrT="[Текст]"/>
      <dgm:spPr/>
      <dgm:t>
        <a:bodyPr/>
        <a:lstStyle/>
        <a:p>
          <a:r>
            <a:rPr lang="uk-UA" dirty="0"/>
            <a:t>Поява персонального </a:t>
          </a:r>
          <a:r>
            <a:rPr lang="uk-UA" dirty="0" err="1"/>
            <a:t>комп</a:t>
          </a:r>
          <a:r>
            <a:rPr lang="en-US" dirty="0"/>
            <a:t>’</a:t>
          </a:r>
          <a:r>
            <a:rPr lang="uk-UA" dirty="0" err="1"/>
            <a:t>ютера</a:t>
          </a:r>
          <a:endParaRPr lang="uk-UA" dirty="0"/>
        </a:p>
      </dgm:t>
    </dgm:pt>
    <dgm:pt modelId="{F4A0EF80-B309-4E42-A351-0B9AC761CD9D}" type="parTrans" cxnId="{C90EA00D-6D57-40AD-8108-A6C70E3E3D38}">
      <dgm:prSet/>
      <dgm:spPr/>
      <dgm:t>
        <a:bodyPr/>
        <a:lstStyle/>
        <a:p>
          <a:endParaRPr lang="uk-UA"/>
        </a:p>
      </dgm:t>
    </dgm:pt>
    <dgm:pt modelId="{CACC83D8-95E6-46F2-B972-483EF1D87BA6}" type="sibTrans" cxnId="{C90EA00D-6D57-40AD-8108-A6C70E3E3D38}">
      <dgm:prSet/>
      <dgm:spPr/>
      <dgm:t>
        <a:bodyPr/>
        <a:lstStyle/>
        <a:p>
          <a:endParaRPr lang="uk-UA"/>
        </a:p>
      </dgm:t>
    </dgm:pt>
    <dgm:pt modelId="{68BE9BE8-750E-46F9-9C49-A7BF47D3804B}" type="pres">
      <dgm:prSet presAssocID="{38BCA53F-CE58-4B56-8908-C0F9B3BDE1FC}" presName="linearFlow" presStyleCnt="0">
        <dgm:presLayoutVars>
          <dgm:dir/>
          <dgm:animLvl val="lvl"/>
          <dgm:resizeHandles val="exact"/>
        </dgm:presLayoutVars>
      </dgm:prSet>
      <dgm:spPr/>
    </dgm:pt>
    <dgm:pt modelId="{2D120892-FB84-4D0C-AE49-16987F544888}" type="pres">
      <dgm:prSet presAssocID="{AAB87070-8127-46D2-9953-A2A9CED42CAA}" presName="composite" presStyleCnt="0"/>
      <dgm:spPr/>
    </dgm:pt>
    <dgm:pt modelId="{780499FA-4EA2-4797-855C-19965B5FBDF6}" type="pres">
      <dgm:prSet presAssocID="{AAB87070-8127-46D2-9953-A2A9CED42CA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A71100A-EFF6-4B26-821D-7C84DD2533F8}" type="pres">
      <dgm:prSet presAssocID="{AAB87070-8127-46D2-9953-A2A9CED42CAA}" presName="descendantText" presStyleLbl="alignAcc1" presStyleIdx="0" presStyleCnt="4">
        <dgm:presLayoutVars>
          <dgm:bulletEnabled val="1"/>
        </dgm:presLayoutVars>
      </dgm:prSet>
      <dgm:spPr/>
    </dgm:pt>
    <dgm:pt modelId="{063B1B39-D20A-43B4-8A2F-995B1F854FFD}" type="pres">
      <dgm:prSet presAssocID="{4F8BD04B-D178-4B6A-862E-40BA85955DD2}" presName="sp" presStyleCnt="0"/>
      <dgm:spPr/>
    </dgm:pt>
    <dgm:pt modelId="{F8983E91-45AE-4A38-8886-99B772AE16BE}" type="pres">
      <dgm:prSet presAssocID="{DCB7E90B-38E6-4C44-998B-FA25BE175265}" presName="composite" presStyleCnt="0"/>
      <dgm:spPr/>
    </dgm:pt>
    <dgm:pt modelId="{29F10CF8-2A73-4ECA-AA93-3EA3BC422575}" type="pres">
      <dgm:prSet presAssocID="{DCB7E90B-38E6-4C44-998B-FA25BE17526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2C92E0B-20AB-4B7D-A733-4D334DE0EED7}" type="pres">
      <dgm:prSet presAssocID="{DCB7E90B-38E6-4C44-998B-FA25BE175265}" presName="descendantText" presStyleLbl="alignAcc1" presStyleIdx="1" presStyleCnt="4">
        <dgm:presLayoutVars>
          <dgm:bulletEnabled val="1"/>
        </dgm:presLayoutVars>
      </dgm:prSet>
      <dgm:spPr/>
    </dgm:pt>
    <dgm:pt modelId="{2860CAC5-378C-442D-9AAB-F4DC22F5DB4D}" type="pres">
      <dgm:prSet presAssocID="{A937D8A7-2427-4C9A-9116-5E74ED762CFF}" presName="sp" presStyleCnt="0"/>
      <dgm:spPr/>
    </dgm:pt>
    <dgm:pt modelId="{1A0B5349-03E6-4AE1-9652-0D692144D4C8}" type="pres">
      <dgm:prSet presAssocID="{719ED7BB-D33D-4DF0-BF67-7D6E0F49D598}" presName="composite" presStyleCnt="0"/>
      <dgm:spPr/>
    </dgm:pt>
    <dgm:pt modelId="{ACFF1BD0-4E8F-4B7D-B00A-AE2F54FC8B87}" type="pres">
      <dgm:prSet presAssocID="{719ED7BB-D33D-4DF0-BF67-7D6E0F49D59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9307DFB-0C08-4330-9487-AE7366FB6FD8}" type="pres">
      <dgm:prSet presAssocID="{719ED7BB-D33D-4DF0-BF67-7D6E0F49D598}" presName="descendantText" presStyleLbl="alignAcc1" presStyleIdx="2" presStyleCnt="4">
        <dgm:presLayoutVars>
          <dgm:bulletEnabled val="1"/>
        </dgm:presLayoutVars>
      </dgm:prSet>
      <dgm:spPr/>
    </dgm:pt>
    <dgm:pt modelId="{933198F6-6721-4A5E-B15C-5F144288B70D}" type="pres">
      <dgm:prSet presAssocID="{EE9A4CC5-5D15-48F7-ADBD-B8CD5F4E04D8}" presName="sp" presStyleCnt="0"/>
      <dgm:spPr/>
    </dgm:pt>
    <dgm:pt modelId="{2BFB4144-3B5C-479D-98AA-1B9BCA427EB9}" type="pres">
      <dgm:prSet presAssocID="{ED8244B4-0BA9-4033-9157-EE072CA18363}" presName="composite" presStyleCnt="0"/>
      <dgm:spPr/>
    </dgm:pt>
    <dgm:pt modelId="{F5F2B5CE-43E8-4968-A3C5-5A28F5DEDDCB}" type="pres">
      <dgm:prSet presAssocID="{ED8244B4-0BA9-4033-9157-EE072CA1836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C44286B-B170-4566-8B63-FEB8BC4D516E}" type="pres">
      <dgm:prSet presAssocID="{ED8244B4-0BA9-4033-9157-EE072CA1836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8CD8001-2393-4DEB-9367-7D39F9872A08}" srcId="{38BCA53F-CE58-4B56-8908-C0F9B3BDE1FC}" destId="{719ED7BB-D33D-4DF0-BF67-7D6E0F49D598}" srcOrd="2" destOrd="0" parTransId="{6ED769EB-B1AE-4FD5-B087-AFD53493DEEF}" sibTransId="{EE9A4CC5-5D15-48F7-ADBD-B8CD5F4E04D8}"/>
    <dgm:cxn modelId="{39FA8C08-F53A-46C2-8DC2-9CEDC280DE9F}" srcId="{DCB7E90B-38E6-4C44-998B-FA25BE175265}" destId="{C645D016-D435-4A27-8F92-BD2CD22CBCE0}" srcOrd="1" destOrd="0" parTransId="{9D150136-5DC4-4476-8629-63A155A289AD}" sibTransId="{88118C7E-A8CA-4162-867A-48144CE5BD71}"/>
    <dgm:cxn modelId="{C90EA00D-6D57-40AD-8108-A6C70E3E3D38}" srcId="{ED8244B4-0BA9-4033-9157-EE072CA18363}" destId="{4B376A92-722C-4059-8928-A68B2AA16E0F}" srcOrd="1" destOrd="0" parTransId="{F4A0EF80-B309-4E42-A351-0B9AC761CD9D}" sibTransId="{CACC83D8-95E6-46F2-B972-483EF1D87BA6}"/>
    <dgm:cxn modelId="{4EF3B013-838B-4E4E-8B55-F9193EF08191}" type="presOf" srcId="{1871752E-6C93-4016-A64C-C73E986DA8C1}" destId="{4C44286B-B170-4566-8B63-FEB8BC4D516E}" srcOrd="0" destOrd="0" presId="urn:microsoft.com/office/officeart/2005/8/layout/chevron2"/>
    <dgm:cxn modelId="{9AE02B19-C198-4EAE-9B09-FE7C18153858}" srcId="{719ED7BB-D33D-4DF0-BF67-7D6E0F49D598}" destId="{55B2FE64-608A-410C-8A18-07F13BB18694}" srcOrd="0" destOrd="0" parTransId="{A8965039-C542-47C1-AFD6-63B1A673DEAF}" sibTransId="{C2156E2A-8454-45BD-A55D-7C81FEC5B55B}"/>
    <dgm:cxn modelId="{5105DB1F-7BD9-45F3-8855-1A827CEB9D23}" srcId="{38BCA53F-CE58-4B56-8908-C0F9B3BDE1FC}" destId="{AAB87070-8127-46D2-9953-A2A9CED42CAA}" srcOrd="0" destOrd="0" parTransId="{AE81A5B3-929D-4FCC-BA38-C2076F681B8E}" sibTransId="{4F8BD04B-D178-4B6A-862E-40BA85955DD2}"/>
    <dgm:cxn modelId="{FAC32724-BBE4-49AE-B0F6-BDF234FB610A}" srcId="{DCB7E90B-38E6-4C44-998B-FA25BE175265}" destId="{E78BC395-F699-42B2-9B93-73905A74BC28}" srcOrd="0" destOrd="0" parTransId="{6B34ED5C-B88D-4150-9248-77B94CCA8112}" sibTransId="{6C332C90-3A30-49B4-8A33-46804BF093C0}"/>
    <dgm:cxn modelId="{94934931-449B-40C5-88EC-C5AA4A037532}" type="presOf" srcId="{4B376A92-722C-4059-8928-A68B2AA16E0F}" destId="{4C44286B-B170-4566-8B63-FEB8BC4D516E}" srcOrd="0" destOrd="1" presId="urn:microsoft.com/office/officeart/2005/8/layout/chevron2"/>
    <dgm:cxn modelId="{A8C99A5B-8C0D-4701-B265-31F9E83AAD5B}" srcId="{38BCA53F-CE58-4B56-8908-C0F9B3BDE1FC}" destId="{DCB7E90B-38E6-4C44-998B-FA25BE175265}" srcOrd="1" destOrd="0" parTransId="{C3A3BF78-55E7-460F-A3B7-52883F8EC337}" sibTransId="{A937D8A7-2427-4C9A-9116-5E74ED762CFF}"/>
    <dgm:cxn modelId="{05B91068-87F0-423F-9079-3D55373D8267}" type="presOf" srcId="{719ED7BB-D33D-4DF0-BF67-7D6E0F49D598}" destId="{ACFF1BD0-4E8F-4B7D-B00A-AE2F54FC8B87}" srcOrd="0" destOrd="0" presId="urn:microsoft.com/office/officeart/2005/8/layout/chevron2"/>
    <dgm:cxn modelId="{26D84C68-7056-47F5-BAD6-63198E9C3DEB}" type="presOf" srcId="{C645D016-D435-4A27-8F92-BD2CD22CBCE0}" destId="{42C92E0B-20AB-4B7D-A733-4D334DE0EED7}" srcOrd="0" destOrd="1" presId="urn:microsoft.com/office/officeart/2005/8/layout/chevron2"/>
    <dgm:cxn modelId="{D92CE468-D5C3-4D8C-AE69-F48B539D0D6E}" type="presOf" srcId="{DCB7E90B-38E6-4C44-998B-FA25BE175265}" destId="{29F10CF8-2A73-4ECA-AA93-3EA3BC422575}" srcOrd="0" destOrd="0" presId="urn:microsoft.com/office/officeart/2005/8/layout/chevron2"/>
    <dgm:cxn modelId="{5BB47B6D-DBF9-4973-ABE2-2DD8107CC7D8}" srcId="{719ED7BB-D33D-4DF0-BF67-7D6E0F49D598}" destId="{441113B0-EFBE-4FB1-9FDF-4931A1EEA941}" srcOrd="1" destOrd="0" parTransId="{C5907BD3-7E97-430C-A72C-D11663AF1D9B}" sibTransId="{53F3FB4D-78FD-44CE-BD0F-11896857509F}"/>
    <dgm:cxn modelId="{E9C2E96E-3514-46E6-9122-A7CA8AF30B31}" srcId="{ED8244B4-0BA9-4033-9157-EE072CA18363}" destId="{1871752E-6C93-4016-A64C-C73E986DA8C1}" srcOrd="0" destOrd="0" parTransId="{0D992572-50F3-4190-AF01-C7077190FF02}" sibTransId="{7896ACE3-7D13-412F-8BBB-80275F846CFE}"/>
    <dgm:cxn modelId="{BD55FE51-17AE-4F94-8F51-8D3A500A3CAC}" type="presOf" srcId="{38BCA53F-CE58-4B56-8908-C0F9B3BDE1FC}" destId="{68BE9BE8-750E-46F9-9C49-A7BF47D3804B}" srcOrd="0" destOrd="0" presId="urn:microsoft.com/office/officeart/2005/8/layout/chevron2"/>
    <dgm:cxn modelId="{D70F5085-76FD-4EC0-8AE3-4FD9CEEC7A32}" srcId="{38BCA53F-CE58-4B56-8908-C0F9B3BDE1FC}" destId="{ED8244B4-0BA9-4033-9157-EE072CA18363}" srcOrd="3" destOrd="0" parTransId="{7B5C848B-F3E4-4136-9081-6DDCA623AA11}" sibTransId="{F518AF2C-A146-48A7-A450-8FDF3A3BD4EE}"/>
    <dgm:cxn modelId="{7EEED38E-4ED2-43F7-96F8-4241ED5CB401}" type="presOf" srcId="{91FE556E-C2BB-45C3-A719-7E978FF97B68}" destId="{BA71100A-EFF6-4B26-821D-7C84DD2533F8}" srcOrd="0" destOrd="1" presId="urn:microsoft.com/office/officeart/2005/8/layout/chevron2"/>
    <dgm:cxn modelId="{372D3F94-67CF-4FED-A599-D3A72147BCEB}" srcId="{AAB87070-8127-46D2-9953-A2A9CED42CAA}" destId="{91FE556E-C2BB-45C3-A719-7E978FF97B68}" srcOrd="1" destOrd="0" parTransId="{E439A724-C37A-47EE-B38D-A9FD98FA5202}" sibTransId="{C52C1FF0-C0D6-4CEA-ADD2-D0E0B69031D3}"/>
    <dgm:cxn modelId="{023ED09F-AC0E-4D36-8D6A-7E18740769A4}" srcId="{AAB87070-8127-46D2-9953-A2A9CED42CAA}" destId="{104CDEFC-549C-48CF-8BB8-433C35138650}" srcOrd="0" destOrd="0" parTransId="{8B836704-2A11-4C5B-B187-914204C4CFFE}" sibTransId="{6D04C0CC-377B-4BA8-A585-058F28BD7FFE}"/>
    <dgm:cxn modelId="{B28892B0-FDDA-41FD-8C71-FF5815F6DABE}" type="presOf" srcId="{ED8244B4-0BA9-4033-9157-EE072CA18363}" destId="{F5F2B5CE-43E8-4968-A3C5-5A28F5DEDDCB}" srcOrd="0" destOrd="0" presId="urn:microsoft.com/office/officeart/2005/8/layout/chevron2"/>
    <dgm:cxn modelId="{063CA2BD-6C70-443B-88C7-54F13C795038}" type="presOf" srcId="{104CDEFC-549C-48CF-8BB8-433C35138650}" destId="{BA71100A-EFF6-4B26-821D-7C84DD2533F8}" srcOrd="0" destOrd="0" presId="urn:microsoft.com/office/officeart/2005/8/layout/chevron2"/>
    <dgm:cxn modelId="{C2ECA5CA-FCEC-4FCE-AC2E-5DD86D0C003F}" type="presOf" srcId="{E78BC395-F699-42B2-9B93-73905A74BC28}" destId="{42C92E0B-20AB-4B7D-A733-4D334DE0EED7}" srcOrd="0" destOrd="0" presId="urn:microsoft.com/office/officeart/2005/8/layout/chevron2"/>
    <dgm:cxn modelId="{56E98BEE-B61F-48DC-A057-B72784F9F2BC}" type="presOf" srcId="{441113B0-EFBE-4FB1-9FDF-4931A1EEA941}" destId="{29307DFB-0C08-4330-9487-AE7366FB6FD8}" srcOrd="0" destOrd="1" presId="urn:microsoft.com/office/officeart/2005/8/layout/chevron2"/>
    <dgm:cxn modelId="{883D8CFC-23F8-4895-B161-87FAA4C6D5E3}" type="presOf" srcId="{AAB87070-8127-46D2-9953-A2A9CED42CAA}" destId="{780499FA-4EA2-4797-855C-19965B5FBDF6}" srcOrd="0" destOrd="0" presId="urn:microsoft.com/office/officeart/2005/8/layout/chevron2"/>
    <dgm:cxn modelId="{721AA5FE-9A34-4FD2-8202-E2FD5D460D5C}" type="presOf" srcId="{55B2FE64-608A-410C-8A18-07F13BB18694}" destId="{29307DFB-0C08-4330-9487-AE7366FB6FD8}" srcOrd="0" destOrd="0" presId="urn:microsoft.com/office/officeart/2005/8/layout/chevron2"/>
    <dgm:cxn modelId="{91F040F1-824E-4E47-B74C-2184DA3FC3C3}" type="presParOf" srcId="{68BE9BE8-750E-46F9-9C49-A7BF47D3804B}" destId="{2D120892-FB84-4D0C-AE49-16987F544888}" srcOrd="0" destOrd="0" presId="urn:microsoft.com/office/officeart/2005/8/layout/chevron2"/>
    <dgm:cxn modelId="{AEAF9DBC-5F3D-4578-B320-BD64C786D080}" type="presParOf" srcId="{2D120892-FB84-4D0C-AE49-16987F544888}" destId="{780499FA-4EA2-4797-855C-19965B5FBDF6}" srcOrd="0" destOrd="0" presId="urn:microsoft.com/office/officeart/2005/8/layout/chevron2"/>
    <dgm:cxn modelId="{D59A7B46-A6D0-423A-B5B9-7F9774B85857}" type="presParOf" srcId="{2D120892-FB84-4D0C-AE49-16987F544888}" destId="{BA71100A-EFF6-4B26-821D-7C84DD2533F8}" srcOrd="1" destOrd="0" presId="urn:microsoft.com/office/officeart/2005/8/layout/chevron2"/>
    <dgm:cxn modelId="{62811A62-E8A2-4382-841B-36B933CBFCFF}" type="presParOf" srcId="{68BE9BE8-750E-46F9-9C49-A7BF47D3804B}" destId="{063B1B39-D20A-43B4-8A2F-995B1F854FFD}" srcOrd="1" destOrd="0" presId="urn:microsoft.com/office/officeart/2005/8/layout/chevron2"/>
    <dgm:cxn modelId="{F8EE3F72-59CC-4EFC-A444-3DE06A8A70D7}" type="presParOf" srcId="{68BE9BE8-750E-46F9-9C49-A7BF47D3804B}" destId="{F8983E91-45AE-4A38-8886-99B772AE16BE}" srcOrd="2" destOrd="0" presId="urn:microsoft.com/office/officeart/2005/8/layout/chevron2"/>
    <dgm:cxn modelId="{036DFAE3-8319-4286-AF30-D9D96F4A64B8}" type="presParOf" srcId="{F8983E91-45AE-4A38-8886-99B772AE16BE}" destId="{29F10CF8-2A73-4ECA-AA93-3EA3BC422575}" srcOrd="0" destOrd="0" presId="urn:microsoft.com/office/officeart/2005/8/layout/chevron2"/>
    <dgm:cxn modelId="{B2278574-F3DA-457F-A5A9-386AF6D0BDB0}" type="presParOf" srcId="{F8983E91-45AE-4A38-8886-99B772AE16BE}" destId="{42C92E0B-20AB-4B7D-A733-4D334DE0EED7}" srcOrd="1" destOrd="0" presId="urn:microsoft.com/office/officeart/2005/8/layout/chevron2"/>
    <dgm:cxn modelId="{B66D524E-35AF-4B8B-9E9D-FEC68BBC7026}" type="presParOf" srcId="{68BE9BE8-750E-46F9-9C49-A7BF47D3804B}" destId="{2860CAC5-378C-442D-9AAB-F4DC22F5DB4D}" srcOrd="3" destOrd="0" presId="urn:microsoft.com/office/officeart/2005/8/layout/chevron2"/>
    <dgm:cxn modelId="{822A78A0-C654-4FF8-92EE-6DD8AFF65FB7}" type="presParOf" srcId="{68BE9BE8-750E-46F9-9C49-A7BF47D3804B}" destId="{1A0B5349-03E6-4AE1-9652-0D692144D4C8}" srcOrd="4" destOrd="0" presId="urn:microsoft.com/office/officeart/2005/8/layout/chevron2"/>
    <dgm:cxn modelId="{C827AB8D-6838-440A-AE57-522AD558A5F7}" type="presParOf" srcId="{1A0B5349-03E6-4AE1-9652-0D692144D4C8}" destId="{ACFF1BD0-4E8F-4B7D-B00A-AE2F54FC8B87}" srcOrd="0" destOrd="0" presId="urn:microsoft.com/office/officeart/2005/8/layout/chevron2"/>
    <dgm:cxn modelId="{8F02CD90-EC6B-4CDE-9EAB-59B56E3DFE61}" type="presParOf" srcId="{1A0B5349-03E6-4AE1-9652-0D692144D4C8}" destId="{29307DFB-0C08-4330-9487-AE7366FB6FD8}" srcOrd="1" destOrd="0" presId="urn:microsoft.com/office/officeart/2005/8/layout/chevron2"/>
    <dgm:cxn modelId="{CCEEB94D-EA0B-45DC-B020-D8C062A7A193}" type="presParOf" srcId="{68BE9BE8-750E-46F9-9C49-A7BF47D3804B}" destId="{933198F6-6721-4A5E-B15C-5F144288B70D}" srcOrd="5" destOrd="0" presId="urn:microsoft.com/office/officeart/2005/8/layout/chevron2"/>
    <dgm:cxn modelId="{3E35D548-976B-4695-94AA-BA19D5385154}" type="presParOf" srcId="{68BE9BE8-750E-46F9-9C49-A7BF47D3804B}" destId="{2BFB4144-3B5C-479D-98AA-1B9BCA427EB9}" srcOrd="6" destOrd="0" presId="urn:microsoft.com/office/officeart/2005/8/layout/chevron2"/>
    <dgm:cxn modelId="{5634E6CC-63D8-4226-9B0E-C8C8A459B713}" type="presParOf" srcId="{2BFB4144-3B5C-479D-98AA-1B9BCA427EB9}" destId="{F5F2B5CE-43E8-4968-A3C5-5A28F5DEDDCB}" srcOrd="0" destOrd="0" presId="urn:microsoft.com/office/officeart/2005/8/layout/chevron2"/>
    <dgm:cxn modelId="{8B9A61C8-5921-48C7-A4A7-09AB5A3687E7}" type="presParOf" srcId="{2BFB4144-3B5C-479D-98AA-1B9BCA427EB9}" destId="{4C44286B-B170-4566-8B63-FEB8BC4D51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781ABB-EB54-4DB6-B8C9-9C90CA08B841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E4CE86FF-C1D3-4AB8-B607-9B8F9A9169CA}">
      <dgm:prSet phldrT="[Текст]"/>
      <dgm:spPr/>
      <dgm:t>
        <a:bodyPr/>
        <a:lstStyle/>
        <a:p>
          <a:r>
            <a:rPr lang="uk-UA" dirty="0"/>
            <a:t>Дискретна вхідна інформація</a:t>
          </a:r>
        </a:p>
      </dgm:t>
    </dgm:pt>
    <dgm:pt modelId="{6DC6643E-0DC7-4839-9A35-1D20834A9D86}" type="parTrans" cxnId="{53A3F9BD-14C5-4FED-94B5-569A7C9F32C8}">
      <dgm:prSet/>
      <dgm:spPr/>
      <dgm:t>
        <a:bodyPr/>
        <a:lstStyle/>
        <a:p>
          <a:endParaRPr lang="uk-UA"/>
        </a:p>
      </dgm:t>
    </dgm:pt>
    <dgm:pt modelId="{D467FA0B-6CC9-4593-956A-3E380E064834}" type="sibTrans" cxnId="{53A3F9BD-14C5-4FED-94B5-569A7C9F32C8}">
      <dgm:prSet/>
      <dgm:spPr/>
      <dgm:t>
        <a:bodyPr/>
        <a:lstStyle/>
        <a:p>
          <a:endParaRPr lang="uk-UA"/>
        </a:p>
      </dgm:t>
    </dgm:pt>
    <dgm:pt modelId="{2F0BB04F-A161-46EA-9260-A2DD0C76DC54}">
      <dgm:prSet phldrT="[Текст]"/>
      <dgm:spPr/>
      <dgm:t>
        <a:bodyPr/>
        <a:lstStyle/>
        <a:p>
          <a:r>
            <a:rPr lang="uk-UA" dirty="0"/>
            <a:t>Програмний код</a:t>
          </a:r>
        </a:p>
      </dgm:t>
    </dgm:pt>
    <dgm:pt modelId="{CE92A484-35FF-4CBF-B69B-2FEDBA2DB716}" type="parTrans" cxnId="{97A239A4-646D-4EA1-9636-3FE64852B147}">
      <dgm:prSet/>
      <dgm:spPr/>
      <dgm:t>
        <a:bodyPr/>
        <a:lstStyle/>
        <a:p>
          <a:endParaRPr lang="uk-UA"/>
        </a:p>
      </dgm:t>
    </dgm:pt>
    <dgm:pt modelId="{FD965ECA-C27C-4B51-BD4E-4606A35432EB}" type="sibTrans" cxnId="{97A239A4-646D-4EA1-9636-3FE64852B147}">
      <dgm:prSet/>
      <dgm:spPr/>
      <dgm:t>
        <a:bodyPr/>
        <a:lstStyle/>
        <a:p>
          <a:endParaRPr lang="uk-UA"/>
        </a:p>
      </dgm:t>
    </dgm:pt>
    <dgm:pt modelId="{31A50EC0-D75B-4AA3-8206-FF5EF468F652}">
      <dgm:prSet phldrT="[Текст]"/>
      <dgm:spPr/>
      <dgm:t>
        <a:bodyPr/>
        <a:lstStyle/>
        <a:p>
          <a:r>
            <a:rPr lang="uk-UA" dirty="0"/>
            <a:t>Вихідна інформація</a:t>
          </a:r>
        </a:p>
      </dgm:t>
    </dgm:pt>
    <dgm:pt modelId="{DDF931A7-21E9-4AF0-9CAE-3F7F8D235597}" type="parTrans" cxnId="{CE4F912A-C240-4EEC-8311-033ED72EA4AF}">
      <dgm:prSet/>
      <dgm:spPr/>
      <dgm:t>
        <a:bodyPr/>
        <a:lstStyle/>
        <a:p>
          <a:endParaRPr lang="uk-UA"/>
        </a:p>
      </dgm:t>
    </dgm:pt>
    <dgm:pt modelId="{36D951D0-F818-4104-B5EF-5A5909893092}" type="sibTrans" cxnId="{CE4F912A-C240-4EEC-8311-033ED72EA4AF}">
      <dgm:prSet/>
      <dgm:spPr/>
      <dgm:t>
        <a:bodyPr/>
        <a:lstStyle/>
        <a:p>
          <a:endParaRPr lang="uk-UA"/>
        </a:p>
      </dgm:t>
    </dgm:pt>
    <dgm:pt modelId="{35D0CA5B-907C-409B-BD39-11A04A28D304}" type="pres">
      <dgm:prSet presAssocID="{B9781ABB-EB54-4DB6-B8C9-9C90CA08B841}" presName="CompostProcess" presStyleCnt="0">
        <dgm:presLayoutVars>
          <dgm:dir/>
          <dgm:resizeHandles val="exact"/>
        </dgm:presLayoutVars>
      </dgm:prSet>
      <dgm:spPr/>
    </dgm:pt>
    <dgm:pt modelId="{772EB884-FA79-4246-A638-D5E5D6A78DB0}" type="pres">
      <dgm:prSet presAssocID="{B9781ABB-EB54-4DB6-B8C9-9C90CA08B841}" presName="arrow" presStyleLbl="bgShp" presStyleIdx="0" presStyleCnt="1"/>
      <dgm:spPr/>
    </dgm:pt>
    <dgm:pt modelId="{D36BDAAD-4A6D-428B-87D3-667771983D1E}" type="pres">
      <dgm:prSet presAssocID="{B9781ABB-EB54-4DB6-B8C9-9C90CA08B841}" presName="linearProcess" presStyleCnt="0"/>
      <dgm:spPr/>
    </dgm:pt>
    <dgm:pt modelId="{2FD56EE4-0AD4-4CB3-A914-5A84DC80BEA6}" type="pres">
      <dgm:prSet presAssocID="{E4CE86FF-C1D3-4AB8-B607-9B8F9A9169CA}" presName="textNode" presStyleLbl="node1" presStyleIdx="0" presStyleCnt="3">
        <dgm:presLayoutVars>
          <dgm:bulletEnabled val="1"/>
        </dgm:presLayoutVars>
      </dgm:prSet>
      <dgm:spPr/>
    </dgm:pt>
    <dgm:pt modelId="{682A4338-5453-4E8D-94B5-8A85BF4BE4A3}" type="pres">
      <dgm:prSet presAssocID="{D467FA0B-6CC9-4593-956A-3E380E064834}" presName="sibTrans" presStyleCnt="0"/>
      <dgm:spPr/>
    </dgm:pt>
    <dgm:pt modelId="{45990F84-1FBA-44F0-A78C-6BBAFDDD279B}" type="pres">
      <dgm:prSet presAssocID="{2F0BB04F-A161-46EA-9260-A2DD0C76DC54}" presName="textNode" presStyleLbl="node1" presStyleIdx="1" presStyleCnt="3">
        <dgm:presLayoutVars>
          <dgm:bulletEnabled val="1"/>
        </dgm:presLayoutVars>
      </dgm:prSet>
      <dgm:spPr/>
    </dgm:pt>
    <dgm:pt modelId="{2F6ACBAB-F0F7-4646-99CE-9A6BF3D86EF0}" type="pres">
      <dgm:prSet presAssocID="{FD965ECA-C27C-4B51-BD4E-4606A35432EB}" presName="sibTrans" presStyleCnt="0"/>
      <dgm:spPr/>
    </dgm:pt>
    <dgm:pt modelId="{3BB760C9-2DC1-4711-B48D-E901F5D4DB73}" type="pres">
      <dgm:prSet presAssocID="{31A50EC0-D75B-4AA3-8206-FF5EF468F65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E89F002-D2C8-4199-8384-53F77F7A719B}" type="presOf" srcId="{B9781ABB-EB54-4DB6-B8C9-9C90CA08B841}" destId="{35D0CA5B-907C-409B-BD39-11A04A28D304}" srcOrd="0" destOrd="0" presId="urn:microsoft.com/office/officeart/2005/8/layout/hProcess9"/>
    <dgm:cxn modelId="{CE4F912A-C240-4EEC-8311-033ED72EA4AF}" srcId="{B9781ABB-EB54-4DB6-B8C9-9C90CA08B841}" destId="{31A50EC0-D75B-4AA3-8206-FF5EF468F652}" srcOrd="2" destOrd="0" parTransId="{DDF931A7-21E9-4AF0-9CAE-3F7F8D235597}" sibTransId="{36D951D0-F818-4104-B5EF-5A5909893092}"/>
    <dgm:cxn modelId="{719DE331-5AB9-4160-9487-AB85A76BC355}" type="presOf" srcId="{2F0BB04F-A161-46EA-9260-A2DD0C76DC54}" destId="{45990F84-1FBA-44F0-A78C-6BBAFDDD279B}" srcOrd="0" destOrd="0" presId="urn:microsoft.com/office/officeart/2005/8/layout/hProcess9"/>
    <dgm:cxn modelId="{DDDDCF6D-19FC-4C14-BB84-409BD536C287}" type="presOf" srcId="{31A50EC0-D75B-4AA3-8206-FF5EF468F652}" destId="{3BB760C9-2DC1-4711-B48D-E901F5D4DB73}" srcOrd="0" destOrd="0" presId="urn:microsoft.com/office/officeart/2005/8/layout/hProcess9"/>
    <dgm:cxn modelId="{97A239A4-646D-4EA1-9636-3FE64852B147}" srcId="{B9781ABB-EB54-4DB6-B8C9-9C90CA08B841}" destId="{2F0BB04F-A161-46EA-9260-A2DD0C76DC54}" srcOrd="1" destOrd="0" parTransId="{CE92A484-35FF-4CBF-B69B-2FEDBA2DB716}" sibTransId="{FD965ECA-C27C-4B51-BD4E-4606A35432EB}"/>
    <dgm:cxn modelId="{53A3F9BD-14C5-4FED-94B5-569A7C9F32C8}" srcId="{B9781ABB-EB54-4DB6-B8C9-9C90CA08B841}" destId="{E4CE86FF-C1D3-4AB8-B607-9B8F9A9169CA}" srcOrd="0" destOrd="0" parTransId="{6DC6643E-0DC7-4839-9A35-1D20834A9D86}" sibTransId="{D467FA0B-6CC9-4593-956A-3E380E064834}"/>
    <dgm:cxn modelId="{AC7080F7-7D2F-4FF6-AA5F-E49B1B6336CB}" type="presOf" srcId="{E4CE86FF-C1D3-4AB8-B607-9B8F9A9169CA}" destId="{2FD56EE4-0AD4-4CB3-A914-5A84DC80BEA6}" srcOrd="0" destOrd="0" presId="urn:microsoft.com/office/officeart/2005/8/layout/hProcess9"/>
    <dgm:cxn modelId="{A2B23F91-20CB-41F1-922C-BB544BFAA4C8}" type="presParOf" srcId="{35D0CA5B-907C-409B-BD39-11A04A28D304}" destId="{772EB884-FA79-4246-A638-D5E5D6A78DB0}" srcOrd="0" destOrd="0" presId="urn:microsoft.com/office/officeart/2005/8/layout/hProcess9"/>
    <dgm:cxn modelId="{6F1E8EF9-A5EB-4224-9FD4-8B2ABCB2BA18}" type="presParOf" srcId="{35D0CA5B-907C-409B-BD39-11A04A28D304}" destId="{D36BDAAD-4A6D-428B-87D3-667771983D1E}" srcOrd="1" destOrd="0" presId="urn:microsoft.com/office/officeart/2005/8/layout/hProcess9"/>
    <dgm:cxn modelId="{43944B48-686A-4E85-B32C-D092EE2E219C}" type="presParOf" srcId="{D36BDAAD-4A6D-428B-87D3-667771983D1E}" destId="{2FD56EE4-0AD4-4CB3-A914-5A84DC80BEA6}" srcOrd="0" destOrd="0" presId="urn:microsoft.com/office/officeart/2005/8/layout/hProcess9"/>
    <dgm:cxn modelId="{E3CD68E3-712F-4E1A-9FDA-DAFB64BB5653}" type="presParOf" srcId="{D36BDAAD-4A6D-428B-87D3-667771983D1E}" destId="{682A4338-5453-4E8D-94B5-8A85BF4BE4A3}" srcOrd="1" destOrd="0" presId="urn:microsoft.com/office/officeart/2005/8/layout/hProcess9"/>
    <dgm:cxn modelId="{03C83CF8-9413-4AAC-AD54-B196B795C08E}" type="presParOf" srcId="{D36BDAAD-4A6D-428B-87D3-667771983D1E}" destId="{45990F84-1FBA-44F0-A78C-6BBAFDDD279B}" srcOrd="2" destOrd="0" presId="urn:microsoft.com/office/officeart/2005/8/layout/hProcess9"/>
    <dgm:cxn modelId="{7883A669-4054-4377-8619-ED8F5BC81BA3}" type="presParOf" srcId="{D36BDAAD-4A6D-428B-87D3-667771983D1E}" destId="{2F6ACBAB-F0F7-4646-99CE-9A6BF3D86EF0}" srcOrd="3" destOrd="0" presId="urn:microsoft.com/office/officeart/2005/8/layout/hProcess9"/>
    <dgm:cxn modelId="{49A1F65E-EA1A-48D4-A08B-9344B40BE2B3}" type="presParOf" srcId="{D36BDAAD-4A6D-428B-87D3-667771983D1E}" destId="{3BB760C9-2DC1-4711-B48D-E901F5D4DB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44B5B5-8568-4724-8D57-7E05D6BE5C8C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C6D0B5FE-3D2E-4E6D-BDDA-4A41720A3F77}">
      <dgm:prSet phldrT="[Текст]" custT="1"/>
      <dgm:spPr/>
      <dgm:t>
        <a:bodyPr/>
        <a:lstStyle/>
        <a:p>
          <a:r>
            <a:rPr lang="uk-UA" sz="2800" dirty="0"/>
            <a:t>Швидкодія мікропроцесорів</a:t>
          </a:r>
        </a:p>
      </dgm:t>
    </dgm:pt>
    <dgm:pt modelId="{0345E4E5-6EC7-4B2F-894B-8A73B343DDF0}" type="parTrans" cxnId="{434611DF-9290-4C08-9A19-A5A391C495E8}">
      <dgm:prSet/>
      <dgm:spPr/>
      <dgm:t>
        <a:bodyPr/>
        <a:lstStyle/>
        <a:p>
          <a:endParaRPr lang="uk-UA" sz="2800"/>
        </a:p>
      </dgm:t>
    </dgm:pt>
    <dgm:pt modelId="{F216D7F9-9229-4DEF-A6EC-456A7846C80F}" type="sibTrans" cxnId="{434611DF-9290-4C08-9A19-A5A391C495E8}">
      <dgm:prSet/>
      <dgm:spPr/>
      <dgm:t>
        <a:bodyPr/>
        <a:lstStyle/>
        <a:p>
          <a:endParaRPr lang="uk-UA" sz="2800"/>
        </a:p>
      </dgm:t>
    </dgm:pt>
    <dgm:pt modelId="{270649E8-8DDA-4AB0-B88B-027726315A4F}">
      <dgm:prSet phldrT="[Текст]" custT="1"/>
      <dgm:spPr/>
      <dgm:t>
        <a:bodyPr/>
        <a:lstStyle/>
        <a:p>
          <a:r>
            <a:rPr lang="uk-UA" sz="2800" dirty="0"/>
            <a:t>Обсяги пам'яті</a:t>
          </a:r>
        </a:p>
      </dgm:t>
    </dgm:pt>
    <dgm:pt modelId="{A8CE4FA8-2BFA-4D4A-A4B0-5B013E958FB3}" type="parTrans" cxnId="{7A809679-EB35-4BB0-AD8D-279B6530F942}">
      <dgm:prSet/>
      <dgm:spPr/>
      <dgm:t>
        <a:bodyPr/>
        <a:lstStyle/>
        <a:p>
          <a:endParaRPr lang="uk-UA" sz="2800"/>
        </a:p>
      </dgm:t>
    </dgm:pt>
    <dgm:pt modelId="{6A169102-AB96-4117-A250-F485212F86B8}" type="sibTrans" cxnId="{7A809679-EB35-4BB0-AD8D-279B6530F942}">
      <dgm:prSet/>
      <dgm:spPr/>
      <dgm:t>
        <a:bodyPr/>
        <a:lstStyle/>
        <a:p>
          <a:endParaRPr lang="uk-UA" sz="2800"/>
        </a:p>
      </dgm:t>
    </dgm:pt>
    <dgm:pt modelId="{53B64DD2-99E9-4A5A-BD86-C2DCEBB24FCD}">
      <dgm:prSet phldrT="[Текст]" custT="1"/>
      <dgm:spPr/>
      <dgm:t>
        <a:bodyPr/>
        <a:lstStyle/>
        <a:p>
          <a:r>
            <a:rPr lang="uk-UA" sz="2800" dirty="0"/>
            <a:t>Продуктивність пристроїв вводу - виводу</a:t>
          </a:r>
        </a:p>
      </dgm:t>
    </dgm:pt>
    <dgm:pt modelId="{3959B216-0CA8-446D-9035-5DF29D7BD2B6}" type="parTrans" cxnId="{9FF880F6-E143-4A60-848D-E696985B13F2}">
      <dgm:prSet/>
      <dgm:spPr/>
      <dgm:t>
        <a:bodyPr/>
        <a:lstStyle/>
        <a:p>
          <a:endParaRPr lang="uk-UA" sz="2800"/>
        </a:p>
      </dgm:t>
    </dgm:pt>
    <dgm:pt modelId="{B3F40F0F-6EC6-4D4D-8190-46BEA0963B75}" type="sibTrans" cxnId="{9FF880F6-E143-4A60-848D-E696985B13F2}">
      <dgm:prSet/>
      <dgm:spPr/>
      <dgm:t>
        <a:bodyPr/>
        <a:lstStyle/>
        <a:p>
          <a:endParaRPr lang="uk-UA" sz="2800"/>
        </a:p>
      </dgm:t>
    </dgm:pt>
    <dgm:pt modelId="{E153A4BB-105F-48F0-A36F-9201D2DD1600}" type="pres">
      <dgm:prSet presAssocID="{9E44B5B5-8568-4724-8D57-7E05D6BE5C8C}" presName="arrowDiagram" presStyleCnt="0">
        <dgm:presLayoutVars>
          <dgm:chMax val="5"/>
          <dgm:dir/>
          <dgm:resizeHandles val="exact"/>
        </dgm:presLayoutVars>
      </dgm:prSet>
      <dgm:spPr/>
    </dgm:pt>
    <dgm:pt modelId="{A9FF097E-B223-4EAF-BB4A-04A2D5EA6507}" type="pres">
      <dgm:prSet presAssocID="{9E44B5B5-8568-4724-8D57-7E05D6BE5C8C}" presName="arrow" presStyleLbl="bgShp" presStyleIdx="0" presStyleCnt="1"/>
      <dgm:spPr/>
    </dgm:pt>
    <dgm:pt modelId="{F3639DFC-E522-4840-8B54-91C1F9134D1E}" type="pres">
      <dgm:prSet presAssocID="{9E44B5B5-8568-4724-8D57-7E05D6BE5C8C}" presName="arrowDiagram3" presStyleCnt="0"/>
      <dgm:spPr/>
    </dgm:pt>
    <dgm:pt modelId="{B51D4CA4-C144-44FE-A78C-A9AA8D8A809F}" type="pres">
      <dgm:prSet presAssocID="{C6D0B5FE-3D2E-4E6D-BDDA-4A41720A3F77}" presName="bullet3a" presStyleLbl="node1" presStyleIdx="0" presStyleCnt="3"/>
      <dgm:spPr/>
    </dgm:pt>
    <dgm:pt modelId="{93756736-B75F-4171-9FF0-CB2F4481ABB8}" type="pres">
      <dgm:prSet presAssocID="{C6D0B5FE-3D2E-4E6D-BDDA-4A41720A3F77}" presName="textBox3a" presStyleLbl="revTx" presStyleIdx="0" presStyleCnt="3" custScaleX="194017" custLinFactNeighborX="43528" custLinFactNeighborY="-128">
        <dgm:presLayoutVars>
          <dgm:bulletEnabled val="1"/>
        </dgm:presLayoutVars>
      </dgm:prSet>
      <dgm:spPr/>
    </dgm:pt>
    <dgm:pt modelId="{7060F4F9-B211-4ECF-9B1F-F73D5C9C2055}" type="pres">
      <dgm:prSet presAssocID="{270649E8-8DDA-4AB0-B88B-027726315A4F}" presName="bullet3b" presStyleLbl="node1" presStyleIdx="1" presStyleCnt="3"/>
      <dgm:spPr/>
    </dgm:pt>
    <dgm:pt modelId="{B8882840-30C2-48F6-9883-4337BA01E75D}" type="pres">
      <dgm:prSet presAssocID="{270649E8-8DDA-4AB0-B88B-027726315A4F}" presName="textBox3b" presStyleLbl="revTx" presStyleIdx="1" presStyleCnt="3" custLinFactNeighborX="13501" custLinFactNeighborY="-1320">
        <dgm:presLayoutVars>
          <dgm:bulletEnabled val="1"/>
        </dgm:presLayoutVars>
      </dgm:prSet>
      <dgm:spPr/>
    </dgm:pt>
    <dgm:pt modelId="{BD5AFDB3-0719-4CE2-89AC-ED46ADD9F8C9}" type="pres">
      <dgm:prSet presAssocID="{53B64DD2-99E9-4A5A-BD86-C2DCEBB24FCD}" presName="bullet3c" presStyleLbl="node1" presStyleIdx="2" presStyleCnt="3"/>
      <dgm:spPr/>
    </dgm:pt>
    <dgm:pt modelId="{05FAB357-62F4-4F1F-9325-5C3839F8639A}" type="pres">
      <dgm:prSet presAssocID="{53B64DD2-99E9-4A5A-BD86-C2DCEBB24FCD}" presName="textBox3c" presStyleLbl="revTx" presStyleIdx="2" presStyleCnt="3" custScaleX="203363" custLinFactNeighborX="77723" custLinFactNeighborY="7647">
        <dgm:presLayoutVars>
          <dgm:bulletEnabled val="1"/>
        </dgm:presLayoutVars>
      </dgm:prSet>
      <dgm:spPr/>
    </dgm:pt>
  </dgm:ptLst>
  <dgm:cxnLst>
    <dgm:cxn modelId="{92DE1E23-08D4-42BB-9496-1715363A4D59}" type="presOf" srcId="{9E44B5B5-8568-4724-8D57-7E05D6BE5C8C}" destId="{E153A4BB-105F-48F0-A36F-9201D2DD1600}" srcOrd="0" destOrd="0" presId="urn:microsoft.com/office/officeart/2005/8/layout/arrow2"/>
    <dgm:cxn modelId="{C589985C-5DE8-432A-AD26-C279DDC5AC01}" type="presOf" srcId="{53B64DD2-99E9-4A5A-BD86-C2DCEBB24FCD}" destId="{05FAB357-62F4-4F1F-9325-5C3839F8639A}" srcOrd="0" destOrd="0" presId="urn:microsoft.com/office/officeart/2005/8/layout/arrow2"/>
    <dgm:cxn modelId="{98DD375D-C52E-4998-9FAF-F6E49EC8E826}" type="presOf" srcId="{C6D0B5FE-3D2E-4E6D-BDDA-4A41720A3F77}" destId="{93756736-B75F-4171-9FF0-CB2F4481ABB8}" srcOrd="0" destOrd="0" presId="urn:microsoft.com/office/officeart/2005/8/layout/arrow2"/>
    <dgm:cxn modelId="{7A809679-EB35-4BB0-AD8D-279B6530F942}" srcId="{9E44B5B5-8568-4724-8D57-7E05D6BE5C8C}" destId="{270649E8-8DDA-4AB0-B88B-027726315A4F}" srcOrd="1" destOrd="0" parTransId="{A8CE4FA8-2BFA-4D4A-A4B0-5B013E958FB3}" sibTransId="{6A169102-AB96-4117-A250-F485212F86B8}"/>
    <dgm:cxn modelId="{2FF10DA9-1CEE-487D-B22F-5EBF332863C1}" type="presOf" srcId="{270649E8-8DDA-4AB0-B88B-027726315A4F}" destId="{B8882840-30C2-48F6-9883-4337BA01E75D}" srcOrd="0" destOrd="0" presId="urn:microsoft.com/office/officeart/2005/8/layout/arrow2"/>
    <dgm:cxn modelId="{434611DF-9290-4C08-9A19-A5A391C495E8}" srcId="{9E44B5B5-8568-4724-8D57-7E05D6BE5C8C}" destId="{C6D0B5FE-3D2E-4E6D-BDDA-4A41720A3F77}" srcOrd="0" destOrd="0" parTransId="{0345E4E5-6EC7-4B2F-894B-8A73B343DDF0}" sibTransId="{F216D7F9-9229-4DEF-A6EC-456A7846C80F}"/>
    <dgm:cxn modelId="{9FF880F6-E143-4A60-848D-E696985B13F2}" srcId="{9E44B5B5-8568-4724-8D57-7E05D6BE5C8C}" destId="{53B64DD2-99E9-4A5A-BD86-C2DCEBB24FCD}" srcOrd="2" destOrd="0" parTransId="{3959B216-0CA8-446D-9035-5DF29D7BD2B6}" sibTransId="{B3F40F0F-6EC6-4D4D-8190-46BEA0963B75}"/>
    <dgm:cxn modelId="{ECB1FBE9-18C3-4295-AFE2-B554CF99E04A}" type="presParOf" srcId="{E153A4BB-105F-48F0-A36F-9201D2DD1600}" destId="{A9FF097E-B223-4EAF-BB4A-04A2D5EA6507}" srcOrd="0" destOrd="0" presId="urn:microsoft.com/office/officeart/2005/8/layout/arrow2"/>
    <dgm:cxn modelId="{9B543B79-FE0F-4995-9C83-6110DED46357}" type="presParOf" srcId="{E153A4BB-105F-48F0-A36F-9201D2DD1600}" destId="{F3639DFC-E522-4840-8B54-91C1F9134D1E}" srcOrd="1" destOrd="0" presId="urn:microsoft.com/office/officeart/2005/8/layout/arrow2"/>
    <dgm:cxn modelId="{A6961A2F-B51C-4000-BCE8-79EBA5C3FC4D}" type="presParOf" srcId="{F3639DFC-E522-4840-8B54-91C1F9134D1E}" destId="{B51D4CA4-C144-44FE-A78C-A9AA8D8A809F}" srcOrd="0" destOrd="0" presId="urn:microsoft.com/office/officeart/2005/8/layout/arrow2"/>
    <dgm:cxn modelId="{4C90658C-7B0A-4294-BD88-04418BB9B19B}" type="presParOf" srcId="{F3639DFC-E522-4840-8B54-91C1F9134D1E}" destId="{93756736-B75F-4171-9FF0-CB2F4481ABB8}" srcOrd="1" destOrd="0" presId="urn:microsoft.com/office/officeart/2005/8/layout/arrow2"/>
    <dgm:cxn modelId="{87269177-5417-41AE-936A-CFA7518FE4A8}" type="presParOf" srcId="{F3639DFC-E522-4840-8B54-91C1F9134D1E}" destId="{7060F4F9-B211-4ECF-9B1F-F73D5C9C2055}" srcOrd="2" destOrd="0" presId="urn:microsoft.com/office/officeart/2005/8/layout/arrow2"/>
    <dgm:cxn modelId="{7AEC03C9-CA58-4867-9457-134E2A4A2DF7}" type="presParOf" srcId="{F3639DFC-E522-4840-8B54-91C1F9134D1E}" destId="{B8882840-30C2-48F6-9883-4337BA01E75D}" srcOrd="3" destOrd="0" presId="urn:microsoft.com/office/officeart/2005/8/layout/arrow2"/>
    <dgm:cxn modelId="{3D4FD01B-9CFF-4ED3-A4B0-5CD4555970B4}" type="presParOf" srcId="{F3639DFC-E522-4840-8B54-91C1F9134D1E}" destId="{BD5AFDB3-0719-4CE2-89AC-ED46ADD9F8C9}" srcOrd="4" destOrd="0" presId="urn:microsoft.com/office/officeart/2005/8/layout/arrow2"/>
    <dgm:cxn modelId="{BDD78E5D-6993-4582-8EF5-A52103DE90AD}" type="presParOf" srcId="{F3639DFC-E522-4840-8B54-91C1F9134D1E}" destId="{05FAB357-62F4-4F1F-9325-5C3839F863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C8416F-7946-44F5-A481-81FBE167189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6780AF59-C2C6-4319-A0D5-29126C357A6A}">
      <dgm:prSet phldrT="[Текст]"/>
      <dgm:spPr/>
      <dgm:t>
        <a:bodyPr/>
        <a:lstStyle/>
        <a:p>
          <a:r>
            <a:rPr lang="uk-UA" b="1">
              <a:latin typeface="+mj-lt"/>
            </a:rPr>
            <a:t>Ознаки класифікацій ЕОМ</a:t>
          </a:r>
          <a:endParaRPr lang="uk-UA"/>
        </a:p>
      </dgm:t>
    </dgm:pt>
    <dgm:pt modelId="{AE7844CD-3E35-4C05-84E1-72184BB7554C}" type="parTrans" cxnId="{619C3260-9F99-4585-8B82-2434978625D4}">
      <dgm:prSet/>
      <dgm:spPr/>
      <dgm:t>
        <a:bodyPr/>
        <a:lstStyle/>
        <a:p>
          <a:endParaRPr lang="uk-UA"/>
        </a:p>
      </dgm:t>
    </dgm:pt>
    <dgm:pt modelId="{8F592939-3202-493A-97E8-274E05A8DA98}" type="sibTrans" cxnId="{619C3260-9F99-4585-8B82-2434978625D4}">
      <dgm:prSet/>
      <dgm:spPr/>
      <dgm:t>
        <a:bodyPr/>
        <a:lstStyle/>
        <a:p>
          <a:endParaRPr lang="uk-UA"/>
        </a:p>
      </dgm:t>
    </dgm:pt>
    <dgm:pt modelId="{1F13F4B8-57C1-4D25-8DF3-C7A6641370E1}">
      <dgm:prSet phldrT="[Текст]"/>
      <dgm:spPr/>
      <dgm:t>
        <a:bodyPr/>
        <a:lstStyle/>
        <a:p>
          <a:r>
            <a:rPr lang="uk-UA" dirty="0"/>
            <a:t>принцип дії;</a:t>
          </a:r>
        </a:p>
      </dgm:t>
    </dgm:pt>
    <dgm:pt modelId="{FB1B9F35-AD4E-4AFE-AADB-805D2CCE5279}" type="parTrans" cxnId="{6D1A5A31-F781-42F1-AFA9-5BFC171CB4CB}">
      <dgm:prSet/>
      <dgm:spPr/>
      <dgm:t>
        <a:bodyPr/>
        <a:lstStyle/>
        <a:p>
          <a:endParaRPr lang="uk-UA"/>
        </a:p>
      </dgm:t>
    </dgm:pt>
    <dgm:pt modelId="{CFE06599-B099-4F4A-A3D3-6B11F22558FE}" type="sibTrans" cxnId="{6D1A5A31-F781-42F1-AFA9-5BFC171CB4CB}">
      <dgm:prSet/>
      <dgm:spPr/>
      <dgm:t>
        <a:bodyPr/>
        <a:lstStyle/>
        <a:p>
          <a:endParaRPr lang="uk-UA"/>
        </a:p>
      </dgm:t>
    </dgm:pt>
    <dgm:pt modelId="{11F1325A-549B-4978-9CE6-5CF129D4CA9B}">
      <dgm:prSet/>
      <dgm:spPr/>
      <dgm:t>
        <a:bodyPr/>
        <a:lstStyle/>
        <a:p>
          <a:r>
            <a:rPr lang="uk-UA" dirty="0"/>
            <a:t>етапи створення і елементна база;</a:t>
          </a:r>
        </a:p>
      </dgm:t>
    </dgm:pt>
    <dgm:pt modelId="{88B1FDAA-6AD9-48EE-8E72-AAF588CF6841}" type="parTrans" cxnId="{050735DF-4ADA-4DA4-BA93-E834911C104E}">
      <dgm:prSet/>
      <dgm:spPr/>
      <dgm:t>
        <a:bodyPr/>
        <a:lstStyle/>
        <a:p>
          <a:endParaRPr lang="uk-UA"/>
        </a:p>
      </dgm:t>
    </dgm:pt>
    <dgm:pt modelId="{1E8FAEAE-CA8E-49B1-B9BE-FD2F7AEB2D80}" type="sibTrans" cxnId="{050735DF-4ADA-4DA4-BA93-E834911C104E}">
      <dgm:prSet/>
      <dgm:spPr/>
      <dgm:t>
        <a:bodyPr/>
        <a:lstStyle/>
        <a:p>
          <a:endParaRPr lang="uk-UA"/>
        </a:p>
      </dgm:t>
    </dgm:pt>
    <dgm:pt modelId="{FF262D0E-BB51-4056-92FF-314FE9A55D67}">
      <dgm:prSet/>
      <dgm:spPr/>
      <dgm:t>
        <a:bodyPr/>
        <a:lstStyle/>
        <a:p>
          <a:r>
            <a:rPr lang="uk-UA" dirty="0"/>
            <a:t>призначення і ролі комп'ютерів в системі обробки інформації; </a:t>
          </a:r>
        </a:p>
      </dgm:t>
    </dgm:pt>
    <dgm:pt modelId="{BB063792-E25B-49F4-9103-4E7E18DB1074}" type="parTrans" cxnId="{CF0EEBFA-A40A-497C-A10F-192681DB763C}">
      <dgm:prSet/>
      <dgm:spPr/>
      <dgm:t>
        <a:bodyPr/>
        <a:lstStyle/>
        <a:p>
          <a:endParaRPr lang="uk-UA"/>
        </a:p>
      </dgm:t>
    </dgm:pt>
    <dgm:pt modelId="{326A9F34-A08C-4D37-AD0B-1527B5D7C215}" type="sibTrans" cxnId="{CF0EEBFA-A40A-497C-A10F-192681DB763C}">
      <dgm:prSet/>
      <dgm:spPr/>
      <dgm:t>
        <a:bodyPr/>
        <a:lstStyle/>
        <a:p>
          <a:endParaRPr lang="uk-UA"/>
        </a:p>
      </dgm:t>
    </dgm:pt>
    <dgm:pt modelId="{63F3A85F-04C6-484D-B0C4-2C84C854ADB0}">
      <dgm:prSet/>
      <dgm:spPr/>
      <dgm:t>
        <a:bodyPr/>
        <a:lstStyle/>
        <a:p>
          <a:r>
            <a:rPr lang="uk-UA"/>
            <a:t>умови взаємодії людини і комп'ютера; </a:t>
          </a:r>
          <a:endParaRPr lang="uk-UA" dirty="0"/>
        </a:p>
      </dgm:t>
    </dgm:pt>
    <dgm:pt modelId="{3E2C8514-2C78-4DE1-B3D1-40D838634CC8}" type="parTrans" cxnId="{1BB48BCE-96BC-4219-811E-1626F8E5BDBE}">
      <dgm:prSet/>
      <dgm:spPr/>
      <dgm:t>
        <a:bodyPr/>
        <a:lstStyle/>
        <a:p>
          <a:endParaRPr lang="uk-UA"/>
        </a:p>
      </dgm:t>
    </dgm:pt>
    <dgm:pt modelId="{97BFA06B-66A9-4FDF-924D-D63AD91C13E1}" type="sibTrans" cxnId="{1BB48BCE-96BC-4219-811E-1626F8E5BDBE}">
      <dgm:prSet/>
      <dgm:spPr/>
      <dgm:t>
        <a:bodyPr/>
        <a:lstStyle/>
        <a:p>
          <a:endParaRPr lang="uk-UA"/>
        </a:p>
      </dgm:t>
    </dgm:pt>
    <dgm:pt modelId="{EE3B5ED4-E7CC-4670-B084-3A188B86E714}">
      <dgm:prSet/>
      <dgm:spPr/>
      <dgm:t>
        <a:bodyPr/>
        <a:lstStyle/>
        <a:p>
          <a:r>
            <a:rPr lang="uk-UA" dirty="0"/>
            <a:t>спосіб організації обчислювального процесу;</a:t>
          </a:r>
        </a:p>
      </dgm:t>
    </dgm:pt>
    <dgm:pt modelId="{3B3A8158-51C5-4E8F-9D75-DDDFA0D43239}" type="parTrans" cxnId="{9F11FEF7-6EA4-4E4B-B7A9-C47C50B28492}">
      <dgm:prSet/>
      <dgm:spPr/>
      <dgm:t>
        <a:bodyPr/>
        <a:lstStyle/>
        <a:p>
          <a:endParaRPr lang="uk-UA"/>
        </a:p>
      </dgm:t>
    </dgm:pt>
    <dgm:pt modelId="{72D32DFA-F3E1-4D4A-9E30-A7CC4B6B539F}" type="sibTrans" cxnId="{9F11FEF7-6EA4-4E4B-B7A9-C47C50B28492}">
      <dgm:prSet/>
      <dgm:spPr/>
      <dgm:t>
        <a:bodyPr/>
        <a:lstStyle/>
        <a:p>
          <a:endParaRPr lang="uk-UA"/>
        </a:p>
      </dgm:t>
    </dgm:pt>
    <dgm:pt modelId="{ED701FB2-25B4-47CE-A3EE-F4F08B59C0BD}">
      <dgm:prSet/>
      <dgm:spPr/>
      <dgm:t>
        <a:bodyPr/>
        <a:lstStyle/>
        <a:p>
          <a:r>
            <a:rPr lang="uk-UA" dirty="0"/>
            <a:t>розмір і обчислювальна потужність;</a:t>
          </a:r>
        </a:p>
      </dgm:t>
    </dgm:pt>
    <dgm:pt modelId="{4947B39A-0379-46CC-90EB-F22F8A56FF1A}" type="parTrans" cxnId="{EAEBAC35-392F-4B8B-8B34-9DDB8873A86C}">
      <dgm:prSet/>
      <dgm:spPr/>
      <dgm:t>
        <a:bodyPr/>
        <a:lstStyle/>
        <a:p>
          <a:endParaRPr lang="uk-UA"/>
        </a:p>
      </dgm:t>
    </dgm:pt>
    <dgm:pt modelId="{9DA50DE6-9ABA-4A2B-9CFD-2E816981D4B6}" type="sibTrans" cxnId="{EAEBAC35-392F-4B8B-8B34-9DDB8873A86C}">
      <dgm:prSet/>
      <dgm:spPr/>
      <dgm:t>
        <a:bodyPr/>
        <a:lstStyle/>
        <a:p>
          <a:endParaRPr lang="uk-UA"/>
        </a:p>
      </dgm:t>
    </dgm:pt>
    <dgm:pt modelId="{DEF0388B-91DE-4CE6-839E-4BD62680548B}">
      <dgm:prSet/>
      <dgm:spPr/>
      <dgm:t>
        <a:bodyPr/>
        <a:lstStyle/>
        <a:p>
          <a:r>
            <a:rPr lang="uk-UA" dirty="0"/>
            <a:t>функціональні можливості;</a:t>
          </a:r>
        </a:p>
      </dgm:t>
    </dgm:pt>
    <dgm:pt modelId="{96C9112B-A070-4E16-B261-5398AEA08F4B}" type="parTrans" cxnId="{B0FD08E1-6072-4331-8FD8-701A66CD266A}">
      <dgm:prSet/>
      <dgm:spPr/>
      <dgm:t>
        <a:bodyPr/>
        <a:lstStyle/>
        <a:p>
          <a:endParaRPr lang="uk-UA"/>
        </a:p>
      </dgm:t>
    </dgm:pt>
    <dgm:pt modelId="{58C6B69C-D448-4B2F-860A-D6271ECE2F30}" type="sibTrans" cxnId="{B0FD08E1-6072-4331-8FD8-701A66CD266A}">
      <dgm:prSet/>
      <dgm:spPr/>
      <dgm:t>
        <a:bodyPr/>
        <a:lstStyle/>
        <a:p>
          <a:endParaRPr lang="uk-UA"/>
        </a:p>
      </dgm:t>
    </dgm:pt>
    <dgm:pt modelId="{866DB347-D999-4F05-BE96-714F700129A3}">
      <dgm:prSet/>
      <dgm:spPr/>
      <dgm:t>
        <a:bodyPr/>
        <a:lstStyle/>
        <a:p>
          <a:r>
            <a:rPr lang="uk-UA"/>
            <a:t>здібності до паралельного виконання програм.</a:t>
          </a:r>
          <a:endParaRPr lang="uk-UA" dirty="0"/>
        </a:p>
      </dgm:t>
    </dgm:pt>
    <dgm:pt modelId="{C42589B7-2006-4F76-A2C1-CE52FD6BAA04}" type="parTrans" cxnId="{32C42688-760A-4264-BE1D-D8C6D17A2891}">
      <dgm:prSet/>
      <dgm:spPr/>
      <dgm:t>
        <a:bodyPr/>
        <a:lstStyle/>
        <a:p>
          <a:endParaRPr lang="uk-UA"/>
        </a:p>
      </dgm:t>
    </dgm:pt>
    <dgm:pt modelId="{7F7F6807-B8E5-419A-A6C0-D4E3CEDA4213}" type="sibTrans" cxnId="{32C42688-760A-4264-BE1D-D8C6D17A2891}">
      <dgm:prSet/>
      <dgm:spPr/>
      <dgm:t>
        <a:bodyPr/>
        <a:lstStyle/>
        <a:p>
          <a:endParaRPr lang="uk-UA"/>
        </a:p>
      </dgm:t>
    </dgm:pt>
    <dgm:pt modelId="{8E9839BB-FDFF-4C60-A1DA-5A3F9BF45531}" type="pres">
      <dgm:prSet presAssocID="{10C8416F-7946-44F5-A481-81FBE1671894}" presName="linear" presStyleCnt="0">
        <dgm:presLayoutVars>
          <dgm:animLvl val="lvl"/>
          <dgm:resizeHandles val="exact"/>
        </dgm:presLayoutVars>
      </dgm:prSet>
      <dgm:spPr/>
    </dgm:pt>
    <dgm:pt modelId="{3FB3355F-DCDD-433F-87BE-68055B5F1917}" type="pres">
      <dgm:prSet presAssocID="{6780AF59-C2C6-4319-A0D5-29126C357A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11CE1B8-169E-4C18-A105-A8B4EAECFC3B}" type="pres">
      <dgm:prSet presAssocID="{6780AF59-C2C6-4319-A0D5-29126C357A6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B6D223-A4FB-4B28-894B-50935862A4B8}" type="presOf" srcId="{EE3B5ED4-E7CC-4670-B084-3A188B86E714}" destId="{211CE1B8-169E-4C18-A105-A8B4EAECFC3B}" srcOrd="0" destOrd="4" presId="urn:microsoft.com/office/officeart/2005/8/layout/vList2"/>
    <dgm:cxn modelId="{6D1A5A31-F781-42F1-AFA9-5BFC171CB4CB}" srcId="{6780AF59-C2C6-4319-A0D5-29126C357A6A}" destId="{1F13F4B8-57C1-4D25-8DF3-C7A6641370E1}" srcOrd="0" destOrd="0" parTransId="{FB1B9F35-AD4E-4AFE-AADB-805D2CCE5279}" sibTransId="{CFE06599-B099-4F4A-A3D3-6B11F22558FE}"/>
    <dgm:cxn modelId="{00528B33-C340-4A59-82B4-6EF892EB3BAB}" type="presOf" srcId="{1F13F4B8-57C1-4D25-8DF3-C7A6641370E1}" destId="{211CE1B8-169E-4C18-A105-A8B4EAECFC3B}" srcOrd="0" destOrd="0" presId="urn:microsoft.com/office/officeart/2005/8/layout/vList2"/>
    <dgm:cxn modelId="{EAEBAC35-392F-4B8B-8B34-9DDB8873A86C}" srcId="{6780AF59-C2C6-4319-A0D5-29126C357A6A}" destId="{ED701FB2-25B4-47CE-A3EE-F4F08B59C0BD}" srcOrd="5" destOrd="0" parTransId="{4947B39A-0379-46CC-90EB-F22F8A56FF1A}" sibTransId="{9DA50DE6-9ABA-4A2B-9CFD-2E816981D4B6}"/>
    <dgm:cxn modelId="{CCE7D240-F447-494F-A39B-2964DA7381FD}" type="presOf" srcId="{11F1325A-549B-4978-9CE6-5CF129D4CA9B}" destId="{211CE1B8-169E-4C18-A105-A8B4EAECFC3B}" srcOrd="0" destOrd="1" presId="urn:microsoft.com/office/officeart/2005/8/layout/vList2"/>
    <dgm:cxn modelId="{619C3260-9F99-4585-8B82-2434978625D4}" srcId="{10C8416F-7946-44F5-A481-81FBE1671894}" destId="{6780AF59-C2C6-4319-A0D5-29126C357A6A}" srcOrd="0" destOrd="0" parTransId="{AE7844CD-3E35-4C05-84E1-72184BB7554C}" sibTransId="{8F592939-3202-493A-97E8-274E05A8DA98}"/>
    <dgm:cxn modelId="{7DC1F877-C8F9-4869-9379-FDF272EB986C}" type="presOf" srcId="{ED701FB2-25B4-47CE-A3EE-F4F08B59C0BD}" destId="{211CE1B8-169E-4C18-A105-A8B4EAECFC3B}" srcOrd="0" destOrd="5" presId="urn:microsoft.com/office/officeart/2005/8/layout/vList2"/>
    <dgm:cxn modelId="{32C42688-760A-4264-BE1D-D8C6D17A2891}" srcId="{6780AF59-C2C6-4319-A0D5-29126C357A6A}" destId="{866DB347-D999-4F05-BE96-714F700129A3}" srcOrd="7" destOrd="0" parTransId="{C42589B7-2006-4F76-A2C1-CE52FD6BAA04}" sibTransId="{7F7F6807-B8E5-419A-A6C0-D4E3CEDA4213}"/>
    <dgm:cxn modelId="{2EE58791-9CEA-4915-8387-2E655047F433}" type="presOf" srcId="{FF262D0E-BB51-4056-92FF-314FE9A55D67}" destId="{211CE1B8-169E-4C18-A105-A8B4EAECFC3B}" srcOrd="0" destOrd="2" presId="urn:microsoft.com/office/officeart/2005/8/layout/vList2"/>
    <dgm:cxn modelId="{1D4CFE91-DED8-4DFB-8E6E-B241B29B506A}" type="presOf" srcId="{866DB347-D999-4F05-BE96-714F700129A3}" destId="{211CE1B8-169E-4C18-A105-A8B4EAECFC3B}" srcOrd="0" destOrd="7" presId="urn:microsoft.com/office/officeart/2005/8/layout/vList2"/>
    <dgm:cxn modelId="{47B575AC-B599-4FDB-BA6B-BD85B9FB2D4E}" type="presOf" srcId="{10C8416F-7946-44F5-A481-81FBE1671894}" destId="{8E9839BB-FDFF-4C60-A1DA-5A3F9BF45531}" srcOrd="0" destOrd="0" presId="urn:microsoft.com/office/officeart/2005/8/layout/vList2"/>
    <dgm:cxn modelId="{70D30EB6-9BE6-41F7-B9E4-B9A1C20C718B}" type="presOf" srcId="{6780AF59-C2C6-4319-A0D5-29126C357A6A}" destId="{3FB3355F-DCDD-433F-87BE-68055B5F1917}" srcOrd="0" destOrd="0" presId="urn:microsoft.com/office/officeart/2005/8/layout/vList2"/>
    <dgm:cxn modelId="{85D9EDC4-EEDE-4BC2-981C-1C32A524959D}" type="presOf" srcId="{DEF0388B-91DE-4CE6-839E-4BD62680548B}" destId="{211CE1B8-169E-4C18-A105-A8B4EAECFC3B}" srcOrd="0" destOrd="6" presId="urn:microsoft.com/office/officeart/2005/8/layout/vList2"/>
    <dgm:cxn modelId="{1BB48BCE-96BC-4219-811E-1626F8E5BDBE}" srcId="{6780AF59-C2C6-4319-A0D5-29126C357A6A}" destId="{63F3A85F-04C6-484D-B0C4-2C84C854ADB0}" srcOrd="3" destOrd="0" parTransId="{3E2C8514-2C78-4DE1-B3D1-40D838634CC8}" sibTransId="{97BFA06B-66A9-4FDF-924D-D63AD91C13E1}"/>
    <dgm:cxn modelId="{050735DF-4ADA-4DA4-BA93-E834911C104E}" srcId="{6780AF59-C2C6-4319-A0D5-29126C357A6A}" destId="{11F1325A-549B-4978-9CE6-5CF129D4CA9B}" srcOrd="1" destOrd="0" parTransId="{88B1FDAA-6AD9-48EE-8E72-AAF588CF6841}" sibTransId="{1E8FAEAE-CA8E-49B1-B9BE-FD2F7AEB2D80}"/>
    <dgm:cxn modelId="{B0FD08E1-6072-4331-8FD8-701A66CD266A}" srcId="{6780AF59-C2C6-4319-A0D5-29126C357A6A}" destId="{DEF0388B-91DE-4CE6-839E-4BD62680548B}" srcOrd="6" destOrd="0" parTransId="{96C9112B-A070-4E16-B261-5398AEA08F4B}" sibTransId="{58C6B69C-D448-4B2F-860A-D6271ECE2F30}"/>
    <dgm:cxn modelId="{7DBC6EEB-E57E-44C7-AD17-8B3C53F44E30}" type="presOf" srcId="{63F3A85F-04C6-484D-B0C4-2C84C854ADB0}" destId="{211CE1B8-169E-4C18-A105-A8B4EAECFC3B}" srcOrd="0" destOrd="3" presId="urn:microsoft.com/office/officeart/2005/8/layout/vList2"/>
    <dgm:cxn modelId="{9F11FEF7-6EA4-4E4B-B7A9-C47C50B28492}" srcId="{6780AF59-C2C6-4319-A0D5-29126C357A6A}" destId="{EE3B5ED4-E7CC-4670-B084-3A188B86E714}" srcOrd="4" destOrd="0" parTransId="{3B3A8158-51C5-4E8F-9D75-DDDFA0D43239}" sibTransId="{72D32DFA-F3E1-4D4A-9E30-A7CC4B6B539F}"/>
    <dgm:cxn modelId="{CF0EEBFA-A40A-497C-A10F-192681DB763C}" srcId="{6780AF59-C2C6-4319-A0D5-29126C357A6A}" destId="{FF262D0E-BB51-4056-92FF-314FE9A55D67}" srcOrd="2" destOrd="0" parTransId="{BB063792-E25B-49F4-9103-4E7E18DB1074}" sibTransId="{326A9F34-A08C-4D37-AD0B-1527B5D7C215}"/>
    <dgm:cxn modelId="{BCC56440-9640-41E3-81C5-D6B5A48FE7FE}" type="presParOf" srcId="{8E9839BB-FDFF-4C60-A1DA-5A3F9BF45531}" destId="{3FB3355F-DCDD-433F-87BE-68055B5F1917}" srcOrd="0" destOrd="0" presId="urn:microsoft.com/office/officeart/2005/8/layout/vList2"/>
    <dgm:cxn modelId="{1377E5F2-EB6A-41FC-B61B-BE985B2DD022}" type="presParOf" srcId="{8E9839BB-FDFF-4C60-A1DA-5A3F9BF45531}" destId="{211CE1B8-169E-4C18-A105-A8B4EAECFC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F28BD2-4132-4378-994D-821D918582C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C10DD1F-EC75-4C5A-98B2-1B094EF5EDD1}">
      <dgm:prSet phldrT="[Текст]"/>
      <dgm:spPr/>
      <dgm:t>
        <a:bodyPr/>
        <a:lstStyle/>
        <a:p>
          <a:r>
            <a:rPr lang="uk-UA" dirty="0"/>
            <a:t>Системи класифікацій ЕОМ</a:t>
          </a:r>
        </a:p>
      </dgm:t>
    </dgm:pt>
    <dgm:pt modelId="{78451F17-AF21-4B39-8B44-A53CCA8F8EF6}" type="parTrans" cxnId="{2BD088FA-7647-42FC-851C-C931526AEA69}">
      <dgm:prSet/>
      <dgm:spPr/>
      <dgm:t>
        <a:bodyPr/>
        <a:lstStyle/>
        <a:p>
          <a:endParaRPr lang="uk-UA"/>
        </a:p>
      </dgm:t>
    </dgm:pt>
    <dgm:pt modelId="{C3271E12-D8C7-4DDC-9228-55CA358A2DCB}" type="sibTrans" cxnId="{2BD088FA-7647-42FC-851C-C931526AEA69}">
      <dgm:prSet/>
      <dgm:spPr/>
      <dgm:t>
        <a:bodyPr/>
        <a:lstStyle/>
        <a:p>
          <a:endParaRPr lang="uk-UA"/>
        </a:p>
      </dgm:t>
    </dgm:pt>
    <dgm:pt modelId="{02EDDDE3-8D04-4858-BEEE-81D91C65C3D1}">
      <dgm:prSet phldrT="[Текст]"/>
      <dgm:spPr/>
      <dgm:t>
        <a:bodyPr/>
        <a:lstStyle/>
        <a:p>
          <a:r>
            <a:rPr lang="uk-UA" noProof="0"/>
            <a:t>продуктивність і швидкодія </a:t>
          </a:r>
        </a:p>
      </dgm:t>
    </dgm:pt>
    <dgm:pt modelId="{1AFB01B5-24DF-456F-BC5C-E451A7F9053F}" type="parTrans" cxnId="{F1F97841-C5B2-4186-8EA2-7D5EC58C9FAB}">
      <dgm:prSet/>
      <dgm:spPr/>
      <dgm:t>
        <a:bodyPr/>
        <a:lstStyle/>
        <a:p>
          <a:endParaRPr lang="uk-UA"/>
        </a:p>
      </dgm:t>
    </dgm:pt>
    <dgm:pt modelId="{0E6BBE01-FE94-4547-A8B2-16A0B9E7210A}" type="sibTrans" cxnId="{F1F97841-C5B2-4186-8EA2-7D5EC58C9FAB}">
      <dgm:prSet/>
      <dgm:spPr/>
      <dgm:t>
        <a:bodyPr/>
        <a:lstStyle/>
        <a:p>
          <a:endParaRPr lang="uk-UA"/>
        </a:p>
      </dgm:t>
    </dgm:pt>
    <dgm:pt modelId="{1E726F0A-50EF-4F4F-B522-ABC90BC94040}">
      <dgm:prSet phldrT="[Текст]"/>
      <dgm:spPr/>
      <dgm:t>
        <a:bodyPr/>
        <a:lstStyle/>
        <a:p>
          <a:r>
            <a:rPr lang="uk-UA" noProof="0"/>
            <a:t>рівень спеціалізації</a:t>
          </a:r>
        </a:p>
      </dgm:t>
    </dgm:pt>
    <dgm:pt modelId="{0EAF2A13-B959-4764-96C9-28BD89C79C89}" type="parTrans" cxnId="{18BD2CA1-24A8-4D78-8203-7F10370B85C6}">
      <dgm:prSet/>
      <dgm:spPr/>
      <dgm:t>
        <a:bodyPr/>
        <a:lstStyle/>
        <a:p>
          <a:endParaRPr lang="uk-UA"/>
        </a:p>
      </dgm:t>
    </dgm:pt>
    <dgm:pt modelId="{97F27C67-D483-4A6B-9349-6595F0A4BB7A}" type="sibTrans" cxnId="{18BD2CA1-24A8-4D78-8203-7F10370B85C6}">
      <dgm:prSet/>
      <dgm:spPr/>
      <dgm:t>
        <a:bodyPr/>
        <a:lstStyle/>
        <a:p>
          <a:endParaRPr lang="uk-UA"/>
        </a:p>
      </dgm:t>
    </dgm:pt>
    <dgm:pt modelId="{3B9A8DE9-181D-41BC-8B1B-D3A7140C7535}">
      <dgm:prSet phldrT="[Текст]"/>
      <dgm:spPr/>
      <dgm:t>
        <a:bodyPr/>
        <a:lstStyle/>
        <a:p>
          <a:r>
            <a:rPr lang="uk-UA" noProof="0"/>
            <a:t>тип процесора </a:t>
          </a:r>
        </a:p>
      </dgm:t>
    </dgm:pt>
    <dgm:pt modelId="{172E6876-AA4E-4C7F-AA56-7FFB909800B1}" type="parTrans" cxnId="{C0049F74-7BAA-48D2-A04B-BC3AF8A4FD7F}">
      <dgm:prSet/>
      <dgm:spPr/>
      <dgm:t>
        <a:bodyPr/>
        <a:lstStyle/>
        <a:p>
          <a:endParaRPr lang="uk-UA"/>
        </a:p>
      </dgm:t>
    </dgm:pt>
    <dgm:pt modelId="{88EFE741-803D-45B4-A532-A9707E7DFF1F}" type="sibTrans" cxnId="{C0049F74-7BAA-48D2-A04B-BC3AF8A4FD7F}">
      <dgm:prSet/>
      <dgm:spPr/>
      <dgm:t>
        <a:bodyPr/>
        <a:lstStyle/>
        <a:p>
          <a:endParaRPr lang="uk-UA"/>
        </a:p>
      </dgm:t>
    </dgm:pt>
    <dgm:pt modelId="{58070C48-9435-4B63-824F-8DA7045EFE82}">
      <dgm:prSet phldrT="[Текст]"/>
      <dgm:spPr/>
      <dgm:t>
        <a:bodyPr/>
        <a:lstStyle/>
        <a:p>
          <a:r>
            <a:rPr lang="uk-UA" noProof="0"/>
            <a:t>особливості архітектури</a:t>
          </a:r>
        </a:p>
      </dgm:t>
    </dgm:pt>
    <dgm:pt modelId="{4B583EAB-B7A6-42A3-B968-86EF9431545B}" type="parTrans" cxnId="{F3FD4BAF-5B5C-4978-B4FB-EA741D8F548E}">
      <dgm:prSet/>
      <dgm:spPr/>
      <dgm:t>
        <a:bodyPr/>
        <a:lstStyle/>
        <a:p>
          <a:endParaRPr lang="uk-UA"/>
        </a:p>
      </dgm:t>
    </dgm:pt>
    <dgm:pt modelId="{D7188634-2B64-4AC5-9C43-ED94F78A05A0}" type="sibTrans" cxnId="{F3FD4BAF-5B5C-4978-B4FB-EA741D8F548E}">
      <dgm:prSet/>
      <dgm:spPr/>
      <dgm:t>
        <a:bodyPr/>
        <a:lstStyle/>
        <a:p>
          <a:endParaRPr lang="uk-UA"/>
        </a:p>
      </dgm:t>
    </dgm:pt>
    <dgm:pt modelId="{8EEBB8ED-EA65-4952-A9EF-B633FBDB7A39}" type="pres">
      <dgm:prSet presAssocID="{03F28BD2-4132-4378-994D-821D918582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BC2F13-7F83-4552-9D44-653D6F99183A}" type="pres">
      <dgm:prSet presAssocID="{2C10DD1F-EC75-4C5A-98B2-1B094EF5EDD1}" presName="root1" presStyleCnt="0"/>
      <dgm:spPr/>
    </dgm:pt>
    <dgm:pt modelId="{7689CF3A-4DE4-42DF-99CA-38057572D58B}" type="pres">
      <dgm:prSet presAssocID="{2C10DD1F-EC75-4C5A-98B2-1B094EF5EDD1}" presName="LevelOneTextNode" presStyleLbl="node0" presStyleIdx="0" presStyleCnt="1">
        <dgm:presLayoutVars>
          <dgm:chPref val="3"/>
        </dgm:presLayoutVars>
      </dgm:prSet>
      <dgm:spPr/>
    </dgm:pt>
    <dgm:pt modelId="{A31246E9-D91C-49C7-93D6-BC77F658D698}" type="pres">
      <dgm:prSet presAssocID="{2C10DD1F-EC75-4C5A-98B2-1B094EF5EDD1}" presName="level2hierChild" presStyleCnt="0"/>
      <dgm:spPr/>
    </dgm:pt>
    <dgm:pt modelId="{C5D93CCC-3394-4619-ACFD-87896809AA8F}" type="pres">
      <dgm:prSet presAssocID="{1AFB01B5-24DF-456F-BC5C-E451A7F9053F}" presName="conn2-1" presStyleLbl="parChTrans1D2" presStyleIdx="0" presStyleCnt="4"/>
      <dgm:spPr/>
    </dgm:pt>
    <dgm:pt modelId="{F89815C1-730C-47DC-BC78-FD12560C28C2}" type="pres">
      <dgm:prSet presAssocID="{1AFB01B5-24DF-456F-BC5C-E451A7F9053F}" presName="connTx" presStyleLbl="parChTrans1D2" presStyleIdx="0" presStyleCnt="4"/>
      <dgm:spPr/>
    </dgm:pt>
    <dgm:pt modelId="{7B9FC3C7-CA7C-400D-91E4-FC3F9AE198CA}" type="pres">
      <dgm:prSet presAssocID="{02EDDDE3-8D04-4858-BEEE-81D91C65C3D1}" presName="root2" presStyleCnt="0"/>
      <dgm:spPr/>
    </dgm:pt>
    <dgm:pt modelId="{C9050C82-87FE-4E10-8709-619A15287C49}" type="pres">
      <dgm:prSet presAssocID="{02EDDDE3-8D04-4858-BEEE-81D91C65C3D1}" presName="LevelTwoTextNode" presStyleLbl="node2" presStyleIdx="0" presStyleCnt="4">
        <dgm:presLayoutVars>
          <dgm:chPref val="3"/>
        </dgm:presLayoutVars>
      </dgm:prSet>
      <dgm:spPr/>
    </dgm:pt>
    <dgm:pt modelId="{AF28B292-D4D6-4DAC-8CFA-365F424E2146}" type="pres">
      <dgm:prSet presAssocID="{02EDDDE3-8D04-4858-BEEE-81D91C65C3D1}" presName="level3hierChild" presStyleCnt="0"/>
      <dgm:spPr/>
    </dgm:pt>
    <dgm:pt modelId="{4F6F3D19-A98D-4CBE-A0C4-F1A148305694}" type="pres">
      <dgm:prSet presAssocID="{0EAF2A13-B959-4764-96C9-28BD89C79C89}" presName="conn2-1" presStyleLbl="parChTrans1D2" presStyleIdx="1" presStyleCnt="4"/>
      <dgm:spPr/>
    </dgm:pt>
    <dgm:pt modelId="{4FB2C19A-29E1-44B0-BB7A-6347DC2CCB96}" type="pres">
      <dgm:prSet presAssocID="{0EAF2A13-B959-4764-96C9-28BD89C79C89}" presName="connTx" presStyleLbl="parChTrans1D2" presStyleIdx="1" presStyleCnt="4"/>
      <dgm:spPr/>
    </dgm:pt>
    <dgm:pt modelId="{D7D042C5-E64A-4500-8E46-354D14C75749}" type="pres">
      <dgm:prSet presAssocID="{1E726F0A-50EF-4F4F-B522-ABC90BC94040}" presName="root2" presStyleCnt="0"/>
      <dgm:spPr/>
    </dgm:pt>
    <dgm:pt modelId="{8119206A-74DF-4D4E-B777-59B18EBDC6EF}" type="pres">
      <dgm:prSet presAssocID="{1E726F0A-50EF-4F4F-B522-ABC90BC94040}" presName="LevelTwoTextNode" presStyleLbl="node2" presStyleIdx="1" presStyleCnt="4">
        <dgm:presLayoutVars>
          <dgm:chPref val="3"/>
        </dgm:presLayoutVars>
      </dgm:prSet>
      <dgm:spPr/>
    </dgm:pt>
    <dgm:pt modelId="{6724CB7E-6B90-45BE-B161-15AD84310880}" type="pres">
      <dgm:prSet presAssocID="{1E726F0A-50EF-4F4F-B522-ABC90BC94040}" presName="level3hierChild" presStyleCnt="0"/>
      <dgm:spPr/>
    </dgm:pt>
    <dgm:pt modelId="{F2C91B84-1A51-4E9B-A57B-9EC2E1D13893}" type="pres">
      <dgm:prSet presAssocID="{172E6876-AA4E-4C7F-AA56-7FFB909800B1}" presName="conn2-1" presStyleLbl="parChTrans1D2" presStyleIdx="2" presStyleCnt="4"/>
      <dgm:spPr/>
    </dgm:pt>
    <dgm:pt modelId="{39E23602-8FFA-4C5D-B3D0-A0FDB86DCC4A}" type="pres">
      <dgm:prSet presAssocID="{172E6876-AA4E-4C7F-AA56-7FFB909800B1}" presName="connTx" presStyleLbl="parChTrans1D2" presStyleIdx="2" presStyleCnt="4"/>
      <dgm:spPr/>
    </dgm:pt>
    <dgm:pt modelId="{4E0C89F4-C6FF-4BCA-ACC6-AFBC0B2EEB0E}" type="pres">
      <dgm:prSet presAssocID="{3B9A8DE9-181D-41BC-8B1B-D3A7140C7535}" presName="root2" presStyleCnt="0"/>
      <dgm:spPr/>
    </dgm:pt>
    <dgm:pt modelId="{6E17ABDE-6334-46B7-9895-68ED06F64C28}" type="pres">
      <dgm:prSet presAssocID="{3B9A8DE9-181D-41BC-8B1B-D3A7140C7535}" presName="LevelTwoTextNode" presStyleLbl="node2" presStyleIdx="2" presStyleCnt="4">
        <dgm:presLayoutVars>
          <dgm:chPref val="3"/>
        </dgm:presLayoutVars>
      </dgm:prSet>
      <dgm:spPr/>
    </dgm:pt>
    <dgm:pt modelId="{F48A32CE-4C03-41D4-A467-05FAA0737156}" type="pres">
      <dgm:prSet presAssocID="{3B9A8DE9-181D-41BC-8B1B-D3A7140C7535}" presName="level3hierChild" presStyleCnt="0"/>
      <dgm:spPr/>
    </dgm:pt>
    <dgm:pt modelId="{893884F0-B158-4E12-AB19-438A0B9C22FA}" type="pres">
      <dgm:prSet presAssocID="{4B583EAB-B7A6-42A3-B968-86EF9431545B}" presName="conn2-1" presStyleLbl="parChTrans1D2" presStyleIdx="3" presStyleCnt="4"/>
      <dgm:spPr/>
    </dgm:pt>
    <dgm:pt modelId="{AF5CB7A1-5B70-48B0-94D4-F020616029B1}" type="pres">
      <dgm:prSet presAssocID="{4B583EAB-B7A6-42A3-B968-86EF9431545B}" presName="connTx" presStyleLbl="parChTrans1D2" presStyleIdx="3" presStyleCnt="4"/>
      <dgm:spPr/>
    </dgm:pt>
    <dgm:pt modelId="{D779B97B-B615-4CEB-8692-3E24D109F8E9}" type="pres">
      <dgm:prSet presAssocID="{58070C48-9435-4B63-824F-8DA7045EFE82}" presName="root2" presStyleCnt="0"/>
      <dgm:spPr/>
    </dgm:pt>
    <dgm:pt modelId="{37126856-D07F-4D86-867B-B60407AAFBCF}" type="pres">
      <dgm:prSet presAssocID="{58070C48-9435-4B63-824F-8DA7045EFE82}" presName="LevelTwoTextNode" presStyleLbl="node2" presStyleIdx="3" presStyleCnt="4">
        <dgm:presLayoutVars>
          <dgm:chPref val="3"/>
        </dgm:presLayoutVars>
      </dgm:prSet>
      <dgm:spPr/>
    </dgm:pt>
    <dgm:pt modelId="{FD3CC054-4370-4FDD-AD0C-397A4E565DD6}" type="pres">
      <dgm:prSet presAssocID="{58070C48-9435-4B63-824F-8DA7045EFE82}" presName="level3hierChild" presStyleCnt="0"/>
      <dgm:spPr/>
    </dgm:pt>
  </dgm:ptLst>
  <dgm:cxnLst>
    <dgm:cxn modelId="{35176808-1DB2-48AE-9ED9-07494D25E3D5}" type="presOf" srcId="{1AFB01B5-24DF-456F-BC5C-E451A7F9053F}" destId="{C5D93CCC-3394-4619-ACFD-87896809AA8F}" srcOrd="0" destOrd="0" presId="urn:microsoft.com/office/officeart/2008/layout/HorizontalMultiLevelHierarchy"/>
    <dgm:cxn modelId="{55436723-FDD5-4F2C-B64D-579007284618}" type="presOf" srcId="{58070C48-9435-4B63-824F-8DA7045EFE82}" destId="{37126856-D07F-4D86-867B-B60407AAFBCF}" srcOrd="0" destOrd="0" presId="urn:microsoft.com/office/officeart/2008/layout/HorizontalMultiLevelHierarchy"/>
    <dgm:cxn modelId="{17C30828-31D6-4B44-995D-8568AB3A2442}" type="presOf" srcId="{0EAF2A13-B959-4764-96C9-28BD89C79C89}" destId="{4FB2C19A-29E1-44B0-BB7A-6347DC2CCB96}" srcOrd="1" destOrd="0" presId="urn:microsoft.com/office/officeart/2008/layout/HorizontalMultiLevelHierarchy"/>
    <dgm:cxn modelId="{F1F97841-C5B2-4186-8EA2-7D5EC58C9FAB}" srcId="{2C10DD1F-EC75-4C5A-98B2-1B094EF5EDD1}" destId="{02EDDDE3-8D04-4858-BEEE-81D91C65C3D1}" srcOrd="0" destOrd="0" parTransId="{1AFB01B5-24DF-456F-BC5C-E451A7F9053F}" sibTransId="{0E6BBE01-FE94-4547-A8B2-16A0B9E7210A}"/>
    <dgm:cxn modelId="{95F2BA42-51BD-48CB-A9B0-31E0CA297D8C}" type="presOf" srcId="{1AFB01B5-24DF-456F-BC5C-E451A7F9053F}" destId="{F89815C1-730C-47DC-BC78-FD12560C28C2}" srcOrd="1" destOrd="0" presId="urn:microsoft.com/office/officeart/2008/layout/HorizontalMultiLevelHierarchy"/>
    <dgm:cxn modelId="{42FB3264-39D9-453B-8E68-730C996458C5}" type="presOf" srcId="{4B583EAB-B7A6-42A3-B968-86EF9431545B}" destId="{AF5CB7A1-5B70-48B0-94D4-F020616029B1}" srcOrd="1" destOrd="0" presId="urn:microsoft.com/office/officeart/2008/layout/HorizontalMultiLevelHierarchy"/>
    <dgm:cxn modelId="{39F26144-606F-4B6A-A3A4-6F34C7776B51}" type="presOf" srcId="{1E726F0A-50EF-4F4F-B522-ABC90BC94040}" destId="{8119206A-74DF-4D4E-B777-59B18EBDC6EF}" srcOrd="0" destOrd="0" presId="urn:microsoft.com/office/officeart/2008/layout/HorizontalMultiLevelHierarchy"/>
    <dgm:cxn modelId="{53EA474E-AF75-4D57-8590-EDCBE4129B6F}" type="presOf" srcId="{3B9A8DE9-181D-41BC-8B1B-D3A7140C7535}" destId="{6E17ABDE-6334-46B7-9895-68ED06F64C28}" srcOrd="0" destOrd="0" presId="urn:microsoft.com/office/officeart/2008/layout/HorizontalMultiLevelHierarchy"/>
    <dgm:cxn modelId="{C0049F74-7BAA-48D2-A04B-BC3AF8A4FD7F}" srcId="{2C10DD1F-EC75-4C5A-98B2-1B094EF5EDD1}" destId="{3B9A8DE9-181D-41BC-8B1B-D3A7140C7535}" srcOrd="2" destOrd="0" parTransId="{172E6876-AA4E-4C7F-AA56-7FFB909800B1}" sibTransId="{88EFE741-803D-45B4-A532-A9707E7DFF1F}"/>
    <dgm:cxn modelId="{96D1B67B-4350-494C-B356-ECC7961CBB56}" type="presOf" srcId="{02EDDDE3-8D04-4858-BEEE-81D91C65C3D1}" destId="{C9050C82-87FE-4E10-8709-619A15287C49}" srcOrd="0" destOrd="0" presId="urn:microsoft.com/office/officeart/2008/layout/HorizontalMultiLevelHierarchy"/>
    <dgm:cxn modelId="{52916D95-BDBA-42C4-BED9-791388D1379B}" type="presOf" srcId="{2C10DD1F-EC75-4C5A-98B2-1B094EF5EDD1}" destId="{7689CF3A-4DE4-42DF-99CA-38057572D58B}" srcOrd="0" destOrd="0" presId="urn:microsoft.com/office/officeart/2008/layout/HorizontalMultiLevelHierarchy"/>
    <dgm:cxn modelId="{18BD2CA1-24A8-4D78-8203-7F10370B85C6}" srcId="{2C10DD1F-EC75-4C5A-98B2-1B094EF5EDD1}" destId="{1E726F0A-50EF-4F4F-B522-ABC90BC94040}" srcOrd="1" destOrd="0" parTransId="{0EAF2A13-B959-4764-96C9-28BD89C79C89}" sibTransId="{97F27C67-D483-4A6B-9349-6595F0A4BB7A}"/>
    <dgm:cxn modelId="{02901DA5-A16D-40A6-B5C5-DC80AB968BE5}" type="presOf" srcId="{172E6876-AA4E-4C7F-AA56-7FFB909800B1}" destId="{F2C91B84-1A51-4E9B-A57B-9EC2E1D13893}" srcOrd="0" destOrd="0" presId="urn:microsoft.com/office/officeart/2008/layout/HorizontalMultiLevelHierarchy"/>
    <dgm:cxn modelId="{F3FD4BAF-5B5C-4978-B4FB-EA741D8F548E}" srcId="{2C10DD1F-EC75-4C5A-98B2-1B094EF5EDD1}" destId="{58070C48-9435-4B63-824F-8DA7045EFE82}" srcOrd="3" destOrd="0" parTransId="{4B583EAB-B7A6-42A3-B968-86EF9431545B}" sibTransId="{D7188634-2B64-4AC5-9C43-ED94F78A05A0}"/>
    <dgm:cxn modelId="{3B0866BD-D36B-4F5B-8E49-3387072DF773}" type="presOf" srcId="{172E6876-AA4E-4C7F-AA56-7FFB909800B1}" destId="{39E23602-8FFA-4C5D-B3D0-A0FDB86DCC4A}" srcOrd="1" destOrd="0" presId="urn:microsoft.com/office/officeart/2008/layout/HorizontalMultiLevelHierarchy"/>
    <dgm:cxn modelId="{E48C13D7-BF98-4997-B6D6-D97BDC780D06}" type="presOf" srcId="{03F28BD2-4132-4378-994D-821D918582CC}" destId="{8EEBB8ED-EA65-4952-A9EF-B633FBDB7A39}" srcOrd="0" destOrd="0" presId="urn:microsoft.com/office/officeart/2008/layout/HorizontalMultiLevelHierarchy"/>
    <dgm:cxn modelId="{221F6ED8-8328-45EB-8345-CA988C8183B6}" type="presOf" srcId="{0EAF2A13-B959-4764-96C9-28BD89C79C89}" destId="{4F6F3D19-A98D-4CBE-A0C4-F1A148305694}" srcOrd="0" destOrd="0" presId="urn:microsoft.com/office/officeart/2008/layout/HorizontalMultiLevelHierarchy"/>
    <dgm:cxn modelId="{071124EF-C05A-4F4B-A2EB-02E7519F4562}" type="presOf" srcId="{4B583EAB-B7A6-42A3-B968-86EF9431545B}" destId="{893884F0-B158-4E12-AB19-438A0B9C22FA}" srcOrd="0" destOrd="0" presId="urn:microsoft.com/office/officeart/2008/layout/HorizontalMultiLevelHierarchy"/>
    <dgm:cxn modelId="{2BD088FA-7647-42FC-851C-C931526AEA69}" srcId="{03F28BD2-4132-4378-994D-821D918582CC}" destId="{2C10DD1F-EC75-4C5A-98B2-1B094EF5EDD1}" srcOrd="0" destOrd="0" parTransId="{78451F17-AF21-4B39-8B44-A53CCA8F8EF6}" sibTransId="{C3271E12-D8C7-4DDC-9228-55CA358A2DCB}"/>
    <dgm:cxn modelId="{B6036756-3320-4C98-9135-88FBEE1E7F0D}" type="presParOf" srcId="{8EEBB8ED-EA65-4952-A9EF-B633FBDB7A39}" destId="{BEBC2F13-7F83-4552-9D44-653D6F99183A}" srcOrd="0" destOrd="0" presId="urn:microsoft.com/office/officeart/2008/layout/HorizontalMultiLevelHierarchy"/>
    <dgm:cxn modelId="{5971CC1F-45A3-4E8E-99AA-6E22FC95BF78}" type="presParOf" srcId="{BEBC2F13-7F83-4552-9D44-653D6F99183A}" destId="{7689CF3A-4DE4-42DF-99CA-38057572D58B}" srcOrd="0" destOrd="0" presId="urn:microsoft.com/office/officeart/2008/layout/HorizontalMultiLevelHierarchy"/>
    <dgm:cxn modelId="{9C1D908D-6DBE-4261-AB57-6892B64A86E9}" type="presParOf" srcId="{BEBC2F13-7F83-4552-9D44-653D6F99183A}" destId="{A31246E9-D91C-49C7-93D6-BC77F658D698}" srcOrd="1" destOrd="0" presId="urn:microsoft.com/office/officeart/2008/layout/HorizontalMultiLevelHierarchy"/>
    <dgm:cxn modelId="{AD3EE6BF-3F44-4791-BB38-1491A4D3D5A8}" type="presParOf" srcId="{A31246E9-D91C-49C7-93D6-BC77F658D698}" destId="{C5D93CCC-3394-4619-ACFD-87896809AA8F}" srcOrd="0" destOrd="0" presId="urn:microsoft.com/office/officeart/2008/layout/HorizontalMultiLevelHierarchy"/>
    <dgm:cxn modelId="{4F4ED112-B5FD-4EC8-AC66-E3FFF8B8AEC0}" type="presParOf" srcId="{C5D93CCC-3394-4619-ACFD-87896809AA8F}" destId="{F89815C1-730C-47DC-BC78-FD12560C28C2}" srcOrd="0" destOrd="0" presId="urn:microsoft.com/office/officeart/2008/layout/HorizontalMultiLevelHierarchy"/>
    <dgm:cxn modelId="{F8023F4D-B35D-4E15-B5AE-F3DB39204FDC}" type="presParOf" srcId="{A31246E9-D91C-49C7-93D6-BC77F658D698}" destId="{7B9FC3C7-CA7C-400D-91E4-FC3F9AE198CA}" srcOrd="1" destOrd="0" presId="urn:microsoft.com/office/officeart/2008/layout/HorizontalMultiLevelHierarchy"/>
    <dgm:cxn modelId="{BAC15C89-70D8-489E-8DFA-54B8003ECF0D}" type="presParOf" srcId="{7B9FC3C7-CA7C-400D-91E4-FC3F9AE198CA}" destId="{C9050C82-87FE-4E10-8709-619A15287C49}" srcOrd="0" destOrd="0" presId="urn:microsoft.com/office/officeart/2008/layout/HorizontalMultiLevelHierarchy"/>
    <dgm:cxn modelId="{CDA1797D-850B-4ECC-938E-49DBD95868F6}" type="presParOf" srcId="{7B9FC3C7-CA7C-400D-91E4-FC3F9AE198CA}" destId="{AF28B292-D4D6-4DAC-8CFA-365F424E2146}" srcOrd="1" destOrd="0" presId="urn:microsoft.com/office/officeart/2008/layout/HorizontalMultiLevelHierarchy"/>
    <dgm:cxn modelId="{8CB37BE0-28B1-45D6-891B-C984BBD6EF86}" type="presParOf" srcId="{A31246E9-D91C-49C7-93D6-BC77F658D698}" destId="{4F6F3D19-A98D-4CBE-A0C4-F1A148305694}" srcOrd="2" destOrd="0" presId="urn:microsoft.com/office/officeart/2008/layout/HorizontalMultiLevelHierarchy"/>
    <dgm:cxn modelId="{493910C0-C398-4270-A52E-0C771A61DB11}" type="presParOf" srcId="{4F6F3D19-A98D-4CBE-A0C4-F1A148305694}" destId="{4FB2C19A-29E1-44B0-BB7A-6347DC2CCB96}" srcOrd="0" destOrd="0" presId="urn:microsoft.com/office/officeart/2008/layout/HorizontalMultiLevelHierarchy"/>
    <dgm:cxn modelId="{E167E4AC-ACA5-4F06-B354-7959D4B71A2A}" type="presParOf" srcId="{A31246E9-D91C-49C7-93D6-BC77F658D698}" destId="{D7D042C5-E64A-4500-8E46-354D14C75749}" srcOrd="3" destOrd="0" presId="urn:microsoft.com/office/officeart/2008/layout/HorizontalMultiLevelHierarchy"/>
    <dgm:cxn modelId="{EAF3DF33-A7E3-4A8D-9D99-A5A2BCAA0AC1}" type="presParOf" srcId="{D7D042C5-E64A-4500-8E46-354D14C75749}" destId="{8119206A-74DF-4D4E-B777-59B18EBDC6EF}" srcOrd="0" destOrd="0" presId="urn:microsoft.com/office/officeart/2008/layout/HorizontalMultiLevelHierarchy"/>
    <dgm:cxn modelId="{7309E9A4-9E22-42DA-87BB-8A903212BE98}" type="presParOf" srcId="{D7D042C5-E64A-4500-8E46-354D14C75749}" destId="{6724CB7E-6B90-45BE-B161-15AD84310880}" srcOrd="1" destOrd="0" presId="urn:microsoft.com/office/officeart/2008/layout/HorizontalMultiLevelHierarchy"/>
    <dgm:cxn modelId="{F9A09E47-D3A7-4168-846F-F92195C1703C}" type="presParOf" srcId="{A31246E9-D91C-49C7-93D6-BC77F658D698}" destId="{F2C91B84-1A51-4E9B-A57B-9EC2E1D13893}" srcOrd="4" destOrd="0" presId="urn:microsoft.com/office/officeart/2008/layout/HorizontalMultiLevelHierarchy"/>
    <dgm:cxn modelId="{A360609A-2F22-477B-BDF6-9E4490FDF08D}" type="presParOf" srcId="{F2C91B84-1A51-4E9B-A57B-9EC2E1D13893}" destId="{39E23602-8FFA-4C5D-B3D0-A0FDB86DCC4A}" srcOrd="0" destOrd="0" presId="urn:microsoft.com/office/officeart/2008/layout/HorizontalMultiLevelHierarchy"/>
    <dgm:cxn modelId="{AAC34AFB-8795-4C76-A2F4-DD1DE439BF82}" type="presParOf" srcId="{A31246E9-D91C-49C7-93D6-BC77F658D698}" destId="{4E0C89F4-C6FF-4BCA-ACC6-AFBC0B2EEB0E}" srcOrd="5" destOrd="0" presId="urn:microsoft.com/office/officeart/2008/layout/HorizontalMultiLevelHierarchy"/>
    <dgm:cxn modelId="{77752791-AE86-4DBF-B066-687C2DF5A436}" type="presParOf" srcId="{4E0C89F4-C6FF-4BCA-ACC6-AFBC0B2EEB0E}" destId="{6E17ABDE-6334-46B7-9895-68ED06F64C28}" srcOrd="0" destOrd="0" presId="urn:microsoft.com/office/officeart/2008/layout/HorizontalMultiLevelHierarchy"/>
    <dgm:cxn modelId="{BE954A36-0035-4AA9-A5D6-5DACB2BCF589}" type="presParOf" srcId="{4E0C89F4-C6FF-4BCA-ACC6-AFBC0B2EEB0E}" destId="{F48A32CE-4C03-41D4-A467-05FAA0737156}" srcOrd="1" destOrd="0" presId="urn:microsoft.com/office/officeart/2008/layout/HorizontalMultiLevelHierarchy"/>
    <dgm:cxn modelId="{E7127928-B1D3-4184-BF5A-3A5C5922AF26}" type="presParOf" srcId="{A31246E9-D91C-49C7-93D6-BC77F658D698}" destId="{893884F0-B158-4E12-AB19-438A0B9C22FA}" srcOrd="6" destOrd="0" presId="urn:microsoft.com/office/officeart/2008/layout/HorizontalMultiLevelHierarchy"/>
    <dgm:cxn modelId="{98F9395F-EA42-4A9D-87A3-0C43AF51F888}" type="presParOf" srcId="{893884F0-B158-4E12-AB19-438A0B9C22FA}" destId="{AF5CB7A1-5B70-48B0-94D4-F020616029B1}" srcOrd="0" destOrd="0" presId="urn:microsoft.com/office/officeart/2008/layout/HorizontalMultiLevelHierarchy"/>
    <dgm:cxn modelId="{2E727789-8AB0-4C93-B408-FC8FBBC0E623}" type="presParOf" srcId="{A31246E9-D91C-49C7-93D6-BC77F658D698}" destId="{D779B97B-B615-4CEB-8692-3E24D109F8E9}" srcOrd="7" destOrd="0" presId="urn:microsoft.com/office/officeart/2008/layout/HorizontalMultiLevelHierarchy"/>
    <dgm:cxn modelId="{53565F61-5B66-417F-852D-3A6B73AAFB2A}" type="presParOf" srcId="{D779B97B-B615-4CEB-8692-3E24D109F8E9}" destId="{37126856-D07F-4D86-867B-B60407AAFBCF}" srcOrd="0" destOrd="0" presId="urn:microsoft.com/office/officeart/2008/layout/HorizontalMultiLevelHierarchy"/>
    <dgm:cxn modelId="{F92F4126-E063-45B1-8C8B-3AB5E7191605}" type="presParOf" srcId="{D779B97B-B615-4CEB-8692-3E24D109F8E9}" destId="{FD3CC054-4370-4FDD-AD0C-397A4E565DD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F28BD2-4132-4378-994D-821D918582CC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C10DD1F-EC75-4C5A-98B2-1B094EF5EDD1}">
      <dgm:prSet phldrT="[Текст]"/>
      <dgm:spPr/>
      <dgm:t>
        <a:bodyPr/>
        <a:lstStyle/>
        <a:p>
          <a:r>
            <a:rPr lang="uk-UA" dirty="0"/>
            <a:t>За принципом дії ЕОМ</a:t>
          </a:r>
        </a:p>
      </dgm:t>
    </dgm:pt>
    <dgm:pt modelId="{78451F17-AF21-4B39-8B44-A53CCA8F8EF6}" type="parTrans" cxnId="{2BD088FA-7647-42FC-851C-C931526AEA69}">
      <dgm:prSet/>
      <dgm:spPr/>
      <dgm:t>
        <a:bodyPr/>
        <a:lstStyle/>
        <a:p>
          <a:endParaRPr lang="uk-UA"/>
        </a:p>
      </dgm:t>
    </dgm:pt>
    <dgm:pt modelId="{C3271E12-D8C7-4DDC-9228-55CA358A2DCB}" type="sibTrans" cxnId="{2BD088FA-7647-42FC-851C-C931526AEA69}">
      <dgm:prSet/>
      <dgm:spPr/>
      <dgm:t>
        <a:bodyPr/>
        <a:lstStyle/>
        <a:p>
          <a:endParaRPr lang="uk-UA"/>
        </a:p>
      </dgm:t>
    </dgm:pt>
    <dgm:pt modelId="{02EDDDE3-8D04-4858-BEEE-81D91C65C3D1}">
      <dgm:prSet phldrT="[Текст]"/>
      <dgm:spPr/>
      <dgm:t>
        <a:bodyPr/>
        <a:lstStyle/>
        <a:p>
          <a:r>
            <a:rPr lang="uk-UA" dirty="0"/>
            <a:t>А</a:t>
          </a:r>
          <a:r>
            <a:rPr lang="ru-RU" dirty="0"/>
            <a:t>налогов</a:t>
          </a:r>
          <a:r>
            <a:rPr lang="uk-UA" dirty="0"/>
            <a:t>і</a:t>
          </a:r>
          <a:endParaRPr lang="uk-UA" noProof="0" dirty="0"/>
        </a:p>
      </dgm:t>
    </dgm:pt>
    <dgm:pt modelId="{1AFB01B5-24DF-456F-BC5C-E451A7F9053F}" type="parTrans" cxnId="{F1F97841-C5B2-4186-8EA2-7D5EC58C9FAB}">
      <dgm:prSet/>
      <dgm:spPr/>
      <dgm:t>
        <a:bodyPr/>
        <a:lstStyle/>
        <a:p>
          <a:endParaRPr lang="uk-UA"/>
        </a:p>
      </dgm:t>
    </dgm:pt>
    <dgm:pt modelId="{0E6BBE01-FE94-4547-A8B2-16A0B9E7210A}" type="sibTrans" cxnId="{F1F97841-C5B2-4186-8EA2-7D5EC58C9FAB}">
      <dgm:prSet/>
      <dgm:spPr/>
      <dgm:t>
        <a:bodyPr/>
        <a:lstStyle/>
        <a:p>
          <a:endParaRPr lang="uk-UA"/>
        </a:p>
      </dgm:t>
    </dgm:pt>
    <dgm:pt modelId="{1E726F0A-50EF-4F4F-B522-ABC90BC94040}">
      <dgm:prSet phldrT="[Текст]"/>
      <dgm:spPr/>
      <dgm:t>
        <a:bodyPr/>
        <a:lstStyle/>
        <a:p>
          <a:r>
            <a:rPr lang="ru-RU" dirty="0" err="1"/>
            <a:t>Цифров</a:t>
          </a:r>
          <a:r>
            <a:rPr lang="uk-UA" dirty="0"/>
            <a:t>і</a:t>
          </a:r>
          <a:endParaRPr lang="uk-UA" noProof="0" dirty="0"/>
        </a:p>
      </dgm:t>
    </dgm:pt>
    <dgm:pt modelId="{0EAF2A13-B959-4764-96C9-28BD89C79C89}" type="parTrans" cxnId="{18BD2CA1-24A8-4D78-8203-7F10370B85C6}">
      <dgm:prSet/>
      <dgm:spPr/>
      <dgm:t>
        <a:bodyPr/>
        <a:lstStyle/>
        <a:p>
          <a:endParaRPr lang="uk-UA"/>
        </a:p>
      </dgm:t>
    </dgm:pt>
    <dgm:pt modelId="{97F27C67-D483-4A6B-9349-6595F0A4BB7A}" type="sibTrans" cxnId="{18BD2CA1-24A8-4D78-8203-7F10370B85C6}">
      <dgm:prSet/>
      <dgm:spPr/>
      <dgm:t>
        <a:bodyPr/>
        <a:lstStyle/>
        <a:p>
          <a:endParaRPr lang="uk-UA"/>
        </a:p>
      </dgm:t>
    </dgm:pt>
    <dgm:pt modelId="{3B9A8DE9-181D-41BC-8B1B-D3A7140C7535}">
      <dgm:prSet phldrT="[Текст]"/>
      <dgm:spPr/>
      <dgm:t>
        <a:bodyPr/>
        <a:lstStyle/>
        <a:p>
          <a:r>
            <a:rPr lang="ru-RU" dirty="0"/>
            <a:t>Г</a:t>
          </a:r>
          <a:r>
            <a:rPr lang="uk-UA" dirty="0"/>
            <a:t>і</a:t>
          </a:r>
          <a:r>
            <a:rPr lang="ru-RU" dirty="0" err="1"/>
            <a:t>бридн</a:t>
          </a:r>
          <a:r>
            <a:rPr lang="uk-UA" dirty="0"/>
            <a:t>і</a:t>
          </a:r>
          <a:endParaRPr lang="uk-UA" noProof="0" dirty="0"/>
        </a:p>
      </dgm:t>
    </dgm:pt>
    <dgm:pt modelId="{172E6876-AA4E-4C7F-AA56-7FFB909800B1}" type="parTrans" cxnId="{C0049F74-7BAA-48D2-A04B-BC3AF8A4FD7F}">
      <dgm:prSet/>
      <dgm:spPr/>
      <dgm:t>
        <a:bodyPr/>
        <a:lstStyle/>
        <a:p>
          <a:endParaRPr lang="uk-UA"/>
        </a:p>
      </dgm:t>
    </dgm:pt>
    <dgm:pt modelId="{88EFE741-803D-45B4-A532-A9707E7DFF1F}" type="sibTrans" cxnId="{C0049F74-7BAA-48D2-A04B-BC3AF8A4FD7F}">
      <dgm:prSet/>
      <dgm:spPr/>
      <dgm:t>
        <a:bodyPr/>
        <a:lstStyle/>
        <a:p>
          <a:endParaRPr lang="uk-UA"/>
        </a:p>
      </dgm:t>
    </dgm:pt>
    <dgm:pt modelId="{F90AC2FD-FADC-46D5-AE1B-09FB8A123A60}">
      <dgm:prSet phldrT="[Текст]" custT="1"/>
      <dgm:spPr/>
      <dgm:t>
        <a:bodyPr/>
        <a:lstStyle/>
        <a:p>
          <a:r>
            <a:rPr lang="uk-UA" sz="2800" dirty="0">
              <a:latin typeface="+mn-lt"/>
            </a:rPr>
            <a:t>безперервна дія</a:t>
          </a:r>
          <a:endParaRPr lang="uk-UA" sz="2800" noProof="0" dirty="0"/>
        </a:p>
      </dgm:t>
    </dgm:pt>
    <dgm:pt modelId="{98640170-4A9A-401D-B3C2-57C444F10A4E}" type="parTrans" cxnId="{B588276B-CFA7-4AC1-8F23-183C82EBDB49}">
      <dgm:prSet/>
      <dgm:spPr/>
      <dgm:t>
        <a:bodyPr/>
        <a:lstStyle/>
        <a:p>
          <a:endParaRPr lang="ru-RU"/>
        </a:p>
      </dgm:t>
    </dgm:pt>
    <dgm:pt modelId="{703E6DFB-C2AE-4F8E-9DA1-0E8A0C4C52C5}" type="sibTrans" cxnId="{B588276B-CFA7-4AC1-8F23-183C82EBDB49}">
      <dgm:prSet/>
      <dgm:spPr/>
      <dgm:t>
        <a:bodyPr/>
        <a:lstStyle/>
        <a:p>
          <a:endParaRPr lang="ru-RU"/>
        </a:p>
      </dgm:t>
    </dgm:pt>
    <dgm:pt modelId="{875A4567-016A-4559-8274-2124B53EAA90}">
      <dgm:prSet phldrT="[Текст]" custT="1"/>
      <dgm:spPr/>
      <dgm:t>
        <a:bodyPr/>
        <a:lstStyle/>
        <a:p>
          <a:r>
            <a:rPr lang="uk-UA" sz="2800" dirty="0">
              <a:latin typeface="+mn-lt"/>
            </a:rPr>
            <a:t>дискретна дія</a:t>
          </a:r>
          <a:endParaRPr lang="uk-UA" sz="2800" noProof="0" dirty="0"/>
        </a:p>
      </dgm:t>
    </dgm:pt>
    <dgm:pt modelId="{CBC02CDE-FD69-4972-BAAB-5FF54CF11CC5}" type="parTrans" cxnId="{0C18C023-A682-42C7-9A34-97F8B50ECA21}">
      <dgm:prSet/>
      <dgm:spPr/>
      <dgm:t>
        <a:bodyPr/>
        <a:lstStyle/>
        <a:p>
          <a:endParaRPr lang="ru-RU"/>
        </a:p>
      </dgm:t>
    </dgm:pt>
    <dgm:pt modelId="{BA9EA4CD-4027-44BD-AD4E-012107C51D4E}" type="sibTrans" cxnId="{0C18C023-A682-42C7-9A34-97F8B50ECA21}">
      <dgm:prSet/>
      <dgm:spPr/>
      <dgm:t>
        <a:bodyPr/>
        <a:lstStyle/>
        <a:p>
          <a:endParaRPr lang="ru-RU"/>
        </a:p>
      </dgm:t>
    </dgm:pt>
    <dgm:pt modelId="{B5530525-4B93-4ADC-B9B8-FBB27371F04C}">
      <dgm:prSet phldrT="[Текст]" custT="1"/>
      <dgm:spPr/>
      <dgm:t>
        <a:bodyPr/>
        <a:lstStyle/>
        <a:p>
          <a:r>
            <a:rPr lang="uk-UA" sz="2800" dirty="0">
              <a:latin typeface="+mn-lt"/>
            </a:rPr>
            <a:t>комбінована дія</a:t>
          </a:r>
          <a:endParaRPr lang="uk-UA" sz="2800" noProof="0" dirty="0"/>
        </a:p>
      </dgm:t>
    </dgm:pt>
    <dgm:pt modelId="{D9B67948-630D-477E-89BA-D341AEA1FFD2}" type="parTrans" cxnId="{668A6A32-B2D1-491E-BA48-C6D1900392F5}">
      <dgm:prSet/>
      <dgm:spPr/>
      <dgm:t>
        <a:bodyPr/>
        <a:lstStyle/>
        <a:p>
          <a:endParaRPr lang="ru-RU"/>
        </a:p>
      </dgm:t>
    </dgm:pt>
    <dgm:pt modelId="{FD0DA3D5-57C4-45F2-B57C-9ED9E197DA04}" type="sibTrans" cxnId="{668A6A32-B2D1-491E-BA48-C6D1900392F5}">
      <dgm:prSet/>
      <dgm:spPr/>
      <dgm:t>
        <a:bodyPr/>
        <a:lstStyle/>
        <a:p>
          <a:endParaRPr lang="ru-RU"/>
        </a:p>
      </dgm:t>
    </dgm:pt>
    <dgm:pt modelId="{8EEBB8ED-EA65-4952-A9EF-B633FBDB7A39}" type="pres">
      <dgm:prSet presAssocID="{03F28BD2-4132-4378-994D-821D918582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BC2F13-7F83-4552-9D44-653D6F99183A}" type="pres">
      <dgm:prSet presAssocID="{2C10DD1F-EC75-4C5A-98B2-1B094EF5EDD1}" presName="root1" presStyleCnt="0"/>
      <dgm:spPr/>
    </dgm:pt>
    <dgm:pt modelId="{7689CF3A-4DE4-42DF-99CA-38057572D58B}" type="pres">
      <dgm:prSet presAssocID="{2C10DD1F-EC75-4C5A-98B2-1B094EF5EDD1}" presName="LevelOneTextNode" presStyleLbl="node0" presStyleIdx="0" presStyleCnt="1">
        <dgm:presLayoutVars>
          <dgm:chPref val="3"/>
        </dgm:presLayoutVars>
      </dgm:prSet>
      <dgm:spPr/>
    </dgm:pt>
    <dgm:pt modelId="{A31246E9-D91C-49C7-93D6-BC77F658D698}" type="pres">
      <dgm:prSet presAssocID="{2C10DD1F-EC75-4C5A-98B2-1B094EF5EDD1}" presName="level2hierChild" presStyleCnt="0"/>
      <dgm:spPr/>
    </dgm:pt>
    <dgm:pt modelId="{C5D93CCC-3394-4619-ACFD-87896809AA8F}" type="pres">
      <dgm:prSet presAssocID="{1AFB01B5-24DF-456F-BC5C-E451A7F9053F}" presName="conn2-1" presStyleLbl="parChTrans1D2" presStyleIdx="0" presStyleCnt="3"/>
      <dgm:spPr/>
    </dgm:pt>
    <dgm:pt modelId="{F89815C1-730C-47DC-BC78-FD12560C28C2}" type="pres">
      <dgm:prSet presAssocID="{1AFB01B5-24DF-456F-BC5C-E451A7F9053F}" presName="connTx" presStyleLbl="parChTrans1D2" presStyleIdx="0" presStyleCnt="3"/>
      <dgm:spPr/>
    </dgm:pt>
    <dgm:pt modelId="{7B9FC3C7-CA7C-400D-91E4-FC3F9AE198CA}" type="pres">
      <dgm:prSet presAssocID="{02EDDDE3-8D04-4858-BEEE-81D91C65C3D1}" presName="root2" presStyleCnt="0"/>
      <dgm:spPr/>
    </dgm:pt>
    <dgm:pt modelId="{C9050C82-87FE-4E10-8709-619A15287C49}" type="pres">
      <dgm:prSet presAssocID="{02EDDDE3-8D04-4858-BEEE-81D91C65C3D1}" presName="LevelTwoTextNode" presStyleLbl="node2" presStyleIdx="0" presStyleCnt="3">
        <dgm:presLayoutVars>
          <dgm:chPref val="3"/>
        </dgm:presLayoutVars>
      </dgm:prSet>
      <dgm:spPr/>
    </dgm:pt>
    <dgm:pt modelId="{AF28B292-D4D6-4DAC-8CFA-365F424E2146}" type="pres">
      <dgm:prSet presAssocID="{02EDDDE3-8D04-4858-BEEE-81D91C65C3D1}" presName="level3hierChild" presStyleCnt="0"/>
      <dgm:spPr/>
    </dgm:pt>
    <dgm:pt modelId="{B9DBDABF-1C95-41CF-A4BB-DBDE0C289FF4}" type="pres">
      <dgm:prSet presAssocID="{98640170-4A9A-401D-B3C2-57C444F10A4E}" presName="conn2-1" presStyleLbl="parChTrans1D3" presStyleIdx="0" presStyleCnt="3"/>
      <dgm:spPr/>
    </dgm:pt>
    <dgm:pt modelId="{F1394F86-1096-4AE1-9A4E-B3DAE5CCD1F1}" type="pres">
      <dgm:prSet presAssocID="{98640170-4A9A-401D-B3C2-57C444F10A4E}" presName="connTx" presStyleLbl="parChTrans1D3" presStyleIdx="0" presStyleCnt="3"/>
      <dgm:spPr/>
    </dgm:pt>
    <dgm:pt modelId="{3A26806F-06B8-4353-8697-17E409C37EB0}" type="pres">
      <dgm:prSet presAssocID="{F90AC2FD-FADC-46D5-AE1B-09FB8A123A60}" presName="root2" presStyleCnt="0"/>
      <dgm:spPr/>
    </dgm:pt>
    <dgm:pt modelId="{B44165F7-1B9A-4527-A7C0-7AD127FAA057}" type="pres">
      <dgm:prSet presAssocID="{F90AC2FD-FADC-46D5-AE1B-09FB8A123A60}" presName="LevelTwoTextNode" presStyleLbl="node3" presStyleIdx="0" presStyleCnt="3">
        <dgm:presLayoutVars>
          <dgm:chPref val="3"/>
        </dgm:presLayoutVars>
      </dgm:prSet>
      <dgm:spPr/>
    </dgm:pt>
    <dgm:pt modelId="{2664E178-E43A-4B79-8E91-A8CF061A1B05}" type="pres">
      <dgm:prSet presAssocID="{F90AC2FD-FADC-46D5-AE1B-09FB8A123A60}" presName="level3hierChild" presStyleCnt="0"/>
      <dgm:spPr/>
    </dgm:pt>
    <dgm:pt modelId="{4F6F3D19-A98D-4CBE-A0C4-F1A148305694}" type="pres">
      <dgm:prSet presAssocID="{0EAF2A13-B959-4764-96C9-28BD89C79C89}" presName="conn2-1" presStyleLbl="parChTrans1D2" presStyleIdx="1" presStyleCnt="3"/>
      <dgm:spPr/>
    </dgm:pt>
    <dgm:pt modelId="{4FB2C19A-29E1-44B0-BB7A-6347DC2CCB96}" type="pres">
      <dgm:prSet presAssocID="{0EAF2A13-B959-4764-96C9-28BD89C79C89}" presName="connTx" presStyleLbl="parChTrans1D2" presStyleIdx="1" presStyleCnt="3"/>
      <dgm:spPr/>
    </dgm:pt>
    <dgm:pt modelId="{D7D042C5-E64A-4500-8E46-354D14C75749}" type="pres">
      <dgm:prSet presAssocID="{1E726F0A-50EF-4F4F-B522-ABC90BC94040}" presName="root2" presStyleCnt="0"/>
      <dgm:spPr/>
    </dgm:pt>
    <dgm:pt modelId="{8119206A-74DF-4D4E-B777-59B18EBDC6EF}" type="pres">
      <dgm:prSet presAssocID="{1E726F0A-50EF-4F4F-B522-ABC90BC94040}" presName="LevelTwoTextNode" presStyleLbl="node2" presStyleIdx="1" presStyleCnt="3">
        <dgm:presLayoutVars>
          <dgm:chPref val="3"/>
        </dgm:presLayoutVars>
      </dgm:prSet>
      <dgm:spPr/>
    </dgm:pt>
    <dgm:pt modelId="{6724CB7E-6B90-45BE-B161-15AD84310880}" type="pres">
      <dgm:prSet presAssocID="{1E726F0A-50EF-4F4F-B522-ABC90BC94040}" presName="level3hierChild" presStyleCnt="0"/>
      <dgm:spPr/>
    </dgm:pt>
    <dgm:pt modelId="{E21F8420-0F5D-4600-B6F6-CEE1EF049CC0}" type="pres">
      <dgm:prSet presAssocID="{CBC02CDE-FD69-4972-BAAB-5FF54CF11CC5}" presName="conn2-1" presStyleLbl="parChTrans1D3" presStyleIdx="1" presStyleCnt="3"/>
      <dgm:spPr/>
    </dgm:pt>
    <dgm:pt modelId="{6A23CE32-9DDA-44B6-8AA5-62869DC8390C}" type="pres">
      <dgm:prSet presAssocID="{CBC02CDE-FD69-4972-BAAB-5FF54CF11CC5}" presName="connTx" presStyleLbl="parChTrans1D3" presStyleIdx="1" presStyleCnt="3"/>
      <dgm:spPr/>
    </dgm:pt>
    <dgm:pt modelId="{2C8A1F88-B7EF-4DE8-BE32-BD03635D3CED}" type="pres">
      <dgm:prSet presAssocID="{875A4567-016A-4559-8274-2124B53EAA90}" presName="root2" presStyleCnt="0"/>
      <dgm:spPr/>
    </dgm:pt>
    <dgm:pt modelId="{9CD126A5-8B8B-4702-B501-7B3D9C2D451D}" type="pres">
      <dgm:prSet presAssocID="{875A4567-016A-4559-8274-2124B53EAA90}" presName="LevelTwoTextNode" presStyleLbl="node3" presStyleIdx="1" presStyleCnt="3">
        <dgm:presLayoutVars>
          <dgm:chPref val="3"/>
        </dgm:presLayoutVars>
      </dgm:prSet>
      <dgm:spPr/>
    </dgm:pt>
    <dgm:pt modelId="{03782D81-172C-416A-AA1A-9237EF7740FC}" type="pres">
      <dgm:prSet presAssocID="{875A4567-016A-4559-8274-2124B53EAA90}" presName="level3hierChild" presStyleCnt="0"/>
      <dgm:spPr/>
    </dgm:pt>
    <dgm:pt modelId="{F2C91B84-1A51-4E9B-A57B-9EC2E1D13893}" type="pres">
      <dgm:prSet presAssocID="{172E6876-AA4E-4C7F-AA56-7FFB909800B1}" presName="conn2-1" presStyleLbl="parChTrans1D2" presStyleIdx="2" presStyleCnt="3"/>
      <dgm:spPr/>
    </dgm:pt>
    <dgm:pt modelId="{39E23602-8FFA-4C5D-B3D0-A0FDB86DCC4A}" type="pres">
      <dgm:prSet presAssocID="{172E6876-AA4E-4C7F-AA56-7FFB909800B1}" presName="connTx" presStyleLbl="parChTrans1D2" presStyleIdx="2" presStyleCnt="3"/>
      <dgm:spPr/>
    </dgm:pt>
    <dgm:pt modelId="{4E0C89F4-C6FF-4BCA-ACC6-AFBC0B2EEB0E}" type="pres">
      <dgm:prSet presAssocID="{3B9A8DE9-181D-41BC-8B1B-D3A7140C7535}" presName="root2" presStyleCnt="0"/>
      <dgm:spPr/>
    </dgm:pt>
    <dgm:pt modelId="{6E17ABDE-6334-46B7-9895-68ED06F64C28}" type="pres">
      <dgm:prSet presAssocID="{3B9A8DE9-181D-41BC-8B1B-D3A7140C7535}" presName="LevelTwoTextNode" presStyleLbl="node2" presStyleIdx="2" presStyleCnt="3">
        <dgm:presLayoutVars>
          <dgm:chPref val="3"/>
        </dgm:presLayoutVars>
      </dgm:prSet>
      <dgm:spPr/>
    </dgm:pt>
    <dgm:pt modelId="{F48A32CE-4C03-41D4-A467-05FAA0737156}" type="pres">
      <dgm:prSet presAssocID="{3B9A8DE9-181D-41BC-8B1B-D3A7140C7535}" presName="level3hierChild" presStyleCnt="0"/>
      <dgm:spPr/>
    </dgm:pt>
    <dgm:pt modelId="{41AD7828-1952-466F-95E6-85ECB524C72D}" type="pres">
      <dgm:prSet presAssocID="{D9B67948-630D-477E-89BA-D341AEA1FFD2}" presName="conn2-1" presStyleLbl="parChTrans1D3" presStyleIdx="2" presStyleCnt="3"/>
      <dgm:spPr/>
    </dgm:pt>
    <dgm:pt modelId="{A8D9C4C2-78DB-4E05-84B9-BA5D5FEF6A9B}" type="pres">
      <dgm:prSet presAssocID="{D9B67948-630D-477E-89BA-D341AEA1FFD2}" presName="connTx" presStyleLbl="parChTrans1D3" presStyleIdx="2" presStyleCnt="3"/>
      <dgm:spPr/>
    </dgm:pt>
    <dgm:pt modelId="{46E516B8-32A0-4775-AA6C-38AE3693C561}" type="pres">
      <dgm:prSet presAssocID="{B5530525-4B93-4ADC-B9B8-FBB27371F04C}" presName="root2" presStyleCnt="0"/>
      <dgm:spPr/>
    </dgm:pt>
    <dgm:pt modelId="{6198AB6C-2386-4CF3-9114-3A4132153A6D}" type="pres">
      <dgm:prSet presAssocID="{B5530525-4B93-4ADC-B9B8-FBB27371F04C}" presName="LevelTwoTextNode" presStyleLbl="node3" presStyleIdx="2" presStyleCnt="3">
        <dgm:presLayoutVars>
          <dgm:chPref val="3"/>
        </dgm:presLayoutVars>
      </dgm:prSet>
      <dgm:spPr/>
    </dgm:pt>
    <dgm:pt modelId="{0A6A8DC3-CFBF-464F-9E2D-674BD74E92B3}" type="pres">
      <dgm:prSet presAssocID="{B5530525-4B93-4ADC-B9B8-FBB27371F04C}" presName="level3hierChild" presStyleCnt="0"/>
      <dgm:spPr/>
    </dgm:pt>
  </dgm:ptLst>
  <dgm:cxnLst>
    <dgm:cxn modelId="{20B4B108-7D45-44EA-9321-6FDE1490B1E9}" type="presOf" srcId="{0EAF2A13-B959-4764-96C9-28BD89C79C89}" destId="{4FB2C19A-29E1-44B0-BB7A-6347DC2CCB96}" srcOrd="1" destOrd="0" presId="urn:microsoft.com/office/officeart/2008/layout/HorizontalMultiLevelHierarchy"/>
    <dgm:cxn modelId="{33BF690C-53FC-4011-AF5C-2811D6C7D1EA}" type="presOf" srcId="{CBC02CDE-FD69-4972-BAAB-5FF54CF11CC5}" destId="{E21F8420-0F5D-4600-B6F6-CEE1EF049CC0}" srcOrd="0" destOrd="0" presId="urn:microsoft.com/office/officeart/2008/layout/HorizontalMultiLevelHierarchy"/>
    <dgm:cxn modelId="{0C18C023-A682-42C7-9A34-97F8B50ECA21}" srcId="{1E726F0A-50EF-4F4F-B522-ABC90BC94040}" destId="{875A4567-016A-4559-8274-2124B53EAA90}" srcOrd="0" destOrd="0" parTransId="{CBC02CDE-FD69-4972-BAAB-5FF54CF11CC5}" sibTransId="{BA9EA4CD-4027-44BD-AD4E-012107C51D4E}"/>
    <dgm:cxn modelId="{5D909C26-D447-4F7D-879B-1E04CE7FB080}" type="presOf" srcId="{3B9A8DE9-181D-41BC-8B1B-D3A7140C7535}" destId="{6E17ABDE-6334-46B7-9895-68ED06F64C28}" srcOrd="0" destOrd="0" presId="urn:microsoft.com/office/officeart/2008/layout/HorizontalMultiLevelHierarchy"/>
    <dgm:cxn modelId="{68F5CD29-E220-4C51-B9AB-2846A119AF5D}" type="presOf" srcId="{D9B67948-630D-477E-89BA-D341AEA1FFD2}" destId="{41AD7828-1952-466F-95E6-85ECB524C72D}" srcOrd="0" destOrd="0" presId="urn:microsoft.com/office/officeart/2008/layout/HorizontalMultiLevelHierarchy"/>
    <dgm:cxn modelId="{668A6A32-B2D1-491E-BA48-C6D1900392F5}" srcId="{3B9A8DE9-181D-41BC-8B1B-D3A7140C7535}" destId="{B5530525-4B93-4ADC-B9B8-FBB27371F04C}" srcOrd="0" destOrd="0" parTransId="{D9B67948-630D-477E-89BA-D341AEA1FFD2}" sibTransId="{FD0DA3D5-57C4-45F2-B57C-9ED9E197DA04}"/>
    <dgm:cxn modelId="{C9836034-8941-44CE-99FC-5A6149658F07}" type="presOf" srcId="{D9B67948-630D-477E-89BA-D341AEA1FFD2}" destId="{A8D9C4C2-78DB-4E05-84B9-BA5D5FEF6A9B}" srcOrd="1" destOrd="0" presId="urn:microsoft.com/office/officeart/2008/layout/HorizontalMultiLevelHierarchy"/>
    <dgm:cxn modelId="{F3C91060-FCE5-462D-B65B-5AA0A577481C}" type="presOf" srcId="{0EAF2A13-B959-4764-96C9-28BD89C79C89}" destId="{4F6F3D19-A98D-4CBE-A0C4-F1A148305694}" srcOrd="0" destOrd="0" presId="urn:microsoft.com/office/officeart/2008/layout/HorizontalMultiLevelHierarchy"/>
    <dgm:cxn modelId="{F1F97841-C5B2-4186-8EA2-7D5EC58C9FAB}" srcId="{2C10DD1F-EC75-4C5A-98B2-1B094EF5EDD1}" destId="{02EDDDE3-8D04-4858-BEEE-81D91C65C3D1}" srcOrd="0" destOrd="0" parTransId="{1AFB01B5-24DF-456F-BC5C-E451A7F9053F}" sibTransId="{0E6BBE01-FE94-4547-A8B2-16A0B9E7210A}"/>
    <dgm:cxn modelId="{AA416444-8D90-44A6-BF07-E57AB817CF30}" type="presOf" srcId="{B5530525-4B93-4ADC-B9B8-FBB27371F04C}" destId="{6198AB6C-2386-4CF3-9114-3A4132153A6D}" srcOrd="0" destOrd="0" presId="urn:microsoft.com/office/officeart/2008/layout/HorizontalMultiLevelHierarchy"/>
    <dgm:cxn modelId="{78E86649-7EDD-4131-A201-C53C62C84598}" type="presOf" srcId="{03F28BD2-4132-4378-994D-821D918582CC}" destId="{8EEBB8ED-EA65-4952-A9EF-B633FBDB7A39}" srcOrd="0" destOrd="0" presId="urn:microsoft.com/office/officeart/2008/layout/HorizontalMultiLevelHierarchy"/>
    <dgm:cxn modelId="{B588276B-CFA7-4AC1-8F23-183C82EBDB49}" srcId="{02EDDDE3-8D04-4858-BEEE-81D91C65C3D1}" destId="{F90AC2FD-FADC-46D5-AE1B-09FB8A123A60}" srcOrd="0" destOrd="0" parTransId="{98640170-4A9A-401D-B3C2-57C444F10A4E}" sibTransId="{703E6DFB-C2AE-4F8E-9DA1-0E8A0C4C52C5}"/>
    <dgm:cxn modelId="{C0049F74-7BAA-48D2-A04B-BC3AF8A4FD7F}" srcId="{2C10DD1F-EC75-4C5A-98B2-1B094EF5EDD1}" destId="{3B9A8DE9-181D-41BC-8B1B-D3A7140C7535}" srcOrd="2" destOrd="0" parTransId="{172E6876-AA4E-4C7F-AA56-7FFB909800B1}" sibTransId="{88EFE741-803D-45B4-A532-A9707E7DFF1F}"/>
    <dgm:cxn modelId="{41B18B55-602A-4A12-BE5A-A3C7006FBFEE}" type="presOf" srcId="{1E726F0A-50EF-4F4F-B522-ABC90BC94040}" destId="{8119206A-74DF-4D4E-B777-59B18EBDC6EF}" srcOrd="0" destOrd="0" presId="urn:microsoft.com/office/officeart/2008/layout/HorizontalMultiLevelHierarchy"/>
    <dgm:cxn modelId="{8A724E58-6A04-40C8-9F42-B0C6F7665042}" type="presOf" srcId="{875A4567-016A-4559-8274-2124B53EAA90}" destId="{9CD126A5-8B8B-4702-B501-7B3D9C2D451D}" srcOrd="0" destOrd="0" presId="urn:microsoft.com/office/officeart/2008/layout/HorizontalMultiLevelHierarchy"/>
    <dgm:cxn modelId="{BA7BAD85-F7E7-4E2B-AAFF-F61187631A15}" type="presOf" srcId="{172E6876-AA4E-4C7F-AA56-7FFB909800B1}" destId="{F2C91B84-1A51-4E9B-A57B-9EC2E1D13893}" srcOrd="0" destOrd="0" presId="urn:microsoft.com/office/officeart/2008/layout/HorizontalMultiLevelHierarchy"/>
    <dgm:cxn modelId="{BCC8998B-6B53-4306-8392-FBB421363B82}" type="presOf" srcId="{172E6876-AA4E-4C7F-AA56-7FFB909800B1}" destId="{39E23602-8FFA-4C5D-B3D0-A0FDB86DCC4A}" srcOrd="1" destOrd="0" presId="urn:microsoft.com/office/officeart/2008/layout/HorizontalMultiLevelHierarchy"/>
    <dgm:cxn modelId="{EE3F4F95-44D5-4580-91D5-8E34D17C25D0}" type="presOf" srcId="{02EDDDE3-8D04-4858-BEEE-81D91C65C3D1}" destId="{C9050C82-87FE-4E10-8709-619A15287C49}" srcOrd="0" destOrd="0" presId="urn:microsoft.com/office/officeart/2008/layout/HorizontalMultiLevelHierarchy"/>
    <dgm:cxn modelId="{FBDAD79B-46BC-4B0A-9021-E5C17824A6E1}" type="presOf" srcId="{98640170-4A9A-401D-B3C2-57C444F10A4E}" destId="{B9DBDABF-1C95-41CF-A4BB-DBDE0C289FF4}" srcOrd="0" destOrd="0" presId="urn:microsoft.com/office/officeart/2008/layout/HorizontalMultiLevelHierarchy"/>
    <dgm:cxn modelId="{18BD2CA1-24A8-4D78-8203-7F10370B85C6}" srcId="{2C10DD1F-EC75-4C5A-98B2-1B094EF5EDD1}" destId="{1E726F0A-50EF-4F4F-B522-ABC90BC94040}" srcOrd="1" destOrd="0" parTransId="{0EAF2A13-B959-4764-96C9-28BD89C79C89}" sibTransId="{97F27C67-D483-4A6B-9349-6595F0A4BB7A}"/>
    <dgm:cxn modelId="{E8C437A2-976A-4A0E-BC8E-66BBE608E7E6}" type="presOf" srcId="{CBC02CDE-FD69-4972-BAAB-5FF54CF11CC5}" destId="{6A23CE32-9DDA-44B6-8AA5-62869DC8390C}" srcOrd="1" destOrd="0" presId="urn:microsoft.com/office/officeart/2008/layout/HorizontalMultiLevelHierarchy"/>
    <dgm:cxn modelId="{637E96A3-EC45-43BE-8F31-A2D1501BC501}" type="presOf" srcId="{1AFB01B5-24DF-456F-BC5C-E451A7F9053F}" destId="{F89815C1-730C-47DC-BC78-FD12560C28C2}" srcOrd="1" destOrd="0" presId="urn:microsoft.com/office/officeart/2008/layout/HorizontalMultiLevelHierarchy"/>
    <dgm:cxn modelId="{15F4BBAE-E954-4E79-89E1-1F96C0DAE320}" type="presOf" srcId="{98640170-4A9A-401D-B3C2-57C444F10A4E}" destId="{F1394F86-1096-4AE1-9A4E-B3DAE5CCD1F1}" srcOrd="1" destOrd="0" presId="urn:microsoft.com/office/officeart/2008/layout/HorizontalMultiLevelHierarchy"/>
    <dgm:cxn modelId="{E50111B9-7744-4DE5-B058-2B2364F3D6D0}" type="presOf" srcId="{1AFB01B5-24DF-456F-BC5C-E451A7F9053F}" destId="{C5D93CCC-3394-4619-ACFD-87896809AA8F}" srcOrd="0" destOrd="0" presId="urn:microsoft.com/office/officeart/2008/layout/HorizontalMultiLevelHierarchy"/>
    <dgm:cxn modelId="{57F066C4-35F6-494C-BCF7-A9D3F3C4741D}" type="presOf" srcId="{F90AC2FD-FADC-46D5-AE1B-09FB8A123A60}" destId="{B44165F7-1B9A-4527-A7C0-7AD127FAA057}" srcOrd="0" destOrd="0" presId="urn:microsoft.com/office/officeart/2008/layout/HorizontalMultiLevelHierarchy"/>
    <dgm:cxn modelId="{1961B1CD-E3DC-4BDF-9129-06773DD5E720}" type="presOf" srcId="{2C10DD1F-EC75-4C5A-98B2-1B094EF5EDD1}" destId="{7689CF3A-4DE4-42DF-99CA-38057572D58B}" srcOrd="0" destOrd="0" presId="urn:microsoft.com/office/officeart/2008/layout/HorizontalMultiLevelHierarchy"/>
    <dgm:cxn modelId="{2BD088FA-7647-42FC-851C-C931526AEA69}" srcId="{03F28BD2-4132-4378-994D-821D918582CC}" destId="{2C10DD1F-EC75-4C5A-98B2-1B094EF5EDD1}" srcOrd="0" destOrd="0" parTransId="{78451F17-AF21-4B39-8B44-A53CCA8F8EF6}" sibTransId="{C3271E12-D8C7-4DDC-9228-55CA358A2DCB}"/>
    <dgm:cxn modelId="{C0C45852-3C48-4BC9-A65D-E994CFC8D66D}" type="presParOf" srcId="{8EEBB8ED-EA65-4952-A9EF-B633FBDB7A39}" destId="{BEBC2F13-7F83-4552-9D44-653D6F99183A}" srcOrd="0" destOrd="0" presId="urn:microsoft.com/office/officeart/2008/layout/HorizontalMultiLevelHierarchy"/>
    <dgm:cxn modelId="{6DFD58D7-CA8A-4C97-9EF5-E91A3BC86B82}" type="presParOf" srcId="{BEBC2F13-7F83-4552-9D44-653D6F99183A}" destId="{7689CF3A-4DE4-42DF-99CA-38057572D58B}" srcOrd="0" destOrd="0" presId="urn:microsoft.com/office/officeart/2008/layout/HorizontalMultiLevelHierarchy"/>
    <dgm:cxn modelId="{1E5E6187-99B6-40AF-BCE5-5FFBCD4CB87C}" type="presParOf" srcId="{BEBC2F13-7F83-4552-9D44-653D6F99183A}" destId="{A31246E9-D91C-49C7-93D6-BC77F658D698}" srcOrd="1" destOrd="0" presId="urn:microsoft.com/office/officeart/2008/layout/HorizontalMultiLevelHierarchy"/>
    <dgm:cxn modelId="{5A8A141C-0668-461A-8AE3-858524446BB3}" type="presParOf" srcId="{A31246E9-D91C-49C7-93D6-BC77F658D698}" destId="{C5D93CCC-3394-4619-ACFD-87896809AA8F}" srcOrd="0" destOrd="0" presId="urn:microsoft.com/office/officeart/2008/layout/HorizontalMultiLevelHierarchy"/>
    <dgm:cxn modelId="{0AC53C77-5321-4DFC-B589-925ABB3BF03E}" type="presParOf" srcId="{C5D93CCC-3394-4619-ACFD-87896809AA8F}" destId="{F89815C1-730C-47DC-BC78-FD12560C28C2}" srcOrd="0" destOrd="0" presId="urn:microsoft.com/office/officeart/2008/layout/HorizontalMultiLevelHierarchy"/>
    <dgm:cxn modelId="{C066B0C2-0313-42FF-8930-462EADC0CD42}" type="presParOf" srcId="{A31246E9-D91C-49C7-93D6-BC77F658D698}" destId="{7B9FC3C7-CA7C-400D-91E4-FC3F9AE198CA}" srcOrd="1" destOrd="0" presId="urn:microsoft.com/office/officeart/2008/layout/HorizontalMultiLevelHierarchy"/>
    <dgm:cxn modelId="{DD2E31DF-753B-4913-BD1B-AD7712BE65BD}" type="presParOf" srcId="{7B9FC3C7-CA7C-400D-91E4-FC3F9AE198CA}" destId="{C9050C82-87FE-4E10-8709-619A15287C49}" srcOrd="0" destOrd="0" presId="urn:microsoft.com/office/officeart/2008/layout/HorizontalMultiLevelHierarchy"/>
    <dgm:cxn modelId="{A59A8A85-D424-4E55-81C7-2BDE44F4A5B2}" type="presParOf" srcId="{7B9FC3C7-CA7C-400D-91E4-FC3F9AE198CA}" destId="{AF28B292-D4D6-4DAC-8CFA-365F424E2146}" srcOrd="1" destOrd="0" presId="urn:microsoft.com/office/officeart/2008/layout/HorizontalMultiLevelHierarchy"/>
    <dgm:cxn modelId="{7234C4E2-1A1F-4A35-A484-753DBA0D9EAB}" type="presParOf" srcId="{AF28B292-D4D6-4DAC-8CFA-365F424E2146}" destId="{B9DBDABF-1C95-41CF-A4BB-DBDE0C289FF4}" srcOrd="0" destOrd="0" presId="urn:microsoft.com/office/officeart/2008/layout/HorizontalMultiLevelHierarchy"/>
    <dgm:cxn modelId="{C5534A99-63FA-41E3-A523-F9F4B720AF86}" type="presParOf" srcId="{B9DBDABF-1C95-41CF-A4BB-DBDE0C289FF4}" destId="{F1394F86-1096-4AE1-9A4E-B3DAE5CCD1F1}" srcOrd="0" destOrd="0" presId="urn:microsoft.com/office/officeart/2008/layout/HorizontalMultiLevelHierarchy"/>
    <dgm:cxn modelId="{5109FE95-F1E8-4F4B-BED0-7F4DA1CDEB99}" type="presParOf" srcId="{AF28B292-D4D6-4DAC-8CFA-365F424E2146}" destId="{3A26806F-06B8-4353-8697-17E409C37EB0}" srcOrd="1" destOrd="0" presId="urn:microsoft.com/office/officeart/2008/layout/HorizontalMultiLevelHierarchy"/>
    <dgm:cxn modelId="{E6DE48FE-EB99-43F1-AC2B-5756E9D4229F}" type="presParOf" srcId="{3A26806F-06B8-4353-8697-17E409C37EB0}" destId="{B44165F7-1B9A-4527-A7C0-7AD127FAA057}" srcOrd="0" destOrd="0" presId="urn:microsoft.com/office/officeart/2008/layout/HorizontalMultiLevelHierarchy"/>
    <dgm:cxn modelId="{26D7B863-46A1-4917-A163-1807425DB70E}" type="presParOf" srcId="{3A26806F-06B8-4353-8697-17E409C37EB0}" destId="{2664E178-E43A-4B79-8E91-A8CF061A1B05}" srcOrd="1" destOrd="0" presId="urn:microsoft.com/office/officeart/2008/layout/HorizontalMultiLevelHierarchy"/>
    <dgm:cxn modelId="{242B07BB-F21E-4EF2-B863-71FFC2898D1D}" type="presParOf" srcId="{A31246E9-D91C-49C7-93D6-BC77F658D698}" destId="{4F6F3D19-A98D-4CBE-A0C4-F1A148305694}" srcOrd="2" destOrd="0" presId="urn:microsoft.com/office/officeart/2008/layout/HorizontalMultiLevelHierarchy"/>
    <dgm:cxn modelId="{6E38B37D-49C4-4F7F-B89F-211FCC98C12E}" type="presParOf" srcId="{4F6F3D19-A98D-4CBE-A0C4-F1A148305694}" destId="{4FB2C19A-29E1-44B0-BB7A-6347DC2CCB96}" srcOrd="0" destOrd="0" presId="urn:microsoft.com/office/officeart/2008/layout/HorizontalMultiLevelHierarchy"/>
    <dgm:cxn modelId="{0DAFB19D-931A-4953-9122-B95C8FF13987}" type="presParOf" srcId="{A31246E9-D91C-49C7-93D6-BC77F658D698}" destId="{D7D042C5-E64A-4500-8E46-354D14C75749}" srcOrd="3" destOrd="0" presId="urn:microsoft.com/office/officeart/2008/layout/HorizontalMultiLevelHierarchy"/>
    <dgm:cxn modelId="{EED473E5-513E-47DB-ADB9-233708519089}" type="presParOf" srcId="{D7D042C5-E64A-4500-8E46-354D14C75749}" destId="{8119206A-74DF-4D4E-B777-59B18EBDC6EF}" srcOrd="0" destOrd="0" presId="urn:microsoft.com/office/officeart/2008/layout/HorizontalMultiLevelHierarchy"/>
    <dgm:cxn modelId="{75B5C6DD-5F5B-4353-9E3E-3BC582158DE1}" type="presParOf" srcId="{D7D042C5-E64A-4500-8E46-354D14C75749}" destId="{6724CB7E-6B90-45BE-B161-15AD84310880}" srcOrd="1" destOrd="0" presId="urn:microsoft.com/office/officeart/2008/layout/HorizontalMultiLevelHierarchy"/>
    <dgm:cxn modelId="{FC163338-0FA0-4AEF-90E5-7BBCAC941F5D}" type="presParOf" srcId="{6724CB7E-6B90-45BE-B161-15AD84310880}" destId="{E21F8420-0F5D-4600-B6F6-CEE1EF049CC0}" srcOrd="0" destOrd="0" presId="urn:microsoft.com/office/officeart/2008/layout/HorizontalMultiLevelHierarchy"/>
    <dgm:cxn modelId="{E0985805-6E56-4067-B557-7CB82EDC04AC}" type="presParOf" srcId="{E21F8420-0F5D-4600-B6F6-CEE1EF049CC0}" destId="{6A23CE32-9DDA-44B6-8AA5-62869DC8390C}" srcOrd="0" destOrd="0" presId="urn:microsoft.com/office/officeart/2008/layout/HorizontalMultiLevelHierarchy"/>
    <dgm:cxn modelId="{0D4CA751-2E0A-4169-BF0F-0440174AF348}" type="presParOf" srcId="{6724CB7E-6B90-45BE-B161-15AD84310880}" destId="{2C8A1F88-B7EF-4DE8-BE32-BD03635D3CED}" srcOrd="1" destOrd="0" presId="urn:microsoft.com/office/officeart/2008/layout/HorizontalMultiLevelHierarchy"/>
    <dgm:cxn modelId="{5867DE25-FC58-4986-8A62-DF2A2F6720E2}" type="presParOf" srcId="{2C8A1F88-B7EF-4DE8-BE32-BD03635D3CED}" destId="{9CD126A5-8B8B-4702-B501-7B3D9C2D451D}" srcOrd="0" destOrd="0" presId="urn:microsoft.com/office/officeart/2008/layout/HorizontalMultiLevelHierarchy"/>
    <dgm:cxn modelId="{EC6621D2-9D36-47B1-9409-11741995CA59}" type="presParOf" srcId="{2C8A1F88-B7EF-4DE8-BE32-BD03635D3CED}" destId="{03782D81-172C-416A-AA1A-9237EF7740FC}" srcOrd="1" destOrd="0" presId="urn:microsoft.com/office/officeart/2008/layout/HorizontalMultiLevelHierarchy"/>
    <dgm:cxn modelId="{A8E84AD3-2718-477D-989C-F8F26EE26827}" type="presParOf" srcId="{A31246E9-D91C-49C7-93D6-BC77F658D698}" destId="{F2C91B84-1A51-4E9B-A57B-9EC2E1D13893}" srcOrd="4" destOrd="0" presId="urn:microsoft.com/office/officeart/2008/layout/HorizontalMultiLevelHierarchy"/>
    <dgm:cxn modelId="{F58A34E6-EF69-4DEA-961E-9A2C2A53D418}" type="presParOf" srcId="{F2C91B84-1A51-4E9B-A57B-9EC2E1D13893}" destId="{39E23602-8FFA-4C5D-B3D0-A0FDB86DCC4A}" srcOrd="0" destOrd="0" presId="urn:microsoft.com/office/officeart/2008/layout/HorizontalMultiLevelHierarchy"/>
    <dgm:cxn modelId="{429A78FD-5142-469E-B076-F2314A398D15}" type="presParOf" srcId="{A31246E9-D91C-49C7-93D6-BC77F658D698}" destId="{4E0C89F4-C6FF-4BCA-ACC6-AFBC0B2EEB0E}" srcOrd="5" destOrd="0" presId="urn:microsoft.com/office/officeart/2008/layout/HorizontalMultiLevelHierarchy"/>
    <dgm:cxn modelId="{50B5659E-45EA-4F81-9453-8C670B04B431}" type="presParOf" srcId="{4E0C89F4-C6FF-4BCA-ACC6-AFBC0B2EEB0E}" destId="{6E17ABDE-6334-46B7-9895-68ED06F64C28}" srcOrd="0" destOrd="0" presId="urn:microsoft.com/office/officeart/2008/layout/HorizontalMultiLevelHierarchy"/>
    <dgm:cxn modelId="{2990AD74-5143-4966-AAD7-E743EDC256F5}" type="presParOf" srcId="{4E0C89F4-C6FF-4BCA-ACC6-AFBC0B2EEB0E}" destId="{F48A32CE-4C03-41D4-A467-05FAA0737156}" srcOrd="1" destOrd="0" presId="urn:microsoft.com/office/officeart/2008/layout/HorizontalMultiLevelHierarchy"/>
    <dgm:cxn modelId="{D826E17A-1587-4D8A-980D-68EC8B98C7C9}" type="presParOf" srcId="{F48A32CE-4C03-41D4-A467-05FAA0737156}" destId="{41AD7828-1952-466F-95E6-85ECB524C72D}" srcOrd="0" destOrd="0" presId="urn:microsoft.com/office/officeart/2008/layout/HorizontalMultiLevelHierarchy"/>
    <dgm:cxn modelId="{A2B7B60D-86A8-4BE4-9CAB-0A2592DDAFF2}" type="presParOf" srcId="{41AD7828-1952-466F-95E6-85ECB524C72D}" destId="{A8D9C4C2-78DB-4E05-84B9-BA5D5FEF6A9B}" srcOrd="0" destOrd="0" presId="urn:microsoft.com/office/officeart/2008/layout/HorizontalMultiLevelHierarchy"/>
    <dgm:cxn modelId="{96B8C4DC-07CB-4EB7-8DC6-9B68025E617D}" type="presParOf" srcId="{F48A32CE-4C03-41D4-A467-05FAA0737156}" destId="{46E516B8-32A0-4775-AA6C-38AE3693C561}" srcOrd="1" destOrd="0" presId="urn:microsoft.com/office/officeart/2008/layout/HorizontalMultiLevelHierarchy"/>
    <dgm:cxn modelId="{AB3B8126-8A44-4C25-8593-E7F4CA171C07}" type="presParOf" srcId="{46E516B8-32A0-4775-AA6C-38AE3693C561}" destId="{6198AB6C-2386-4CF3-9114-3A4132153A6D}" srcOrd="0" destOrd="0" presId="urn:microsoft.com/office/officeart/2008/layout/HorizontalMultiLevelHierarchy"/>
    <dgm:cxn modelId="{A8B46A80-A6E6-4B35-AFFE-A36918C3A5FF}" type="presParOf" srcId="{46E516B8-32A0-4775-AA6C-38AE3693C561}" destId="{0A6A8DC3-CFBF-464F-9E2D-674BD74E92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F28BD2-4132-4378-994D-821D918582CC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C10DD1F-EC75-4C5A-98B2-1B094EF5EDD1}">
      <dgm:prSet phldrT="[Текст]"/>
      <dgm:spPr/>
      <dgm:t>
        <a:bodyPr/>
        <a:lstStyle/>
        <a:p>
          <a:r>
            <a:rPr lang="uk-UA" dirty="0"/>
            <a:t>За призначенням ЕОМ</a:t>
          </a:r>
        </a:p>
      </dgm:t>
    </dgm:pt>
    <dgm:pt modelId="{78451F17-AF21-4B39-8B44-A53CCA8F8EF6}" type="parTrans" cxnId="{2BD088FA-7647-42FC-851C-C931526AEA69}">
      <dgm:prSet/>
      <dgm:spPr/>
      <dgm:t>
        <a:bodyPr/>
        <a:lstStyle/>
        <a:p>
          <a:endParaRPr lang="uk-UA"/>
        </a:p>
      </dgm:t>
    </dgm:pt>
    <dgm:pt modelId="{C3271E12-D8C7-4DDC-9228-55CA358A2DCB}" type="sibTrans" cxnId="{2BD088FA-7647-42FC-851C-C931526AEA69}">
      <dgm:prSet/>
      <dgm:spPr/>
      <dgm:t>
        <a:bodyPr/>
        <a:lstStyle/>
        <a:p>
          <a:endParaRPr lang="uk-UA"/>
        </a:p>
      </dgm:t>
    </dgm:pt>
    <dgm:pt modelId="{02EDDDE3-8D04-4858-BEEE-81D91C65C3D1}">
      <dgm:prSet phldrT="[Текст]"/>
      <dgm:spPr/>
      <dgm:t>
        <a:bodyPr/>
        <a:lstStyle/>
        <a:p>
          <a:r>
            <a:rPr lang="ru-RU"/>
            <a:t>Універсальні</a:t>
          </a:r>
          <a:endParaRPr lang="uk-UA" noProof="0" dirty="0"/>
        </a:p>
      </dgm:t>
    </dgm:pt>
    <dgm:pt modelId="{1AFB01B5-24DF-456F-BC5C-E451A7F9053F}" type="parTrans" cxnId="{F1F97841-C5B2-4186-8EA2-7D5EC58C9FAB}">
      <dgm:prSet/>
      <dgm:spPr/>
      <dgm:t>
        <a:bodyPr/>
        <a:lstStyle/>
        <a:p>
          <a:endParaRPr lang="uk-UA"/>
        </a:p>
      </dgm:t>
    </dgm:pt>
    <dgm:pt modelId="{0E6BBE01-FE94-4547-A8B2-16A0B9E7210A}" type="sibTrans" cxnId="{F1F97841-C5B2-4186-8EA2-7D5EC58C9FAB}">
      <dgm:prSet/>
      <dgm:spPr/>
      <dgm:t>
        <a:bodyPr/>
        <a:lstStyle/>
        <a:p>
          <a:endParaRPr lang="uk-UA"/>
        </a:p>
      </dgm:t>
    </dgm:pt>
    <dgm:pt modelId="{1E726F0A-50EF-4F4F-B522-ABC90BC94040}">
      <dgm:prSet phldrT="[Текст]"/>
      <dgm:spPr/>
      <dgm:t>
        <a:bodyPr/>
        <a:lstStyle/>
        <a:p>
          <a:r>
            <a:rPr lang="ru-RU" dirty="0" err="1"/>
            <a:t>Проблемно-ор</a:t>
          </a:r>
          <a:r>
            <a:rPr lang="uk-UA" dirty="0" err="1"/>
            <a:t>ієнтовані</a:t>
          </a:r>
          <a:endParaRPr lang="uk-UA" noProof="0" dirty="0"/>
        </a:p>
      </dgm:t>
    </dgm:pt>
    <dgm:pt modelId="{0EAF2A13-B959-4764-96C9-28BD89C79C89}" type="parTrans" cxnId="{18BD2CA1-24A8-4D78-8203-7F10370B85C6}">
      <dgm:prSet/>
      <dgm:spPr/>
      <dgm:t>
        <a:bodyPr/>
        <a:lstStyle/>
        <a:p>
          <a:endParaRPr lang="uk-UA"/>
        </a:p>
      </dgm:t>
    </dgm:pt>
    <dgm:pt modelId="{97F27C67-D483-4A6B-9349-6595F0A4BB7A}" type="sibTrans" cxnId="{18BD2CA1-24A8-4D78-8203-7F10370B85C6}">
      <dgm:prSet/>
      <dgm:spPr/>
      <dgm:t>
        <a:bodyPr/>
        <a:lstStyle/>
        <a:p>
          <a:endParaRPr lang="uk-UA"/>
        </a:p>
      </dgm:t>
    </dgm:pt>
    <dgm:pt modelId="{3B9A8DE9-181D-41BC-8B1B-D3A7140C7535}">
      <dgm:prSet phldrT="[Текст]"/>
      <dgm:spPr/>
      <dgm:t>
        <a:bodyPr/>
        <a:lstStyle/>
        <a:p>
          <a:r>
            <a:rPr lang="uk-UA"/>
            <a:t>Спеціалізовані</a:t>
          </a:r>
          <a:endParaRPr lang="uk-UA" noProof="0" dirty="0"/>
        </a:p>
      </dgm:t>
    </dgm:pt>
    <dgm:pt modelId="{172E6876-AA4E-4C7F-AA56-7FFB909800B1}" type="parTrans" cxnId="{C0049F74-7BAA-48D2-A04B-BC3AF8A4FD7F}">
      <dgm:prSet/>
      <dgm:spPr/>
      <dgm:t>
        <a:bodyPr/>
        <a:lstStyle/>
        <a:p>
          <a:endParaRPr lang="uk-UA"/>
        </a:p>
      </dgm:t>
    </dgm:pt>
    <dgm:pt modelId="{88EFE741-803D-45B4-A532-A9707E7DFF1F}" type="sibTrans" cxnId="{C0049F74-7BAA-48D2-A04B-BC3AF8A4FD7F}">
      <dgm:prSet/>
      <dgm:spPr/>
      <dgm:t>
        <a:bodyPr/>
        <a:lstStyle/>
        <a:p>
          <a:endParaRPr lang="uk-UA"/>
        </a:p>
      </dgm:t>
    </dgm:pt>
    <dgm:pt modelId="{8EEBB8ED-EA65-4952-A9EF-B633FBDB7A39}" type="pres">
      <dgm:prSet presAssocID="{03F28BD2-4132-4378-994D-821D918582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BC2F13-7F83-4552-9D44-653D6F99183A}" type="pres">
      <dgm:prSet presAssocID="{2C10DD1F-EC75-4C5A-98B2-1B094EF5EDD1}" presName="root1" presStyleCnt="0"/>
      <dgm:spPr/>
    </dgm:pt>
    <dgm:pt modelId="{7689CF3A-4DE4-42DF-99CA-38057572D58B}" type="pres">
      <dgm:prSet presAssocID="{2C10DD1F-EC75-4C5A-98B2-1B094EF5EDD1}" presName="LevelOneTextNode" presStyleLbl="node0" presStyleIdx="0" presStyleCnt="1">
        <dgm:presLayoutVars>
          <dgm:chPref val="3"/>
        </dgm:presLayoutVars>
      </dgm:prSet>
      <dgm:spPr/>
    </dgm:pt>
    <dgm:pt modelId="{A31246E9-D91C-49C7-93D6-BC77F658D698}" type="pres">
      <dgm:prSet presAssocID="{2C10DD1F-EC75-4C5A-98B2-1B094EF5EDD1}" presName="level2hierChild" presStyleCnt="0"/>
      <dgm:spPr/>
    </dgm:pt>
    <dgm:pt modelId="{C5D93CCC-3394-4619-ACFD-87896809AA8F}" type="pres">
      <dgm:prSet presAssocID="{1AFB01B5-24DF-456F-BC5C-E451A7F9053F}" presName="conn2-1" presStyleLbl="parChTrans1D2" presStyleIdx="0" presStyleCnt="3"/>
      <dgm:spPr/>
    </dgm:pt>
    <dgm:pt modelId="{F89815C1-730C-47DC-BC78-FD12560C28C2}" type="pres">
      <dgm:prSet presAssocID="{1AFB01B5-24DF-456F-BC5C-E451A7F9053F}" presName="connTx" presStyleLbl="parChTrans1D2" presStyleIdx="0" presStyleCnt="3"/>
      <dgm:spPr/>
    </dgm:pt>
    <dgm:pt modelId="{7B9FC3C7-CA7C-400D-91E4-FC3F9AE198CA}" type="pres">
      <dgm:prSet presAssocID="{02EDDDE3-8D04-4858-BEEE-81D91C65C3D1}" presName="root2" presStyleCnt="0"/>
      <dgm:spPr/>
    </dgm:pt>
    <dgm:pt modelId="{C9050C82-87FE-4E10-8709-619A15287C49}" type="pres">
      <dgm:prSet presAssocID="{02EDDDE3-8D04-4858-BEEE-81D91C65C3D1}" presName="LevelTwoTextNode" presStyleLbl="node2" presStyleIdx="0" presStyleCnt="3">
        <dgm:presLayoutVars>
          <dgm:chPref val="3"/>
        </dgm:presLayoutVars>
      </dgm:prSet>
      <dgm:spPr/>
    </dgm:pt>
    <dgm:pt modelId="{AF28B292-D4D6-4DAC-8CFA-365F424E2146}" type="pres">
      <dgm:prSet presAssocID="{02EDDDE3-8D04-4858-BEEE-81D91C65C3D1}" presName="level3hierChild" presStyleCnt="0"/>
      <dgm:spPr/>
    </dgm:pt>
    <dgm:pt modelId="{4F6F3D19-A98D-4CBE-A0C4-F1A148305694}" type="pres">
      <dgm:prSet presAssocID="{0EAF2A13-B959-4764-96C9-28BD89C79C89}" presName="conn2-1" presStyleLbl="parChTrans1D2" presStyleIdx="1" presStyleCnt="3"/>
      <dgm:spPr/>
    </dgm:pt>
    <dgm:pt modelId="{4FB2C19A-29E1-44B0-BB7A-6347DC2CCB96}" type="pres">
      <dgm:prSet presAssocID="{0EAF2A13-B959-4764-96C9-28BD89C79C89}" presName="connTx" presStyleLbl="parChTrans1D2" presStyleIdx="1" presStyleCnt="3"/>
      <dgm:spPr/>
    </dgm:pt>
    <dgm:pt modelId="{D7D042C5-E64A-4500-8E46-354D14C75749}" type="pres">
      <dgm:prSet presAssocID="{1E726F0A-50EF-4F4F-B522-ABC90BC94040}" presName="root2" presStyleCnt="0"/>
      <dgm:spPr/>
    </dgm:pt>
    <dgm:pt modelId="{8119206A-74DF-4D4E-B777-59B18EBDC6EF}" type="pres">
      <dgm:prSet presAssocID="{1E726F0A-50EF-4F4F-B522-ABC90BC94040}" presName="LevelTwoTextNode" presStyleLbl="node2" presStyleIdx="1" presStyleCnt="3">
        <dgm:presLayoutVars>
          <dgm:chPref val="3"/>
        </dgm:presLayoutVars>
      </dgm:prSet>
      <dgm:spPr/>
    </dgm:pt>
    <dgm:pt modelId="{6724CB7E-6B90-45BE-B161-15AD84310880}" type="pres">
      <dgm:prSet presAssocID="{1E726F0A-50EF-4F4F-B522-ABC90BC94040}" presName="level3hierChild" presStyleCnt="0"/>
      <dgm:spPr/>
    </dgm:pt>
    <dgm:pt modelId="{F2C91B84-1A51-4E9B-A57B-9EC2E1D13893}" type="pres">
      <dgm:prSet presAssocID="{172E6876-AA4E-4C7F-AA56-7FFB909800B1}" presName="conn2-1" presStyleLbl="parChTrans1D2" presStyleIdx="2" presStyleCnt="3"/>
      <dgm:spPr/>
    </dgm:pt>
    <dgm:pt modelId="{39E23602-8FFA-4C5D-B3D0-A0FDB86DCC4A}" type="pres">
      <dgm:prSet presAssocID="{172E6876-AA4E-4C7F-AA56-7FFB909800B1}" presName="connTx" presStyleLbl="parChTrans1D2" presStyleIdx="2" presStyleCnt="3"/>
      <dgm:spPr/>
    </dgm:pt>
    <dgm:pt modelId="{4E0C89F4-C6FF-4BCA-ACC6-AFBC0B2EEB0E}" type="pres">
      <dgm:prSet presAssocID="{3B9A8DE9-181D-41BC-8B1B-D3A7140C7535}" presName="root2" presStyleCnt="0"/>
      <dgm:spPr/>
    </dgm:pt>
    <dgm:pt modelId="{6E17ABDE-6334-46B7-9895-68ED06F64C28}" type="pres">
      <dgm:prSet presAssocID="{3B9A8DE9-181D-41BC-8B1B-D3A7140C7535}" presName="LevelTwoTextNode" presStyleLbl="node2" presStyleIdx="2" presStyleCnt="3">
        <dgm:presLayoutVars>
          <dgm:chPref val="3"/>
        </dgm:presLayoutVars>
      </dgm:prSet>
      <dgm:spPr/>
    </dgm:pt>
    <dgm:pt modelId="{F48A32CE-4C03-41D4-A467-05FAA0737156}" type="pres">
      <dgm:prSet presAssocID="{3B9A8DE9-181D-41BC-8B1B-D3A7140C7535}" presName="level3hierChild" presStyleCnt="0"/>
      <dgm:spPr/>
    </dgm:pt>
  </dgm:ptLst>
  <dgm:cxnLst>
    <dgm:cxn modelId="{323ACA3C-B4E5-434A-A116-FB93F71E08D4}" type="presOf" srcId="{2C10DD1F-EC75-4C5A-98B2-1B094EF5EDD1}" destId="{7689CF3A-4DE4-42DF-99CA-38057572D58B}" srcOrd="0" destOrd="0" presId="urn:microsoft.com/office/officeart/2008/layout/HorizontalMultiLevelHierarchy"/>
    <dgm:cxn modelId="{F1F97841-C5B2-4186-8EA2-7D5EC58C9FAB}" srcId="{2C10DD1F-EC75-4C5A-98B2-1B094EF5EDD1}" destId="{02EDDDE3-8D04-4858-BEEE-81D91C65C3D1}" srcOrd="0" destOrd="0" parTransId="{1AFB01B5-24DF-456F-BC5C-E451A7F9053F}" sibTransId="{0E6BBE01-FE94-4547-A8B2-16A0B9E7210A}"/>
    <dgm:cxn modelId="{70545D6B-EF8D-45D4-9A5B-0E548525DAEF}" type="presOf" srcId="{1E726F0A-50EF-4F4F-B522-ABC90BC94040}" destId="{8119206A-74DF-4D4E-B777-59B18EBDC6EF}" srcOrd="0" destOrd="0" presId="urn:microsoft.com/office/officeart/2008/layout/HorizontalMultiLevelHierarchy"/>
    <dgm:cxn modelId="{0AB36470-D853-4FA4-99AB-CA376FB54635}" type="presOf" srcId="{02EDDDE3-8D04-4858-BEEE-81D91C65C3D1}" destId="{C9050C82-87FE-4E10-8709-619A15287C49}" srcOrd="0" destOrd="0" presId="urn:microsoft.com/office/officeart/2008/layout/HorizontalMultiLevelHierarchy"/>
    <dgm:cxn modelId="{C0049F74-7BAA-48D2-A04B-BC3AF8A4FD7F}" srcId="{2C10DD1F-EC75-4C5A-98B2-1B094EF5EDD1}" destId="{3B9A8DE9-181D-41BC-8B1B-D3A7140C7535}" srcOrd="2" destOrd="0" parTransId="{172E6876-AA4E-4C7F-AA56-7FFB909800B1}" sibTransId="{88EFE741-803D-45B4-A532-A9707E7DFF1F}"/>
    <dgm:cxn modelId="{F4F28E76-FD2B-43F4-B4F8-73D7E7A8543D}" type="presOf" srcId="{172E6876-AA4E-4C7F-AA56-7FFB909800B1}" destId="{F2C91B84-1A51-4E9B-A57B-9EC2E1D13893}" srcOrd="0" destOrd="0" presId="urn:microsoft.com/office/officeart/2008/layout/HorizontalMultiLevelHierarchy"/>
    <dgm:cxn modelId="{12B20877-8253-4DFE-B0F3-F26B5A0965A5}" type="presOf" srcId="{1AFB01B5-24DF-456F-BC5C-E451A7F9053F}" destId="{C5D93CCC-3394-4619-ACFD-87896809AA8F}" srcOrd="0" destOrd="0" presId="urn:microsoft.com/office/officeart/2008/layout/HorizontalMultiLevelHierarchy"/>
    <dgm:cxn modelId="{C8C71C8B-0916-4463-9C8D-D121E1896B47}" type="presOf" srcId="{172E6876-AA4E-4C7F-AA56-7FFB909800B1}" destId="{39E23602-8FFA-4C5D-B3D0-A0FDB86DCC4A}" srcOrd="1" destOrd="0" presId="urn:microsoft.com/office/officeart/2008/layout/HorizontalMultiLevelHierarchy"/>
    <dgm:cxn modelId="{0EC9A493-E57D-4FF6-80AE-C80CFC9B54D1}" type="presOf" srcId="{1AFB01B5-24DF-456F-BC5C-E451A7F9053F}" destId="{F89815C1-730C-47DC-BC78-FD12560C28C2}" srcOrd="1" destOrd="0" presId="urn:microsoft.com/office/officeart/2008/layout/HorizontalMultiLevelHierarchy"/>
    <dgm:cxn modelId="{18BD2CA1-24A8-4D78-8203-7F10370B85C6}" srcId="{2C10DD1F-EC75-4C5A-98B2-1B094EF5EDD1}" destId="{1E726F0A-50EF-4F4F-B522-ABC90BC94040}" srcOrd="1" destOrd="0" parTransId="{0EAF2A13-B959-4764-96C9-28BD89C79C89}" sibTransId="{97F27C67-D483-4A6B-9349-6595F0A4BB7A}"/>
    <dgm:cxn modelId="{63C0C7A5-C210-454C-82FF-6EF40B0CC890}" type="presOf" srcId="{3B9A8DE9-181D-41BC-8B1B-D3A7140C7535}" destId="{6E17ABDE-6334-46B7-9895-68ED06F64C28}" srcOrd="0" destOrd="0" presId="urn:microsoft.com/office/officeart/2008/layout/HorizontalMultiLevelHierarchy"/>
    <dgm:cxn modelId="{FC2626AA-EA19-47D6-B74E-21CDB9F167A1}" type="presOf" srcId="{0EAF2A13-B959-4764-96C9-28BD89C79C89}" destId="{4F6F3D19-A98D-4CBE-A0C4-F1A148305694}" srcOrd="0" destOrd="0" presId="urn:microsoft.com/office/officeart/2008/layout/HorizontalMultiLevelHierarchy"/>
    <dgm:cxn modelId="{7E0617F5-CF2D-48E1-8558-FE85006F8FD4}" type="presOf" srcId="{0EAF2A13-B959-4764-96C9-28BD89C79C89}" destId="{4FB2C19A-29E1-44B0-BB7A-6347DC2CCB96}" srcOrd="1" destOrd="0" presId="urn:microsoft.com/office/officeart/2008/layout/HorizontalMultiLevelHierarchy"/>
    <dgm:cxn modelId="{2BD088FA-7647-42FC-851C-C931526AEA69}" srcId="{03F28BD2-4132-4378-994D-821D918582CC}" destId="{2C10DD1F-EC75-4C5A-98B2-1B094EF5EDD1}" srcOrd="0" destOrd="0" parTransId="{78451F17-AF21-4B39-8B44-A53CCA8F8EF6}" sibTransId="{C3271E12-D8C7-4DDC-9228-55CA358A2DCB}"/>
    <dgm:cxn modelId="{7A0AB2FD-460E-4869-A2DD-37AB6BF92817}" type="presOf" srcId="{03F28BD2-4132-4378-994D-821D918582CC}" destId="{8EEBB8ED-EA65-4952-A9EF-B633FBDB7A39}" srcOrd="0" destOrd="0" presId="urn:microsoft.com/office/officeart/2008/layout/HorizontalMultiLevelHierarchy"/>
    <dgm:cxn modelId="{BAF2B317-4384-413E-AFF9-FCC0851DD8AE}" type="presParOf" srcId="{8EEBB8ED-EA65-4952-A9EF-B633FBDB7A39}" destId="{BEBC2F13-7F83-4552-9D44-653D6F99183A}" srcOrd="0" destOrd="0" presId="urn:microsoft.com/office/officeart/2008/layout/HorizontalMultiLevelHierarchy"/>
    <dgm:cxn modelId="{CF573C4F-6516-473A-8941-AE324881CE31}" type="presParOf" srcId="{BEBC2F13-7F83-4552-9D44-653D6F99183A}" destId="{7689CF3A-4DE4-42DF-99CA-38057572D58B}" srcOrd="0" destOrd="0" presId="urn:microsoft.com/office/officeart/2008/layout/HorizontalMultiLevelHierarchy"/>
    <dgm:cxn modelId="{02A22AA9-B41D-49F1-B95B-E32D3AF3EC22}" type="presParOf" srcId="{BEBC2F13-7F83-4552-9D44-653D6F99183A}" destId="{A31246E9-D91C-49C7-93D6-BC77F658D698}" srcOrd="1" destOrd="0" presId="urn:microsoft.com/office/officeart/2008/layout/HorizontalMultiLevelHierarchy"/>
    <dgm:cxn modelId="{1D94DD04-A514-40AB-AE2E-50DFC00A9484}" type="presParOf" srcId="{A31246E9-D91C-49C7-93D6-BC77F658D698}" destId="{C5D93CCC-3394-4619-ACFD-87896809AA8F}" srcOrd="0" destOrd="0" presId="urn:microsoft.com/office/officeart/2008/layout/HorizontalMultiLevelHierarchy"/>
    <dgm:cxn modelId="{D2A8A3DD-E813-41A1-9835-0D43917CFF24}" type="presParOf" srcId="{C5D93CCC-3394-4619-ACFD-87896809AA8F}" destId="{F89815C1-730C-47DC-BC78-FD12560C28C2}" srcOrd="0" destOrd="0" presId="urn:microsoft.com/office/officeart/2008/layout/HorizontalMultiLevelHierarchy"/>
    <dgm:cxn modelId="{3E61A889-7773-44CB-BA10-56D32AC7A0F4}" type="presParOf" srcId="{A31246E9-D91C-49C7-93D6-BC77F658D698}" destId="{7B9FC3C7-CA7C-400D-91E4-FC3F9AE198CA}" srcOrd="1" destOrd="0" presId="urn:microsoft.com/office/officeart/2008/layout/HorizontalMultiLevelHierarchy"/>
    <dgm:cxn modelId="{93CE6FA4-6E02-4EC8-A07A-0E9A7BB572F8}" type="presParOf" srcId="{7B9FC3C7-CA7C-400D-91E4-FC3F9AE198CA}" destId="{C9050C82-87FE-4E10-8709-619A15287C49}" srcOrd="0" destOrd="0" presId="urn:microsoft.com/office/officeart/2008/layout/HorizontalMultiLevelHierarchy"/>
    <dgm:cxn modelId="{13757283-758D-47AB-95CB-2766A6EEED4F}" type="presParOf" srcId="{7B9FC3C7-CA7C-400D-91E4-FC3F9AE198CA}" destId="{AF28B292-D4D6-4DAC-8CFA-365F424E2146}" srcOrd="1" destOrd="0" presId="urn:microsoft.com/office/officeart/2008/layout/HorizontalMultiLevelHierarchy"/>
    <dgm:cxn modelId="{3BD8E4B3-7F64-4692-8E1C-C0D766AE5FFB}" type="presParOf" srcId="{A31246E9-D91C-49C7-93D6-BC77F658D698}" destId="{4F6F3D19-A98D-4CBE-A0C4-F1A148305694}" srcOrd="2" destOrd="0" presId="urn:microsoft.com/office/officeart/2008/layout/HorizontalMultiLevelHierarchy"/>
    <dgm:cxn modelId="{C8866A5E-CF8F-4C7F-AD30-963DDED4F2D8}" type="presParOf" srcId="{4F6F3D19-A98D-4CBE-A0C4-F1A148305694}" destId="{4FB2C19A-29E1-44B0-BB7A-6347DC2CCB96}" srcOrd="0" destOrd="0" presId="urn:microsoft.com/office/officeart/2008/layout/HorizontalMultiLevelHierarchy"/>
    <dgm:cxn modelId="{15C11454-9062-4A84-B9C7-2894A1B403D7}" type="presParOf" srcId="{A31246E9-D91C-49C7-93D6-BC77F658D698}" destId="{D7D042C5-E64A-4500-8E46-354D14C75749}" srcOrd="3" destOrd="0" presId="urn:microsoft.com/office/officeart/2008/layout/HorizontalMultiLevelHierarchy"/>
    <dgm:cxn modelId="{186A5581-59C4-4E54-BFE8-AE99DFC58E89}" type="presParOf" srcId="{D7D042C5-E64A-4500-8E46-354D14C75749}" destId="{8119206A-74DF-4D4E-B777-59B18EBDC6EF}" srcOrd="0" destOrd="0" presId="urn:microsoft.com/office/officeart/2008/layout/HorizontalMultiLevelHierarchy"/>
    <dgm:cxn modelId="{C8865098-A672-42EB-95E2-60AED1DF7DE5}" type="presParOf" srcId="{D7D042C5-E64A-4500-8E46-354D14C75749}" destId="{6724CB7E-6B90-45BE-B161-15AD84310880}" srcOrd="1" destOrd="0" presId="urn:microsoft.com/office/officeart/2008/layout/HorizontalMultiLevelHierarchy"/>
    <dgm:cxn modelId="{27695F57-1332-4FAE-8C77-5895AAE34CFC}" type="presParOf" srcId="{A31246E9-D91C-49C7-93D6-BC77F658D698}" destId="{F2C91B84-1A51-4E9B-A57B-9EC2E1D13893}" srcOrd="4" destOrd="0" presId="urn:microsoft.com/office/officeart/2008/layout/HorizontalMultiLevelHierarchy"/>
    <dgm:cxn modelId="{331D87EA-16E7-4442-A8AD-850B17269AB5}" type="presParOf" srcId="{F2C91B84-1A51-4E9B-A57B-9EC2E1D13893}" destId="{39E23602-8FFA-4C5D-B3D0-A0FDB86DCC4A}" srcOrd="0" destOrd="0" presId="urn:microsoft.com/office/officeart/2008/layout/HorizontalMultiLevelHierarchy"/>
    <dgm:cxn modelId="{769CAAFB-2E00-4584-89DB-427E09286FDB}" type="presParOf" srcId="{A31246E9-D91C-49C7-93D6-BC77F658D698}" destId="{4E0C89F4-C6FF-4BCA-ACC6-AFBC0B2EEB0E}" srcOrd="5" destOrd="0" presId="urn:microsoft.com/office/officeart/2008/layout/HorizontalMultiLevelHierarchy"/>
    <dgm:cxn modelId="{C24F04F3-A69D-483F-8662-A4FE91F7EB01}" type="presParOf" srcId="{4E0C89F4-C6FF-4BCA-ACC6-AFBC0B2EEB0E}" destId="{6E17ABDE-6334-46B7-9895-68ED06F64C28}" srcOrd="0" destOrd="0" presId="urn:microsoft.com/office/officeart/2008/layout/HorizontalMultiLevelHierarchy"/>
    <dgm:cxn modelId="{E532F38E-4897-422C-9527-2A54A40D8F29}" type="presParOf" srcId="{4E0C89F4-C6FF-4BCA-ACC6-AFBC0B2EEB0E}" destId="{F48A32CE-4C03-41D4-A467-05FAA0737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FE6B91-B3C4-4E03-A3A7-C6DF350408D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DBB73D2-B761-46F9-802E-A208FD53AFE9}">
      <dgm:prSet phldrT="[Текст]" custT="1"/>
      <dgm:spPr/>
      <dgm:t>
        <a:bodyPr/>
        <a:lstStyle/>
        <a:p>
          <a:r>
            <a:rPr lang="uk-UA" sz="2400" dirty="0">
              <a:latin typeface="+mn-lt"/>
            </a:rPr>
            <a:t>висока продуктивність</a:t>
          </a:r>
          <a:endParaRPr lang="ru-RU" sz="2400" dirty="0"/>
        </a:p>
      </dgm:t>
    </dgm:pt>
    <dgm:pt modelId="{2894E06C-095E-48D4-B3EB-BCE1647B4304}" type="parTrans" cxnId="{BABBBDB8-AB8C-4053-BA1C-F1A645DF5DDF}">
      <dgm:prSet/>
      <dgm:spPr/>
      <dgm:t>
        <a:bodyPr/>
        <a:lstStyle/>
        <a:p>
          <a:endParaRPr lang="ru-RU" sz="2400"/>
        </a:p>
      </dgm:t>
    </dgm:pt>
    <dgm:pt modelId="{1A4B68C9-3FB6-4297-8FC1-ABA9BDE544C1}" type="sibTrans" cxnId="{BABBBDB8-AB8C-4053-BA1C-F1A645DF5DDF}">
      <dgm:prSet/>
      <dgm:spPr/>
      <dgm:t>
        <a:bodyPr/>
        <a:lstStyle/>
        <a:p>
          <a:endParaRPr lang="ru-RU" sz="2400"/>
        </a:p>
      </dgm:t>
    </dgm:pt>
    <dgm:pt modelId="{B41421E3-4B10-4E55-ADC5-C1AE94A8023C}">
      <dgm:prSet custT="1"/>
      <dgm:spPr/>
      <dgm:t>
        <a:bodyPr/>
        <a:lstStyle/>
        <a:p>
          <a:r>
            <a:rPr lang="uk-UA" sz="2400" dirty="0">
              <a:latin typeface="+mn-lt"/>
            </a:rPr>
            <a:t>різноманітність форм даних</a:t>
          </a:r>
        </a:p>
      </dgm:t>
    </dgm:pt>
    <dgm:pt modelId="{54B1E11E-7FFB-47F1-903D-C9A54BB88D16}" type="parTrans" cxnId="{9A9F061B-FF69-4F60-AB46-993A61BA32F0}">
      <dgm:prSet/>
      <dgm:spPr/>
      <dgm:t>
        <a:bodyPr/>
        <a:lstStyle/>
        <a:p>
          <a:endParaRPr lang="ru-RU" sz="2400"/>
        </a:p>
      </dgm:t>
    </dgm:pt>
    <dgm:pt modelId="{77316504-CD24-430B-8C33-955AAA5DCA5D}" type="sibTrans" cxnId="{9A9F061B-FF69-4F60-AB46-993A61BA32F0}">
      <dgm:prSet/>
      <dgm:spPr/>
      <dgm:t>
        <a:bodyPr/>
        <a:lstStyle/>
        <a:p>
          <a:endParaRPr lang="ru-RU" sz="2400"/>
        </a:p>
      </dgm:t>
    </dgm:pt>
    <dgm:pt modelId="{2109D92F-94BA-472C-9F70-2E6E45221733}">
      <dgm:prSet custT="1"/>
      <dgm:spPr/>
      <dgm:t>
        <a:bodyPr/>
        <a:lstStyle/>
        <a:p>
          <a:r>
            <a:rPr lang="uk-UA" sz="2400" dirty="0">
              <a:latin typeface="+mn-lt"/>
            </a:rPr>
            <a:t>широка номенклатура операцій</a:t>
          </a:r>
        </a:p>
      </dgm:t>
    </dgm:pt>
    <dgm:pt modelId="{94211535-6C0E-4768-A3AB-00D3896177A6}" type="parTrans" cxnId="{04D45204-C9D6-40D3-A1F2-E213A26ABD72}">
      <dgm:prSet/>
      <dgm:spPr/>
      <dgm:t>
        <a:bodyPr/>
        <a:lstStyle/>
        <a:p>
          <a:endParaRPr lang="ru-RU" sz="2400"/>
        </a:p>
      </dgm:t>
    </dgm:pt>
    <dgm:pt modelId="{E48344FD-EC22-4D7B-B1AA-A55F0AE50243}" type="sibTrans" cxnId="{04D45204-C9D6-40D3-A1F2-E213A26ABD72}">
      <dgm:prSet/>
      <dgm:spPr/>
      <dgm:t>
        <a:bodyPr/>
        <a:lstStyle/>
        <a:p>
          <a:endParaRPr lang="ru-RU" sz="2400"/>
        </a:p>
      </dgm:t>
    </dgm:pt>
    <dgm:pt modelId="{4658AAB5-9627-403A-A0CC-9E562BF73104}">
      <dgm:prSet custT="1"/>
      <dgm:spPr/>
      <dgm:t>
        <a:bodyPr/>
        <a:lstStyle/>
        <a:p>
          <a:r>
            <a:rPr lang="uk-UA" sz="2400" dirty="0">
              <a:latin typeface="+mn-lt"/>
            </a:rPr>
            <a:t>велика ємкість оперативної пам'яті</a:t>
          </a:r>
        </a:p>
      </dgm:t>
    </dgm:pt>
    <dgm:pt modelId="{0C908DB5-80E7-4A5F-B422-F7F39903BCBB}" type="parTrans" cxnId="{CB7FE9BB-B192-4FEB-85F3-4946C14C7FEF}">
      <dgm:prSet/>
      <dgm:spPr/>
      <dgm:t>
        <a:bodyPr/>
        <a:lstStyle/>
        <a:p>
          <a:endParaRPr lang="ru-RU" sz="2400"/>
        </a:p>
      </dgm:t>
    </dgm:pt>
    <dgm:pt modelId="{D77661CE-EE67-4C91-B9D2-DFE3A3D51727}" type="sibTrans" cxnId="{CB7FE9BB-B192-4FEB-85F3-4946C14C7FEF}">
      <dgm:prSet/>
      <dgm:spPr/>
      <dgm:t>
        <a:bodyPr/>
        <a:lstStyle/>
        <a:p>
          <a:endParaRPr lang="ru-RU" sz="2400"/>
        </a:p>
      </dgm:t>
    </dgm:pt>
    <dgm:pt modelId="{8C871505-AE88-4A26-9B62-3E0DA53597E1}">
      <dgm:prSet custT="1"/>
      <dgm:spPr/>
      <dgm:t>
        <a:bodyPr/>
        <a:lstStyle/>
        <a:p>
          <a:r>
            <a:rPr lang="uk-UA" sz="2400" dirty="0">
              <a:latin typeface="+mn-lt"/>
            </a:rPr>
            <a:t>розвинена організація системи введення-виведення інформації</a:t>
          </a:r>
        </a:p>
      </dgm:t>
    </dgm:pt>
    <dgm:pt modelId="{3F0F44C0-5BD6-49DA-99B0-8DE1EF7696C2}" type="parTrans" cxnId="{136BC408-203F-4934-B697-1F7293AF0B2B}">
      <dgm:prSet/>
      <dgm:spPr/>
      <dgm:t>
        <a:bodyPr/>
        <a:lstStyle/>
        <a:p>
          <a:endParaRPr lang="ru-RU" sz="2400"/>
        </a:p>
      </dgm:t>
    </dgm:pt>
    <dgm:pt modelId="{2A44DC20-E666-410A-A2DA-80D0A2E13D29}" type="sibTrans" cxnId="{136BC408-203F-4934-B697-1F7293AF0B2B}">
      <dgm:prSet/>
      <dgm:spPr/>
      <dgm:t>
        <a:bodyPr/>
        <a:lstStyle/>
        <a:p>
          <a:endParaRPr lang="ru-RU" sz="2400"/>
        </a:p>
      </dgm:t>
    </dgm:pt>
    <dgm:pt modelId="{D7EE72C2-55AD-443A-95B9-86206CD8B093}" type="pres">
      <dgm:prSet presAssocID="{90FE6B91-B3C4-4E03-A3A7-C6DF350408D2}" presName="linear" presStyleCnt="0">
        <dgm:presLayoutVars>
          <dgm:dir/>
          <dgm:animLvl val="lvl"/>
          <dgm:resizeHandles val="exact"/>
        </dgm:presLayoutVars>
      </dgm:prSet>
      <dgm:spPr/>
    </dgm:pt>
    <dgm:pt modelId="{66543051-42DC-4D35-9E59-DCC7822E80B2}" type="pres">
      <dgm:prSet presAssocID="{4DBB73D2-B761-46F9-802E-A208FD53AFE9}" presName="parentLin" presStyleCnt="0"/>
      <dgm:spPr/>
    </dgm:pt>
    <dgm:pt modelId="{986113ED-1977-4B87-93B9-BB228E7D5BAD}" type="pres">
      <dgm:prSet presAssocID="{4DBB73D2-B761-46F9-802E-A208FD53AFE9}" presName="parentLeftMargin" presStyleLbl="node1" presStyleIdx="0" presStyleCnt="5"/>
      <dgm:spPr/>
    </dgm:pt>
    <dgm:pt modelId="{DE756F24-7314-46A0-BB92-50562D7E63DF}" type="pres">
      <dgm:prSet presAssocID="{4DBB73D2-B761-46F9-802E-A208FD53AF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BD4F0B-1629-47B0-9909-4C3FDA779FDB}" type="pres">
      <dgm:prSet presAssocID="{4DBB73D2-B761-46F9-802E-A208FD53AFE9}" presName="negativeSpace" presStyleCnt="0"/>
      <dgm:spPr/>
    </dgm:pt>
    <dgm:pt modelId="{E3C925FC-9B7E-462A-8D70-9DACD1A9F03B}" type="pres">
      <dgm:prSet presAssocID="{4DBB73D2-B761-46F9-802E-A208FD53AFE9}" presName="childText" presStyleLbl="conFgAcc1" presStyleIdx="0" presStyleCnt="5">
        <dgm:presLayoutVars>
          <dgm:bulletEnabled val="1"/>
        </dgm:presLayoutVars>
      </dgm:prSet>
      <dgm:spPr/>
    </dgm:pt>
    <dgm:pt modelId="{46E7A21D-414E-4006-9A1D-FD40AA9EEEC4}" type="pres">
      <dgm:prSet presAssocID="{1A4B68C9-3FB6-4297-8FC1-ABA9BDE544C1}" presName="spaceBetweenRectangles" presStyleCnt="0"/>
      <dgm:spPr/>
    </dgm:pt>
    <dgm:pt modelId="{ED341DC1-5D6A-405B-8452-D845FB9F7DEC}" type="pres">
      <dgm:prSet presAssocID="{B41421E3-4B10-4E55-ADC5-C1AE94A8023C}" presName="parentLin" presStyleCnt="0"/>
      <dgm:spPr/>
    </dgm:pt>
    <dgm:pt modelId="{DB5D864C-418E-4A82-A25A-4EC807DB4C77}" type="pres">
      <dgm:prSet presAssocID="{B41421E3-4B10-4E55-ADC5-C1AE94A8023C}" presName="parentLeftMargin" presStyleLbl="node1" presStyleIdx="0" presStyleCnt="5"/>
      <dgm:spPr/>
    </dgm:pt>
    <dgm:pt modelId="{75559C20-8EBC-4A1B-936C-D46628274C7E}" type="pres">
      <dgm:prSet presAssocID="{B41421E3-4B10-4E55-ADC5-C1AE94A802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E96148-C880-40C9-9211-3141502A9597}" type="pres">
      <dgm:prSet presAssocID="{B41421E3-4B10-4E55-ADC5-C1AE94A8023C}" presName="negativeSpace" presStyleCnt="0"/>
      <dgm:spPr/>
    </dgm:pt>
    <dgm:pt modelId="{8B14B7A2-ED57-404C-BF77-CE7E8213B17D}" type="pres">
      <dgm:prSet presAssocID="{B41421E3-4B10-4E55-ADC5-C1AE94A8023C}" presName="childText" presStyleLbl="conFgAcc1" presStyleIdx="1" presStyleCnt="5">
        <dgm:presLayoutVars>
          <dgm:bulletEnabled val="1"/>
        </dgm:presLayoutVars>
      </dgm:prSet>
      <dgm:spPr/>
    </dgm:pt>
    <dgm:pt modelId="{3640C3DE-A1FF-484A-9D90-1F01EF80C61F}" type="pres">
      <dgm:prSet presAssocID="{77316504-CD24-430B-8C33-955AAA5DCA5D}" presName="spaceBetweenRectangles" presStyleCnt="0"/>
      <dgm:spPr/>
    </dgm:pt>
    <dgm:pt modelId="{071FFBEB-AFB4-4281-B80D-B404404CAAF2}" type="pres">
      <dgm:prSet presAssocID="{2109D92F-94BA-472C-9F70-2E6E45221733}" presName="parentLin" presStyleCnt="0"/>
      <dgm:spPr/>
    </dgm:pt>
    <dgm:pt modelId="{1CDD334E-7518-424C-A760-9AD7907B4A20}" type="pres">
      <dgm:prSet presAssocID="{2109D92F-94BA-472C-9F70-2E6E45221733}" presName="parentLeftMargin" presStyleLbl="node1" presStyleIdx="1" presStyleCnt="5"/>
      <dgm:spPr/>
    </dgm:pt>
    <dgm:pt modelId="{371D5C61-BA78-457D-98E3-0BFAB91143A2}" type="pres">
      <dgm:prSet presAssocID="{2109D92F-94BA-472C-9F70-2E6E452217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953AC6-B712-4B68-B5B1-49A5741FBD4F}" type="pres">
      <dgm:prSet presAssocID="{2109D92F-94BA-472C-9F70-2E6E45221733}" presName="negativeSpace" presStyleCnt="0"/>
      <dgm:spPr/>
    </dgm:pt>
    <dgm:pt modelId="{219B1F4E-7814-4D4E-A83F-BBD9C09F10FD}" type="pres">
      <dgm:prSet presAssocID="{2109D92F-94BA-472C-9F70-2E6E45221733}" presName="childText" presStyleLbl="conFgAcc1" presStyleIdx="2" presStyleCnt="5">
        <dgm:presLayoutVars>
          <dgm:bulletEnabled val="1"/>
        </dgm:presLayoutVars>
      </dgm:prSet>
      <dgm:spPr/>
    </dgm:pt>
    <dgm:pt modelId="{8DB85242-D1E4-4497-B2A8-0064512DFB6B}" type="pres">
      <dgm:prSet presAssocID="{E48344FD-EC22-4D7B-B1AA-A55F0AE50243}" presName="spaceBetweenRectangles" presStyleCnt="0"/>
      <dgm:spPr/>
    </dgm:pt>
    <dgm:pt modelId="{568EF122-5B50-461B-AB43-8C4C2703D7EA}" type="pres">
      <dgm:prSet presAssocID="{4658AAB5-9627-403A-A0CC-9E562BF73104}" presName="parentLin" presStyleCnt="0"/>
      <dgm:spPr/>
    </dgm:pt>
    <dgm:pt modelId="{FC4BF66E-FC9B-4D84-964E-7D5E449CAEB2}" type="pres">
      <dgm:prSet presAssocID="{4658AAB5-9627-403A-A0CC-9E562BF73104}" presName="parentLeftMargin" presStyleLbl="node1" presStyleIdx="2" presStyleCnt="5"/>
      <dgm:spPr/>
    </dgm:pt>
    <dgm:pt modelId="{271232AA-FFD9-4B3B-BD6F-C3AEBB8EA353}" type="pres">
      <dgm:prSet presAssocID="{4658AAB5-9627-403A-A0CC-9E562BF7310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829F80-4DF3-46ED-8260-6BA6C4C7F50E}" type="pres">
      <dgm:prSet presAssocID="{4658AAB5-9627-403A-A0CC-9E562BF73104}" presName="negativeSpace" presStyleCnt="0"/>
      <dgm:spPr/>
    </dgm:pt>
    <dgm:pt modelId="{F97647B1-5F21-46C0-B15B-63B6EE81A728}" type="pres">
      <dgm:prSet presAssocID="{4658AAB5-9627-403A-A0CC-9E562BF73104}" presName="childText" presStyleLbl="conFgAcc1" presStyleIdx="3" presStyleCnt="5">
        <dgm:presLayoutVars>
          <dgm:bulletEnabled val="1"/>
        </dgm:presLayoutVars>
      </dgm:prSet>
      <dgm:spPr/>
    </dgm:pt>
    <dgm:pt modelId="{58840D90-BA4E-4B38-98B3-27FC0FC0C921}" type="pres">
      <dgm:prSet presAssocID="{D77661CE-EE67-4C91-B9D2-DFE3A3D51727}" presName="spaceBetweenRectangles" presStyleCnt="0"/>
      <dgm:spPr/>
    </dgm:pt>
    <dgm:pt modelId="{45447678-DB53-4F62-A4B4-09E323C5FFB9}" type="pres">
      <dgm:prSet presAssocID="{8C871505-AE88-4A26-9B62-3E0DA53597E1}" presName="parentLin" presStyleCnt="0"/>
      <dgm:spPr/>
    </dgm:pt>
    <dgm:pt modelId="{DB120401-06D0-47A0-B8D7-F19306E35F89}" type="pres">
      <dgm:prSet presAssocID="{8C871505-AE88-4A26-9B62-3E0DA53597E1}" presName="parentLeftMargin" presStyleLbl="node1" presStyleIdx="3" presStyleCnt="5"/>
      <dgm:spPr/>
    </dgm:pt>
    <dgm:pt modelId="{159AED40-5D0E-438A-B5DC-DF7D17AA3C07}" type="pres">
      <dgm:prSet presAssocID="{8C871505-AE88-4A26-9B62-3E0DA53597E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DEED94A-C5A2-4B44-B692-FBCB220D1F09}" type="pres">
      <dgm:prSet presAssocID="{8C871505-AE88-4A26-9B62-3E0DA53597E1}" presName="negativeSpace" presStyleCnt="0"/>
      <dgm:spPr/>
    </dgm:pt>
    <dgm:pt modelId="{F1BF4F91-6A81-4A73-8E35-8B81211F9F13}" type="pres">
      <dgm:prSet presAssocID="{8C871505-AE88-4A26-9B62-3E0DA53597E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4D45204-C9D6-40D3-A1F2-E213A26ABD72}" srcId="{90FE6B91-B3C4-4E03-A3A7-C6DF350408D2}" destId="{2109D92F-94BA-472C-9F70-2E6E45221733}" srcOrd="2" destOrd="0" parTransId="{94211535-6C0E-4768-A3AB-00D3896177A6}" sibTransId="{E48344FD-EC22-4D7B-B1AA-A55F0AE50243}"/>
    <dgm:cxn modelId="{136BC408-203F-4934-B697-1F7293AF0B2B}" srcId="{90FE6B91-B3C4-4E03-A3A7-C6DF350408D2}" destId="{8C871505-AE88-4A26-9B62-3E0DA53597E1}" srcOrd="4" destOrd="0" parTransId="{3F0F44C0-5BD6-49DA-99B0-8DE1EF7696C2}" sibTransId="{2A44DC20-E666-410A-A2DA-80D0A2E13D29}"/>
    <dgm:cxn modelId="{C6E72518-2393-4C54-8F2C-60096288C730}" type="presOf" srcId="{4DBB73D2-B761-46F9-802E-A208FD53AFE9}" destId="{986113ED-1977-4B87-93B9-BB228E7D5BAD}" srcOrd="0" destOrd="0" presId="urn:microsoft.com/office/officeart/2005/8/layout/list1"/>
    <dgm:cxn modelId="{9A9F061B-FF69-4F60-AB46-993A61BA32F0}" srcId="{90FE6B91-B3C4-4E03-A3A7-C6DF350408D2}" destId="{B41421E3-4B10-4E55-ADC5-C1AE94A8023C}" srcOrd="1" destOrd="0" parTransId="{54B1E11E-7FFB-47F1-903D-C9A54BB88D16}" sibTransId="{77316504-CD24-430B-8C33-955AAA5DCA5D}"/>
    <dgm:cxn modelId="{649EAE25-F1D3-4CF6-B67A-F4681047338D}" type="presOf" srcId="{B41421E3-4B10-4E55-ADC5-C1AE94A8023C}" destId="{DB5D864C-418E-4A82-A25A-4EC807DB4C77}" srcOrd="0" destOrd="0" presId="urn:microsoft.com/office/officeart/2005/8/layout/list1"/>
    <dgm:cxn modelId="{3B7B1740-AA54-4DCC-85CD-7057096A6CA7}" type="presOf" srcId="{B41421E3-4B10-4E55-ADC5-C1AE94A8023C}" destId="{75559C20-8EBC-4A1B-936C-D46628274C7E}" srcOrd="1" destOrd="0" presId="urn:microsoft.com/office/officeart/2005/8/layout/list1"/>
    <dgm:cxn modelId="{3D264644-5033-4EDF-BB3E-E5F2EA74DC6D}" type="presOf" srcId="{8C871505-AE88-4A26-9B62-3E0DA53597E1}" destId="{159AED40-5D0E-438A-B5DC-DF7D17AA3C07}" srcOrd="1" destOrd="0" presId="urn:microsoft.com/office/officeart/2005/8/layout/list1"/>
    <dgm:cxn modelId="{BE981A66-3C97-4A2A-B046-D48CB62844B2}" type="presOf" srcId="{90FE6B91-B3C4-4E03-A3A7-C6DF350408D2}" destId="{D7EE72C2-55AD-443A-95B9-86206CD8B093}" srcOrd="0" destOrd="0" presId="urn:microsoft.com/office/officeart/2005/8/layout/list1"/>
    <dgm:cxn modelId="{1AD4496A-8601-4206-B61A-61CE9D4106F4}" type="presOf" srcId="{2109D92F-94BA-472C-9F70-2E6E45221733}" destId="{1CDD334E-7518-424C-A760-9AD7907B4A20}" srcOrd="0" destOrd="0" presId="urn:microsoft.com/office/officeart/2005/8/layout/list1"/>
    <dgm:cxn modelId="{3205EE7C-B13D-4790-821C-58ADAAC1AEB9}" type="presOf" srcId="{4658AAB5-9627-403A-A0CC-9E562BF73104}" destId="{FC4BF66E-FC9B-4D84-964E-7D5E449CAEB2}" srcOrd="0" destOrd="0" presId="urn:microsoft.com/office/officeart/2005/8/layout/list1"/>
    <dgm:cxn modelId="{7376E380-045E-499B-9CBE-591FEB171CF2}" type="presOf" srcId="{8C871505-AE88-4A26-9B62-3E0DA53597E1}" destId="{DB120401-06D0-47A0-B8D7-F19306E35F89}" srcOrd="0" destOrd="0" presId="urn:microsoft.com/office/officeart/2005/8/layout/list1"/>
    <dgm:cxn modelId="{2DD8D1A7-440A-4430-9A94-6396EC9D5E78}" type="presOf" srcId="{4DBB73D2-B761-46F9-802E-A208FD53AFE9}" destId="{DE756F24-7314-46A0-BB92-50562D7E63DF}" srcOrd="1" destOrd="0" presId="urn:microsoft.com/office/officeart/2005/8/layout/list1"/>
    <dgm:cxn modelId="{BABBBDB8-AB8C-4053-BA1C-F1A645DF5DDF}" srcId="{90FE6B91-B3C4-4E03-A3A7-C6DF350408D2}" destId="{4DBB73D2-B761-46F9-802E-A208FD53AFE9}" srcOrd="0" destOrd="0" parTransId="{2894E06C-095E-48D4-B3EB-BCE1647B4304}" sibTransId="{1A4B68C9-3FB6-4297-8FC1-ABA9BDE544C1}"/>
    <dgm:cxn modelId="{CB7FE9BB-B192-4FEB-85F3-4946C14C7FEF}" srcId="{90FE6B91-B3C4-4E03-A3A7-C6DF350408D2}" destId="{4658AAB5-9627-403A-A0CC-9E562BF73104}" srcOrd="3" destOrd="0" parTransId="{0C908DB5-80E7-4A5F-B422-F7F39903BCBB}" sibTransId="{D77661CE-EE67-4C91-B9D2-DFE3A3D51727}"/>
    <dgm:cxn modelId="{126B8DCF-C80F-4E62-84EF-FAB36691A1E0}" type="presOf" srcId="{4658AAB5-9627-403A-A0CC-9E562BF73104}" destId="{271232AA-FFD9-4B3B-BD6F-C3AEBB8EA353}" srcOrd="1" destOrd="0" presId="urn:microsoft.com/office/officeart/2005/8/layout/list1"/>
    <dgm:cxn modelId="{1764FADE-84B7-4C5B-AA42-3B0BB7CADD7F}" type="presOf" srcId="{2109D92F-94BA-472C-9F70-2E6E45221733}" destId="{371D5C61-BA78-457D-98E3-0BFAB91143A2}" srcOrd="1" destOrd="0" presId="urn:microsoft.com/office/officeart/2005/8/layout/list1"/>
    <dgm:cxn modelId="{690F5805-475A-47C2-A338-E184E26609BC}" type="presParOf" srcId="{D7EE72C2-55AD-443A-95B9-86206CD8B093}" destId="{66543051-42DC-4D35-9E59-DCC7822E80B2}" srcOrd="0" destOrd="0" presId="urn:microsoft.com/office/officeart/2005/8/layout/list1"/>
    <dgm:cxn modelId="{04A1B656-CCFB-4D7F-973C-5726C7914B70}" type="presParOf" srcId="{66543051-42DC-4D35-9E59-DCC7822E80B2}" destId="{986113ED-1977-4B87-93B9-BB228E7D5BAD}" srcOrd="0" destOrd="0" presId="urn:microsoft.com/office/officeart/2005/8/layout/list1"/>
    <dgm:cxn modelId="{761DCD54-3D1B-4D60-A634-9A568CC596EB}" type="presParOf" srcId="{66543051-42DC-4D35-9E59-DCC7822E80B2}" destId="{DE756F24-7314-46A0-BB92-50562D7E63DF}" srcOrd="1" destOrd="0" presId="urn:microsoft.com/office/officeart/2005/8/layout/list1"/>
    <dgm:cxn modelId="{B08014E7-A1A5-4602-9B72-F5149412CEC9}" type="presParOf" srcId="{D7EE72C2-55AD-443A-95B9-86206CD8B093}" destId="{DABD4F0B-1629-47B0-9909-4C3FDA779FDB}" srcOrd="1" destOrd="0" presId="urn:microsoft.com/office/officeart/2005/8/layout/list1"/>
    <dgm:cxn modelId="{2A067D68-A815-4D68-8DC3-536C122CE89B}" type="presParOf" srcId="{D7EE72C2-55AD-443A-95B9-86206CD8B093}" destId="{E3C925FC-9B7E-462A-8D70-9DACD1A9F03B}" srcOrd="2" destOrd="0" presId="urn:microsoft.com/office/officeart/2005/8/layout/list1"/>
    <dgm:cxn modelId="{B6CF18BF-1695-447D-A612-16D01CA8112B}" type="presParOf" srcId="{D7EE72C2-55AD-443A-95B9-86206CD8B093}" destId="{46E7A21D-414E-4006-9A1D-FD40AA9EEEC4}" srcOrd="3" destOrd="0" presId="urn:microsoft.com/office/officeart/2005/8/layout/list1"/>
    <dgm:cxn modelId="{5460A057-EABF-431E-9F0A-5A8EA7CF99D6}" type="presParOf" srcId="{D7EE72C2-55AD-443A-95B9-86206CD8B093}" destId="{ED341DC1-5D6A-405B-8452-D845FB9F7DEC}" srcOrd="4" destOrd="0" presId="urn:microsoft.com/office/officeart/2005/8/layout/list1"/>
    <dgm:cxn modelId="{A46BBEDB-9AE0-4AC1-A4F3-A9B268ADFBF6}" type="presParOf" srcId="{ED341DC1-5D6A-405B-8452-D845FB9F7DEC}" destId="{DB5D864C-418E-4A82-A25A-4EC807DB4C77}" srcOrd="0" destOrd="0" presId="urn:microsoft.com/office/officeart/2005/8/layout/list1"/>
    <dgm:cxn modelId="{4D1E878D-1401-41F2-9052-4DF5EB83FFAE}" type="presParOf" srcId="{ED341DC1-5D6A-405B-8452-D845FB9F7DEC}" destId="{75559C20-8EBC-4A1B-936C-D46628274C7E}" srcOrd="1" destOrd="0" presId="urn:microsoft.com/office/officeart/2005/8/layout/list1"/>
    <dgm:cxn modelId="{1CBE9131-4EF3-41DB-9CAA-6B54C1FE23D6}" type="presParOf" srcId="{D7EE72C2-55AD-443A-95B9-86206CD8B093}" destId="{FBE96148-C880-40C9-9211-3141502A9597}" srcOrd="5" destOrd="0" presId="urn:microsoft.com/office/officeart/2005/8/layout/list1"/>
    <dgm:cxn modelId="{E499735C-25A0-4807-A507-4514D38C4292}" type="presParOf" srcId="{D7EE72C2-55AD-443A-95B9-86206CD8B093}" destId="{8B14B7A2-ED57-404C-BF77-CE7E8213B17D}" srcOrd="6" destOrd="0" presId="urn:microsoft.com/office/officeart/2005/8/layout/list1"/>
    <dgm:cxn modelId="{3F5E6BDC-931E-421C-83B5-D4F5548C914B}" type="presParOf" srcId="{D7EE72C2-55AD-443A-95B9-86206CD8B093}" destId="{3640C3DE-A1FF-484A-9D90-1F01EF80C61F}" srcOrd="7" destOrd="0" presId="urn:microsoft.com/office/officeart/2005/8/layout/list1"/>
    <dgm:cxn modelId="{B5F24FB3-47D2-4603-906A-72E9C60EEBA6}" type="presParOf" srcId="{D7EE72C2-55AD-443A-95B9-86206CD8B093}" destId="{071FFBEB-AFB4-4281-B80D-B404404CAAF2}" srcOrd="8" destOrd="0" presId="urn:microsoft.com/office/officeart/2005/8/layout/list1"/>
    <dgm:cxn modelId="{DCB00E49-6983-45EC-9AD9-5B4F973AE7C0}" type="presParOf" srcId="{071FFBEB-AFB4-4281-B80D-B404404CAAF2}" destId="{1CDD334E-7518-424C-A760-9AD7907B4A20}" srcOrd="0" destOrd="0" presId="urn:microsoft.com/office/officeart/2005/8/layout/list1"/>
    <dgm:cxn modelId="{483FD244-B78E-4847-B8F9-14DB4540D4F6}" type="presParOf" srcId="{071FFBEB-AFB4-4281-B80D-B404404CAAF2}" destId="{371D5C61-BA78-457D-98E3-0BFAB91143A2}" srcOrd="1" destOrd="0" presId="urn:microsoft.com/office/officeart/2005/8/layout/list1"/>
    <dgm:cxn modelId="{0DFFF14B-D688-4B92-9F04-AA81A6BF0D05}" type="presParOf" srcId="{D7EE72C2-55AD-443A-95B9-86206CD8B093}" destId="{31953AC6-B712-4B68-B5B1-49A5741FBD4F}" srcOrd="9" destOrd="0" presId="urn:microsoft.com/office/officeart/2005/8/layout/list1"/>
    <dgm:cxn modelId="{34FE80E2-0B15-4257-824F-67E30D6A601A}" type="presParOf" srcId="{D7EE72C2-55AD-443A-95B9-86206CD8B093}" destId="{219B1F4E-7814-4D4E-A83F-BBD9C09F10FD}" srcOrd="10" destOrd="0" presId="urn:microsoft.com/office/officeart/2005/8/layout/list1"/>
    <dgm:cxn modelId="{F4DA8AA9-F096-485B-8D95-772255682C8E}" type="presParOf" srcId="{D7EE72C2-55AD-443A-95B9-86206CD8B093}" destId="{8DB85242-D1E4-4497-B2A8-0064512DFB6B}" srcOrd="11" destOrd="0" presId="urn:microsoft.com/office/officeart/2005/8/layout/list1"/>
    <dgm:cxn modelId="{FE25512D-323A-4A00-A1EF-29FE09B3E05D}" type="presParOf" srcId="{D7EE72C2-55AD-443A-95B9-86206CD8B093}" destId="{568EF122-5B50-461B-AB43-8C4C2703D7EA}" srcOrd="12" destOrd="0" presId="urn:microsoft.com/office/officeart/2005/8/layout/list1"/>
    <dgm:cxn modelId="{6CFAB6A1-F109-4854-82CC-D713CE4C26D1}" type="presParOf" srcId="{568EF122-5B50-461B-AB43-8C4C2703D7EA}" destId="{FC4BF66E-FC9B-4D84-964E-7D5E449CAEB2}" srcOrd="0" destOrd="0" presId="urn:microsoft.com/office/officeart/2005/8/layout/list1"/>
    <dgm:cxn modelId="{AA2EE177-E150-4744-93A9-21728AD29425}" type="presParOf" srcId="{568EF122-5B50-461B-AB43-8C4C2703D7EA}" destId="{271232AA-FFD9-4B3B-BD6F-C3AEBB8EA353}" srcOrd="1" destOrd="0" presId="urn:microsoft.com/office/officeart/2005/8/layout/list1"/>
    <dgm:cxn modelId="{36A276C9-8D69-42E1-BF07-BF462EB430E7}" type="presParOf" srcId="{D7EE72C2-55AD-443A-95B9-86206CD8B093}" destId="{A3829F80-4DF3-46ED-8260-6BA6C4C7F50E}" srcOrd="13" destOrd="0" presId="urn:microsoft.com/office/officeart/2005/8/layout/list1"/>
    <dgm:cxn modelId="{9390A046-48DC-4165-AEB6-CD98ED7EC42B}" type="presParOf" srcId="{D7EE72C2-55AD-443A-95B9-86206CD8B093}" destId="{F97647B1-5F21-46C0-B15B-63B6EE81A728}" srcOrd="14" destOrd="0" presId="urn:microsoft.com/office/officeart/2005/8/layout/list1"/>
    <dgm:cxn modelId="{FFB0AF5C-6068-4C26-90CD-97CB35643321}" type="presParOf" srcId="{D7EE72C2-55AD-443A-95B9-86206CD8B093}" destId="{58840D90-BA4E-4B38-98B3-27FC0FC0C921}" srcOrd="15" destOrd="0" presId="urn:microsoft.com/office/officeart/2005/8/layout/list1"/>
    <dgm:cxn modelId="{F6D766A2-6CA7-4E3D-B676-BC5FA173CE51}" type="presParOf" srcId="{D7EE72C2-55AD-443A-95B9-86206CD8B093}" destId="{45447678-DB53-4F62-A4B4-09E323C5FFB9}" srcOrd="16" destOrd="0" presId="urn:microsoft.com/office/officeart/2005/8/layout/list1"/>
    <dgm:cxn modelId="{663FFA49-375A-4243-ADAE-C4375224420B}" type="presParOf" srcId="{45447678-DB53-4F62-A4B4-09E323C5FFB9}" destId="{DB120401-06D0-47A0-B8D7-F19306E35F89}" srcOrd="0" destOrd="0" presId="urn:microsoft.com/office/officeart/2005/8/layout/list1"/>
    <dgm:cxn modelId="{0A8289E7-D9AC-4130-8891-5EA0BE3E4157}" type="presParOf" srcId="{45447678-DB53-4F62-A4B4-09E323C5FFB9}" destId="{159AED40-5D0E-438A-B5DC-DF7D17AA3C07}" srcOrd="1" destOrd="0" presId="urn:microsoft.com/office/officeart/2005/8/layout/list1"/>
    <dgm:cxn modelId="{CC0B6C08-033D-483C-BAED-58FA680023E4}" type="presParOf" srcId="{D7EE72C2-55AD-443A-95B9-86206CD8B093}" destId="{BDEED94A-C5A2-4B44-B692-FBCB220D1F09}" srcOrd="17" destOrd="0" presId="urn:microsoft.com/office/officeart/2005/8/layout/list1"/>
    <dgm:cxn modelId="{CD5E455C-AE46-40BD-B3E8-E5B43247AB7B}" type="presParOf" srcId="{D7EE72C2-55AD-443A-95B9-86206CD8B093}" destId="{F1BF4F91-6A81-4A73-8E35-8B81211F9F1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FE6B91-B3C4-4E03-A3A7-C6DF350408D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DBB73D2-B761-46F9-802E-A208FD53AFE9}">
      <dgm:prSet phldrT="[Текст]" custT="1"/>
      <dgm:spPr/>
      <dgm:t>
        <a:bodyPr/>
        <a:lstStyle/>
        <a:p>
          <a:r>
            <a:rPr lang="uk-UA" sz="2400" dirty="0">
              <a:latin typeface="+mn-lt"/>
            </a:rPr>
            <a:t>Обмежені апаратні ресурси</a:t>
          </a:r>
          <a:endParaRPr lang="ru-RU" sz="2400" dirty="0"/>
        </a:p>
      </dgm:t>
    </dgm:pt>
    <dgm:pt modelId="{2894E06C-095E-48D4-B3EB-BCE1647B4304}" type="parTrans" cxnId="{BABBBDB8-AB8C-4053-BA1C-F1A645DF5DDF}">
      <dgm:prSet/>
      <dgm:spPr/>
      <dgm:t>
        <a:bodyPr/>
        <a:lstStyle/>
        <a:p>
          <a:endParaRPr lang="ru-RU" sz="2400"/>
        </a:p>
      </dgm:t>
    </dgm:pt>
    <dgm:pt modelId="{1A4B68C9-3FB6-4297-8FC1-ABA9BDE544C1}" type="sibTrans" cxnId="{BABBBDB8-AB8C-4053-BA1C-F1A645DF5DDF}">
      <dgm:prSet/>
      <dgm:spPr/>
      <dgm:t>
        <a:bodyPr/>
        <a:lstStyle/>
        <a:p>
          <a:endParaRPr lang="ru-RU" sz="2400"/>
        </a:p>
      </dgm:t>
    </dgm:pt>
    <dgm:pt modelId="{B41421E3-4B10-4E55-ADC5-C1AE94A8023C}">
      <dgm:prSet custT="1"/>
      <dgm:spPr/>
      <dgm:t>
        <a:bodyPr/>
        <a:lstStyle/>
        <a:p>
          <a:r>
            <a:rPr lang="uk-UA" sz="2400" dirty="0">
              <a:latin typeface="+mn-lt"/>
            </a:rPr>
            <a:t>Обмежені програмні ресурси</a:t>
          </a:r>
        </a:p>
      </dgm:t>
    </dgm:pt>
    <dgm:pt modelId="{54B1E11E-7FFB-47F1-903D-C9A54BB88D16}" type="parTrans" cxnId="{9A9F061B-FF69-4F60-AB46-993A61BA32F0}">
      <dgm:prSet/>
      <dgm:spPr/>
      <dgm:t>
        <a:bodyPr/>
        <a:lstStyle/>
        <a:p>
          <a:endParaRPr lang="ru-RU" sz="2400"/>
        </a:p>
      </dgm:t>
    </dgm:pt>
    <dgm:pt modelId="{77316504-CD24-430B-8C33-955AAA5DCA5D}" type="sibTrans" cxnId="{9A9F061B-FF69-4F60-AB46-993A61BA32F0}">
      <dgm:prSet/>
      <dgm:spPr/>
      <dgm:t>
        <a:bodyPr/>
        <a:lstStyle/>
        <a:p>
          <a:endParaRPr lang="ru-RU" sz="2400"/>
        </a:p>
      </dgm:t>
    </dgm:pt>
    <dgm:pt modelId="{D7EE72C2-55AD-443A-95B9-86206CD8B093}" type="pres">
      <dgm:prSet presAssocID="{90FE6B91-B3C4-4E03-A3A7-C6DF350408D2}" presName="linear" presStyleCnt="0">
        <dgm:presLayoutVars>
          <dgm:dir/>
          <dgm:animLvl val="lvl"/>
          <dgm:resizeHandles val="exact"/>
        </dgm:presLayoutVars>
      </dgm:prSet>
      <dgm:spPr/>
    </dgm:pt>
    <dgm:pt modelId="{66543051-42DC-4D35-9E59-DCC7822E80B2}" type="pres">
      <dgm:prSet presAssocID="{4DBB73D2-B761-46F9-802E-A208FD53AFE9}" presName="parentLin" presStyleCnt="0"/>
      <dgm:spPr/>
    </dgm:pt>
    <dgm:pt modelId="{986113ED-1977-4B87-93B9-BB228E7D5BAD}" type="pres">
      <dgm:prSet presAssocID="{4DBB73D2-B761-46F9-802E-A208FD53AFE9}" presName="parentLeftMargin" presStyleLbl="node1" presStyleIdx="0" presStyleCnt="2"/>
      <dgm:spPr/>
    </dgm:pt>
    <dgm:pt modelId="{DE756F24-7314-46A0-BB92-50562D7E63DF}" type="pres">
      <dgm:prSet presAssocID="{4DBB73D2-B761-46F9-802E-A208FD53AF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BD4F0B-1629-47B0-9909-4C3FDA779FDB}" type="pres">
      <dgm:prSet presAssocID="{4DBB73D2-B761-46F9-802E-A208FD53AFE9}" presName="negativeSpace" presStyleCnt="0"/>
      <dgm:spPr/>
    </dgm:pt>
    <dgm:pt modelId="{E3C925FC-9B7E-462A-8D70-9DACD1A9F03B}" type="pres">
      <dgm:prSet presAssocID="{4DBB73D2-B761-46F9-802E-A208FD53AFE9}" presName="childText" presStyleLbl="conFgAcc1" presStyleIdx="0" presStyleCnt="2">
        <dgm:presLayoutVars>
          <dgm:bulletEnabled val="1"/>
        </dgm:presLayoutVars>
      </dgm:prSet>
      <dgm:spPr/>
    </dgm:pt>
    <dgm:pt modelId="{46E7A21D-414E-4006-9A1D-FD40AA9EEEC4}" type="pres">
      <dgm:prSet presAssocID="{1A4B68C9-3FB6-4297-8FC1-ABA9BDE544C1}" presName="spaceBetweenRectangles" presStyleCnt="0"/>
      <dgm:spPr/>
    </dgm:pt>
    <dgm:pt modelId="{ED341DC1-5D6A-405B-8452-D845FB9F7DEC}" type="pres">
      <dgm:prSet presAssocID="{B41421E3-4B10-4E55-ADC5-C1AE94A8023C}" presName="parentLin" presStyleCnt="0"/>
      <dgm:spPr/>
    </dgm:pt>
    <dgm:pt modelId="{DB5D864C-418E-4A82-A25A-4EC807DB4C77}" type="pres">
      <dgm:prSet presAssocID="{B41421E3-4B10-4E55-ADC5-C1AE94A8023C}" presName="parentLeftMargin" presStyleLbl="node1" presStyleIdx="0" presStyleCnt="2"/>
      <dgm:spPr/>
    </dgm:pt>
    <dgm:pt modelId="{75559C20-8EBC-4A1B-936C-D46628274C7E}" type="pres">
      <dgm:prSet presAssocID="{B41421E3-4B10-4E55-ADC5-C1AE94A8023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E96148-C880-40C9-9211-3141502A9597}" type="pres">
      <dgm:prSet presAssocID="{B41421E3-4B10-4E55-ADC5-C1AE94A8023C}" presName="negativeSpace" presStyleCnt="0"/>
      <dgm:spPr/>
    </dgm:pt>
    <dgm:pt modelId="{8B14B7A2-ED57-404C-BF77-CE7E8213B17D}" type="pres">
      <dgm:prSet presAssocID="{B41421E3-4B10-4E55-ADC5-C1AE94A8023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A9F061B-FF69-4F60-AB46-993A61BA32F0}" srcId="{90FE6B91-B3C4-4E03-A3A7-C6DF350408D2}" destId="{B41421E3-4B10-4E55-ADC5-C1AE94A8023C}" srcOrd="1" destOrd="0" parTransId="{54B1E11E-7FFB-47F1-903D-C9A54BB88D16}" sibTransId="{77316504-CD24-430B-8C33-955AAA5DCA5D}"/>
    <dgm:cxn modelId="{44B6BC3C-56E7-4829-9118-6305C9EFF26D}" type="presOf" srcId="{B41421E3-4B10-4E55-ADC5-C1AE94A8023C}" destId="{75559C20-8EBC-4A1B-936C-D46628274C7E}" srcOrd="1" destOrd="0" presId="urn:microsoft.com/office/officeart/2005/8/layout/list1"/>
    <dgm:cxn modelId="{720C8F60-9B9A-4F73-AA36-355FDF079458}" type="presOf" srcId="{4DBB73D2-B761-46F9-802E-A208FD53AFE9}" destId="{DE756F24-7314-46A0-BB92-50562D7E63DF}" srcOrd="1" destOrd="0" presId="urn:microsoft.com/office/officeart/2005/8/layout/list1"/>
    <dgm:cxn modelId="{BABBBDB8-AB8C-4053-BA1C-F1A645DF5DDF}" srcId="{90FE6B91-B3C4-4E03-A3A7-C6DF350408D2}" destId="{4DBB73D2-B761-46F9-802E-A208FD53AFE9}" srcOrd="0" destOrd="0" parTransId="{2894E06C-095E-48D4-B3EB-BCE1647B4304}" sibTransId="{1A4B68C9-3FB6-4297-8FC1-ABA9BDE544C1}"/>
    <dgm:cxn modelId="{C3FEAFBF-074F-4EA0-9D61-A13CA685BFE2}" type="presOf" srcId="{4DBB73D2-B761-46F9-802E-A208FD53AFE9}" destId="{986113ED-1977-4B87-93B9-BB228E7D5BAD}" srcOrd="0" destOrd="0" presId="urn:microsoft.com/office/officeart/2005/8/layout/list1"/>
    <dgm:cxn modelId="{C07088C6-65B2-4CA6-84A5-6D83B3505B0E}" type="presOf" srcId="{90FE6B91-B3C4-4E03-A3A7-C6DF350408D2}" destId="{D7EE72C2-55AD-443A-95B9-86206CD8B093}" srcOrd="0" destOrd="0" presId="urn:microsoft.com/office/officeart/2005/8/layout/list1"/>
    <dgm:cxn modelId="{2CB4F6E0-F589-45C8-A654-AD950B5EC509}" type="presOf" srcId="{B41421E3-4B10-4E55-ADC5-C1AE94A8023C}" destId="{DB5D864C-418E-4A82-A25A-4EC807DB4C77}" srcOrd="0" destOrd="0" presId="urn:microsoft.com/office/officeart/2005/8/layout/list1"/>
    <dgm:cxn modelId="{B3A4BC38-AA1F-41A3-ABD0-A0A2C2215F37}" type="presParOf" srcId="{D7EE72C2-55AD-443A-95B9-86206CD8B093}" destId="{66543051-42DC-4D35-9E59-DCC7822E80B2}" srcOrd="0" destOrd="0" presId="urn:microsoft.com/office/officeart/2005/8/layout/list1"/>
    <dgm:cxn modelId="{38305DF9-9380-48FA-9C65-580C76896EF8}" type="presParOf" srcId="{66543051-42DC-4D35-9E59-DCC7822E80B2}" destId="{986113ED-1977-4B87-93B9-BB228E7D5BAD}" srcOrd="0" destOrd="0" presId="urn:microsoft.com/office/officeart/2005/8/layout/list1"/>
    <dgm:cxn modelId="{4D6A9B1E-2999-4C51-BE0D-046DDD2C0C6F}" type="presParOf" srcId="{66543051-42DC-4D35-9E59-DCC7822E80B2}" destId="{DE756F24-7314-46A0-BB92-50562D7E63DF}" srcOrd="1" destOrd="0" presId="urn:microsoft.com/office/officeart/2005/8/layout/list1"/>
    <dgm:cxn modelId="{7D8B5875-69C5-45BF-AB85-95231A25590D}" type="presParOf" srcId="{D7EE72C2-55AD-443A-95B9-86206CD8B093}" destId="{DABD4F0B-1629-47B0-9909-4C3FDA779FDB}" srcOrd="1" destOrd="0" presId="urn:microsoft.com/office/officeart/2005/8/layout/list1"/>
    <dgm:cxn modelId="{3CEB1E71-BB0E-42D3-BA56-8B163489682F}" type="presParOf" srcId="{D7EE72C2-55AD-443A-95B9-86206CD8B093}" destId="{E3C925FC-9B7E-462A-8D70-9DACD1A9F03B}" srcOrd="2" destOrd="0" presId="urn:microsoft.com/office/officeart/2005/8/layout/list1"/>
    <dgm:cxn modelId="{7435BEFC-4B2F-4563-B154-0222B735DB7C}" type="presParOf" srcId="{D7EE72C2-55AD-443A-95B9-86206CD8B093}" destId="{46E7A21D-414E-4006-9A1D-FD40AA9EEEC4}" srcOrd="3" destOrd="0" presId="urn:microsoft.com/office/officeart/2005/8/layout/list1"/>
    <dgm:cxn modelId="{BDA51888-5C2E-49A9-AED5-40B6D03C660C}" type="presParOf" srcId="{D7EE72C2-55AD-443A-95B9-86206CD8B093}" destId="{ED341DC1-5D6A-405B-8452-D845FB9F7DEC}" srcOrd="4" destOrd="0" presId="urn:microsoft.com/office/officeart/2005/8/layout/list1"/>
    <dgm:cxn modelId="{CA4705A6-9FA4-4B7D-9726-875231B70859}" type="presParOf" srcId="{ED341DC1-5D6A-405B-8452-D845FB9F7DEC}" destId="{DB5D864C-418E-4A82-A25A-4EC807DB4C77}" srcOrd="0" destOrd="0" presId="urn:microsoft.com/office/officeart/2005/8/layout/list1"/>
    <dgm:cxn modelId="{3CB5A9F2-0C08-4517-9436-AFDF75F05CA8}" type="presParOf" srcId="{ED341DC1-5D6A-405B-8452-D845FB9F7DEC}" destId="{75559C20-8EBC-4A1B-936C-D46628274C7E}" srcOrd="1" destOrd="0" presId="urn:microsoft.com/office/officeart/2005/8/layout/list1"/>
    <dgm:cxn modelId="{1C18AE79-519D-45A9-9D54-C3EC1E503352}" type="presParOf" srcId="{D7EE72C2-55AD-443A-95B9-86206CD8B093}" destId="{FBE96148-C880-40C9-9211-3141502A9597}" srcOrd="5" destOrd="0" presId="urn:microsoft.com/office/officeart/2005/8/layout/list1"/>
    <dgm:cxn modelId="{1C7F0916-876C-45C1-9F5F-4BA47CEF63FE}" type="presParOf" srcId="{D7EE72C2-55AD-443A-95B9-86206CD8B093}" destId="{8B14B7A2-ED57-404C-BF77-CE7E8213B17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FE6B91-B3C4-4E03-A3A7-C6DF350408D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DBB73D2-B761-46F9-802E-A208FD53AFE9}">
      <dgm:prSet phldrT="[Текст]" custT="1"/>
      <dgm:spPr/>
      <dgm:t>
        <a:bodyPr/>
        <a:lstStyle/>
        <a:p>
          <a:r>
            <a:rPr lang="uk-UA" sz="2400" b="0" dirty="0"/>
            <a:t>чітко спеціалізована структура</a:t>
          </a:r>
          <a:endParaRPr lang="ru-RU" sz="2400" b="0" dirty="0"/>
        </a:p>
      </dgm:t>
    </dgm:pt>
    <dgm:pt modelId="{2894E06C-095E-48D4-B3EB-BCE1647B4304}" type="parTrans" cxnId="{BABBBDB8-AB8C-4053-BA1C-F1A645DF5DDF}">
      <dgm:prSet/>
      <dgm:spPr/>
      <dgm:t>
        <a:bodyPr/>
        <a:lstStyle/>
        <a:p>
          <a:endParaRPr lang="ru-RU" sz="2400"/>
        </a:p>
      </dgm:t>
    </dgm:pt>
    <dgm:pt modelId="{1A4B68C9-3FB6-4297-8FC1-ABA9BDE544C1}" type="sibTrans" cxnId="{BABBBDB8-AB8C-4053-BA1C-F1A645DF5DDF}">
      <dgm:prSet/>
      <dgm:spPr/>
      <dgm:t>
        <a:bodyPr/>
        <a:lstStyle/>
        <a:p>
          <a:endParaRPr lang="ru-RU" sz="2400"/>
        </a:p>
      </dgm:t>
    </dgm:pt>
    <dgm:pt modelId="{A5E460BC-254B-42E4-9A19-C2DB7206DE08}">
      <dgm:prSet custT="1"/>
      <dgm:spPr/>
      <dgm:t>
        <a:bodyPr/>
        <a:lstStyle/>
        <a:p>
          <a:r>
            <a:rPr lang="uk-UA" sz="2400" dirty="0"/>
            <a:t>істотно знижена складність і вартість;</a:t>
          </a:r>
        </a:p>
      </dgm:t>
    </dgm:pt>
    <dgm:pt modelId="{F66731D8-4768-492A-8425-115DF80FCBA2}" type="parTrans" cxnId="{CA5307A4-83D4-47DF-BBB3-2CF3D81BDDE0}">
      <dgm:prSet/>
      <dgm:spPr/>
      <dgm:t>
        <a:bodyPr/>
        <a:lstStyle/>
        <a:p>
          <a:endParaRPr lang="ru-RU" sz="2400"/>
        </a:p>
      </dgm:t>
    </dgm:pt>
    <dgm:pt modelId="{B45BBF4A-C26E-4AFB-8C1A-A4F9C4CCA67F}" type="sibTrans" cxnId="{CA5307A4-83D4-47DF-BBB3-2CF3D81BDDE0}">
      <dgm:prSet/>
      <dgm:spPr/>
      <dgm:t>
        <a:bodyPr/>
        <a:lstStyle/>
        <a:p>
          <a:endParaRPr lang="ru-RU" sz="2400"/>
        </a:p>
      </dgm:t>
    </dgm:pt>
    <dgm:pt modelId="{D786EA2D-0653-4C78-9EB4-DD48EEEF50A6}">
      <dgm:prSet custT="1"/>
      <dgm:spPr/>
      <dgm:t>
        <a:bodyPr/>
        <a:lstStyle/>
        <a:p>
          <a:r>
            <a:rPr lang="uk-UA" sz="2400"/>
            <a:t>висока продуктивність і надійність роботи</a:t>
          </a:r>
          <a:endParaRPr lang="uk-UA" sz="2400" dirty="0"/>
        </a:p>
      </dgm:t>
    </dgm:pt>
    <dgm:pt modelId="{E49F3574-A13B-483F-94F1-14D208F069D3}" type="parTrans" cxnId="{F3EB505D-A369-4D0F-8D37-F1A21EF66A0A}">
      <dgm:prSet/>
      <dgm:spPr/>
      <dgm:t>
        <a:bodyPr/>
        <a:lstStyle/>
        <a:p>
          <a:endParaRPr lang="ru-RU" sz="2400"/>
        </a:p>
      </dgm:t>
    </dgm:pt>
    <dgm:pt modelId="{7209F143-554B-4B6A-A4CB-D104F728B75C}" type="sibTrans" cxnId="{F3EB505D-A369-4D0F-8D37-F1A21EF66A0A}">
      <dgm:prSet/>
      <dgm:spPr/>
      <dgm:t>
        <a:bodyPr/>
        <a:lstStyle/>
        <a:p>
          <a:endParaRPr lang="ru-RU" sz="2400"/>
        </a:p>
      </dgm:t>
    </dgm:pt>
    <dgm:pt modelId="{D7EE72C2-55AD-443A-95B9-86206CD8B093}" type="pres">
      <dgm:prSet presAssocID="{90FE6B91-B3C4-4E03-A3A7-C6DF350408D2}" presName="linear" presStyleCnt="0">
        <dgm:presLayoutVars>
          <dgm:dir/>
          <dgm:animLvl val="lvl"/>
          <dgm:resizeHandles val="exact"/>
        </dgm:presLayoutVars>
      </dgm:prSet>
      <dgm:spPr/>
    </dgm:pt>
    <dgm:pt modelId="{66543051-42DC-4D35-9E59-DCC7822E80B2}" type="pres">
      <dgm:prSet presAssocID="{4DBB73D2-B761-46F9-802E-A208FD53AFE9}" presName="parentLin" presStyleCnt="0"/>
      <dgm:spPr/>
    </dgm:pt>
    <dgm:pt modelId="{986113ED-1977-4B87-93B9-BB228E7D5BAD}" type="pres">
      <dgm:prSet presAssocID="{4DBB73D2-B761-46F9-802E-A208FD53AFE9}" presName="parentLeftMargin" presStyleLbl="node1" presStyleIdx="0" presStyleCnt="3"/>
      <dgm:spPr/>
    </dgm:pt>
    <dgm:pt modelId="{DE756F24-7314-46A0-BB92-50562D7E63DF}" type="pres">
      <dgm:prSet presAssocID="{4DBB73D2-B761-46F9-802E-A208FD53AF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BD4F0B-1629-47B0-9909-4C3FDA779FDB}" type="pres">
      <dgm:prSet presAssocID="{4DBB73D2-B761-46F9-802E-A208FD53AFE9}" presName="negativeSpace" presStyleCnt="0"/>
      <dgm:spPr/>
    </dgm:pt>
    <dgm:pt modelId="{E3C925FC-9B7E-462A-8D70-9DACD1A9F03B}" type="pres">
      <dgm:prSet presAssocID="{4DBB73D2-B761-46F9-802E-A208FD53AFE9}" presName="childText" presStyleLbl="conFgAcc1" presStyleIdx="0" presStyleCnt="3">
        <dgm:presLayoutVars>
          <dgm:bulletEnabled val="1"/>
        </dgm:presLayoutVars>
      </dgm:prSet>
      <dgm:spPr/>
    </dgm:pt>
    <dgm:pt modelId="{46E7A21D-414E-4006-9A1D-FD40AA9EEEC4}" type="pres">
      <dgm:prSet presAssocID="{1A4B68C9-3FB6-4297-8FC1-ABA9BDE544C1}" presName="spaceBetweenRectangles" presStyleCnt="0"/>
      <dgm:spPr/>
    </dgm:pt>
    <dgm:pt modelId="{A0C01B49-43A9-4F2C-9511-AEA3DF1F58D3}" type="pres">
      <dgm:prSet presAssocID="{A5E460BC-254B-42E4-9A19-C2DB7206DE08}" presName="parentLin" presStyleCnt="0"/>
      <dgm:spPr/>
    </dgm:pt>
    <dgm:pt modelId="{A516BBD8-716E-47A1-8935-D064C89F73FC}" type="pres">
      <dgm:prSet presAssocID="{A5E460BC-254B-42E4-9A19-C2DB7206DE08}" presName="parentLeftMargin" presStyleLbl="node1" presStyleIdx="0" presStyleCnt="3"/>
      <dgm:spPr/>
    </dgm:pt>
    <dgm:pt modelId="{6A6D30FE-7659-4C15-862B-9F2418EBFB23}" type="pres">
      <dgm:prSet presAssocID="{A5E460BC-254B-42E4-9A19-C2DB7206DE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562EA4-1CAE-48D0-BADF-CC61277F1B2B}" type="pres">
      <dgm:prSet presAssocID="{A5E460BC-254B-42E4-9A19-C2DB7206DE08}" presName="negativeSpace" presStyleCnt="0"/>
      <dgm:spPr/>
    </dgm:pt>
    <dgm:pt modelId="{6EB39E8B-C74A-49ED-9DC0-72B8F6C06937}" type="pres">
      <dgm:prSet presAssocID="{A5E460BC-254B-42E4-9A19-C2DB7206DE08}" presName="childText" presStyleLbl="conFgAcc1" presStyleIdx="1" presStyleCnt="3">
        <dgm:presLayoutVars>
          <dgm:bulletEnabled val="1"/>
        </dgm:presLayoutVars>
      </dgm:prSet>
      <dgm:spPr/>
    </dgm:pt>
    <dgm:pt modelId="{859A3DBA-DC7E-42AD-BCCD-A031CE386D64}" type="pres">
      <dgm:prSet presAssocID="{B45BBF4A-C26E-4AFB-8C1A-A4F9C4CCA67F}" presName="spaceBetweenRectangles" presStyleCnt="0"/>
      <dgm:spPr/>
    </dgm:pt>
    <dgm:pt modelId="{3D19E460-1E83-4161-8BFE-1973A173D724}" type="pres">
      <dgm:prSet presAssocID="{D786EA2D-0653-4C78-9EB4-DD48EEEF50A6}" presName="parentLin" presStyleCnt="0"/>
      <dgm:spPr/>
    </dgm:pt>
    <dgm:pt modelId="{963E8B4A-6B7D-40B3-A26E-B6FA797427AE}" type="pres">
      <dgm:prSet presAssocID="{D786EA2D-0653-4C78-9EB4-DD48EEEF50A6}" presName="parentLeftMargin" presStyleLbl="node1" presStyleIdx="1" presStyleCnt="3"/>
      <dgm:spPr/>
    </dgm:pt>
    <dgm:pt modelId="{F54AFE16-B865-4848-8108-B3A9229606E0}" type="pres">
      <dgm:prSet presAssocID="{D786EA2D-0653-4C78-9EB4-DD48EEEF50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E063C2-ABDA-4DCC-ABAA-C9488C6D1F10}" type="pres">
      <dgm:prSet presAssocID="{D786EA2D-0653-4C78-9EB4-DD48EEEF50A6}" presName="negativeSpace" presStyleCnt="0"/>
      <dgm:spPr/>
    </dgm:pt>
    <dgm:pt modelId="{1E506A3D-23F9-469E-A9B3-197C45C86C19}" type="pres">
      <dgm:prSet presAssocID="{D786EA2D-0653-4C78-9EB4-DD48EEEF50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9E663C-15AB-4AD7-8AF0-1BDD61FEEF1C}" type="presOf" srcId="{A5E460BC-254B-42E4-9A19-C2DB7206DE08}" destId="{A516BBD8-716E-47A1-8935-D064C89F73FC}" srcOrd="0" destOrd="0" presId="urn:microsoft.com/office/officeart/2005/8/layout/list1"/>
    <dgm:cxn modelId="{F3EB505D-A369-4D0F-8D37-F1A21EF66A0A}" srcId="{90FE6B91-B3C4-4E03-A3A7-C6DF350408D2}" destId="{D786EA2D-0653-4C78-9EB4-DD48EEEF50A6}" srcOrd="2" destOrd="0" parTransId="{E49F3574-A13B-483F-94F1-14D208F069D3}" sibTransId="{7209F143-554B-4B6A-A4CB-D104F728B75C}"/>
    <dgm:cxn modelId="{6D30987C-3AF0-49F4-9845-CD4279AC5CC2}" type="presOf" srcId="{4DBB73D2-B761-46F9-802E-A208FD53AFE9}" destId="{DE756F24-7314-46A0-BB92-50562D7E63DF}" srcOrd="1" destOrd="0" presId="urn:microsoft.com/office/officeart/2005/8/layout/list1"/>
    <dgm:cxn modelId="{66D86BA2-2ABE-4DAB-8EDA-A4A22E397F5B}" type="presOf" srcId="{90FE6B91-B3C4-4E03-A3A7-C6DF350408D2}" destId="{D7EE72C2-55AD-443A-95B9-86206CD8B093}" srcOrd="0" destOrd="0" presId="urn:microsoft.com/office/officeart/2005/8/layout/list1"/>
    <dgm:cxn modelId="{CA5307A4-83D4-47DF-BBB3-2CF3D81BDDE0}" srcId="{90FE6B91-B3C4-4E03-A3A7-C6DF350408D2}" destId="{A5E460BC-254B-42E4-9A19-C2DB7206DE08}" srcOrd="1" destOrd="0" parTransId="{F66731D8-4768-492A-8425-115DF80FCBA2}" sibTransId="{B45BBF4A-C26E-4AFB-8C1A-A4F9C4CCA67F}"/>
    <dgm:cxn modelId="{BABBBDB8-AB8C-4053-BA1C-F1A645DF5DDF}" srcId="{90FE6B91-B3C4-4E03-A3A7-C6DF350408D2}" destId="{4DBB73D2-B761-46F9-802E-A208FD53AFE9}" srcOrd="0" destOrd="0" parTransId="{2894E06C-095E-48D4-B3EB-BCE1647B4304}" sibTransId="{1A4B68C9-3FB6-4297-8FC1-ABA9BDE544C1}"/>
    <dgm:cxn modelId="{89B016E2-B977-4FE3-A4CE-252E7AB53E3F}" type="presOf" srcId="{D786EA2D-0653-4C78-9EB4-DD48EEEF50A6}" destId="{963E8B4A-6B7D-40B3-A26E-B6FA797427AE}" srcOrd="0" destOrd="0" presId="urn:microsoft.com/office/officeart/2005/8/layout/list1"/>
    <dgm:cxn modelId="{85750FE8-0F05-4061-A878-01B08797F019}" type="presOf" srcId="{A5E460BC-254B-42E4-9A19-C2DB7206DE08}" destId="{6A6D30FE-7659-4C15-862B-9F2418EBFB23}" srcOrd="1" destOrd="0" presId="urn:microsoft.com/office/officeart/2005/8/layout/list1"/>
    <dgm:cxn modelId="{4FA959E9-8CE5-4289-8D8E-6083156C5292}" type="presOf" srcId="{D786EA2D-0653-4C78-9EB4-DD48EEEF50A6}" destId="{F54AFE16-B865-4848-8108-B3A9229606E0}" srcOrd="1" destOrd="0" presId="urn:microsoft.com/office/officeart/2005/8/layout/list1"/>
    <dgm:cxn modelId="{4F7FA1EE-3318-49A9-8432-05CBE9EED9B5}" type="presOf" srcId="{4DBB73D2-B761-46F9-802E-A208FD53AFE9}" destId="{986113ED-1977-4B87-93B9-BB228E7D5BAD}" srcOrd="0" destOrd="0" presId="urn:microsoft.com/office/officeart/2005/8/layout/list1"/>
    <dgm:cxn modelId="{03AFA108-A089-4717-BD82-ABBC499BBBD5}" type="presParOf" srcId="{D7EE72C2-55AD-443A-95B9-86206CD8B093}" destId="{66543051-42DC-4D35-9E59-DCC7822E80B2}" srcOrd="0" destOrd="0" presId="urn:microsoft.com/office/officeart/2005/8/layout/list1"/>
    <dgm:cxn modelId="{0272F21D-1D40-4CC8-A890-61743E920DF1}" type="presParOf" srcId="{66543051-42DC-4D35-9E59-DCC7822E80B2}" destId="{986113ED-1977-4B87-93B9-BB228E7D5BAD}" srcOrd="0" destOrd="0" presId="urn:microsoft.com/office/officeart/2005/8/layout/list1"/>
    <dgm:cxn modelId="{C35DDA75-7A26-4E2C-83B9-6C68FBB58B46}" type="presParOf" srcId="{66543051-42DC-4D35-9E59-DCC7822E80B2}" destId="{DE756F24-7314-46A0-BB92-50562D7E63DF}" srcOrd="1" destOrd="0" presId="urn:microsoft.com/office/officeart/2005/8/layout/list1"/>
    <dgm:cxn modelId="{55347B8E-BCB0-4204-A9CD-36407D9322CA}" type="presParOf" srcId="{D7EE72C2-55AD-443A-95B9-86206CD8B093}" destId="{DABD4F0B-1629-47B0-9909-4C3FDA779FDB}" srcOrd="1" destOrd="0" presId="urn:microsoft.com/office/officeart/2005/8/layout/list1"/>
    <dgm:cxn modelId="{C7EFD389-5895-4D17-96C2-A788060409AD}" type="presParOf" srcId="{D7EE72C2-55AD-443A-95B9-86206CD8B093}" destId="{E3C925FC-9B7E-462A-8D70-9DACD1A9F03B}" srcOrd="2" destOrd="0" presId="urn:microsoft.com/office/officeart/2005/8/layout/list1"/>
    <dgm:cxn modelId="{579B5405-93BB-4F9B-8A94-2DDF93770D3F}" type="presParOf" srcId="{D7EE72C2-55AD-443A-95B9-86206CD8B093}" destId="{46E7A21D-414E-4006-9A1D-FD40AA9EEEC4}" srcOrd="3" destOrd="0" presId="urn:microsoft.com/office/officeart/2005/8/layout/list1"/>
    <dgm:cxn modelId="{BC3B7195-E0F9-4238-BD92-6BD4DFFC99C2}" type="presParOf" srcId="{D7EE72C2-55AD-443A-95B9-86206CD8B093}" destId="{A0C01B49-43A9-4F2C-9511-AEA3DF1F58D3}" srcOrd="4" destOrd="0" presId="urn:microsoft.com/office/officeart/2005/8/layout/list1"/>
    <dgm:cxn modelId="{B2777927-0582-4687-9A91-CE1BC2FD9F3F}" type="presParOf" srcId="{A0C01B49-43A9-4F2C-9511-AEA3DF1F58D3}" destId="{A516BBD8-716E-47A1-8935-D064C89F73FC}" srcOrd="0" destOrd="0" presId="urn:microsoft.com/office/officeart/2005/8/layout/list1"/>
    <dgm:cxn modelId="{A3F5C5D5-5062-4407-B83E-E4163C777663}" type="presParOf" srcId="{A0C01B49-43A9-4F2C-9511-AEA3DF1F58D3}" destId="{6A6D30FE-7659-4C15-862B-9F2418EBFB23}" srcOrd="1" destOrd="0" presId="urn:microsoft.com/office/officeart/2005/8/layout/list1"/>
    <dgm:cxn modelId="{7754E633-2BB8-404A-905D-DEB4664AF437}" type="presParOf" srcId="{D7EE72C2-55AD-443A-95B9-86206CD8B093}" destId="{C2562EA4-1CAE-48D0-BADF-CC61277F1B2B}" srcOrd="5" destOrd="0" presId="urn:microsoft.com/office/officeart/2005/8/layout/list1"/>
    <dgm:cxn modelId="{63B1066A-6502-470C-A8C4-AD648F28EE0E}" type="presParOf" srcId="{D7EE72C2-55AD-443A-95B9-86206CD8B093}" destId="{6EB39E8B-C74A-49ED-9DC0-72B8F6C06937}" srcOrd="6" destOrd="0" presId="urn:microsoft.com/office/officeart/2005/8/layout/list1"/>
    <dgm:cxn modelId="{C49D4220-2C2E-47E1-9CD4-BEB1FCCDD7B1}" type="presParOf" srcId="{D7EE72C2-55AD-443A-95B9-86206CD8B093}" destId="{859A3DBA-DC7E-42AD-BCCD-A031CE386D64}" srcOrd="7" destOrd="0" presId="urn:microsoft.com/office/officeart/2005/8/layout/list1"/>
    <dgm:cxn modelId="{696E1668-54F9-4997-86A6-F9A723765636}" type="presParOf" srcId="{D7EE72C2-55AD-443A-95B9-86206CD8B093}" destId="{3D19E460-1E83-4161-8BFE-1973A173D724}" srcOrd="8" destOrd="0" presId="urn:microsoft.com/office/officeart/2005/8/layout/list1"/>
    <dgm:cxn modelId="{CE3D78E5-60AD-43D5-974B-A5EBDD33E995}" type="presParOf" srcId="{3D19E460-1E83-4161-8BFE-1973A173D724}" destId="{963E8B4A-6B7D-40B3-A26E-B6FA797427AE}" srcOrd="0" destOrd="0" presId="urn:microsoft.com/office/officeart/2005/8/layout/list1"/>
    <dgm:cxn modelId="{4CA699BA-F161-4112-9A8B-F67A7FF35E0F}" type="presParOf" srcId="{3D19E460-1E83-4161-8BFE-1973A173D724}" destId="{F54AFE16-B865-4848-8108-B3A9229606E0}" srcOrd="1" destOrd="0" presId="urn:microsoft.com/office/officeart/2005/8/layout/list1"/>
    <dgm:cxn modelId="{4893E0D4-2394-44F8-A168-9519092BB7F8}" type="presParOf" srcId="{D7EE72C2-55AD-443A-95B9-86206CD8B093}" destId="{D7E063C2-ABDA-4DCC-ABAA-C9488C6D1F10}" srcOrd="9" destOrd="0" presId="urn:microsoft.com/office/officeart/2005/8/layout/list1"/>
    <dgm:cxn modelId="{2CA95EA4-E6C4-47F3-9678-4D85B7BE9099}" type="presParOf" srcId="{D7EE72C2-55AD-443A-95B9-86206CD8B093}" destId="{1E506A3D-23F9-469E-A9B3-197C45C86C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F28BD2-4132-4378-994D-821D918582CC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C10DD1F-EC75-4C5A-98B2-1B094EF5EDD1}">
      <dgm:prSet phldrT="[Текст]"/>
      <dgm:spPr/>
      <dgm:t>
        <a:bodyPr/>
        <a:lstStyle/>
        <a:p>
          <a:r>
            <a:rPr lang="uk-UA" dirty="0"/>
            <a:t>За розмірами і обчислювальній потужності ЕОМ</a:t>
          </a:r>
        </a:p>
      </dgm:t>
    </dgm:pt>
    <dgm:pt modelId="{78451F17-AF21-4B39-8B44-A53CCA8F8EF6}" type="parTrans" cxnId="{2BD088FA-7647-42FC-851C-C931526AEA69}">
      <dgm:prSet/>
      <dgm:spPr/>
      <dgm:t>
        <a:bodyPr/>
        <a:lstStyle/>
        <a:p>
          <a:endParaRPr lang="uk-UA"/>
        </a:p>
      </dgm:t>
    </dgm:pt>
    <dgm:pt modelId="{C3271E12-D8C7-4DDC-9228-55CA358A2DCB}" type="sibTrans" cxnId="{2BD088FA-7647-42FC-851C-C931526AEA69}">
      <dgm:prSet/>
      <dgm:spPr/>
      <dgm:t>
        <a:bodyPr/>
        <a:lstStyle/>
        <a:p>
          <a:endParaRPr lang="uk-UA"/>
        </a:p>
      </dgm:t>
    </dgm:pt>
    <dgm:pt modelId="{02EDDDE3-8D04-4858-BEEE-81D91C65C3D1}">
      <dgm:prSet phldrT="[Текст]"/>
      <dgm:spPr/>
      <dgm:t>
        <a:bodyPr/>
        <a:lstStyle/>
        <a:p>
          <a:r>
            <a:rPr lang="uk-UA" dirty="0"/>
            <a:t>надвеликі </a:t>
          </a:r>
          <a:endParaRPr lang="uk-UA" noProof="0" dirty="0"/>
        </a:p>
      </dgm:t>
    </dgm:pt>
    <dgm:pt modelId="{1AFB01B5-24DF-456F-BC5C-E451A7F9053F}" type="parTrans" cxnId="{F1F97841-C5B2-4186-8EA2-7D5EC58C9FAB}">
      <dgm:prSet/>
      <dgm:spPr/>
      <dgm:t>
        <a:bodyPr/>
        <a:lstStyle/>
        <a:p>
          <a:endParaRPr lang="uk-UA"/>
        </a:p>
      </dgm:t>
    </dgm:pt>
    <dgm:pt modelId="{0E6BBE01-FE94-4547-A8B2-16A0B9E7210A}" type="sibTrans" cxnId="{F1F97841-C5B2-4186-8EA2-7D5EC58C9FAB}">
      <dgm:prSet/>
      <dgm:spPr/>
      <dgm:t>
        <a:bodyPr/>
        <a:lstStyle/>
        <a:p>
          <a:endParaRPr lang="uk-UA"/>
        </a:p>
      </dgm:t>
    </dgm:pt>
    <dgm:pt modelId="{1E726F0A-50EF-4F4F-B522-ABC90BC94040}">
      <dgm:prSet phldrT="[Текст]"/>
      <dgm:spPr/>
      <dgm:t>
        <a:bodyPr/>
        <a:lstStyle/>
        <a:p>
          <a:r>
            <a:rPr lang="uk-UA" dirty="0"/>
            <a:t>великі</a:t>
          </a:r>
          <a:endParaRPr lang="uk-UA" noProof="0" dirty="0"/>
        </a:p>
      </dgm:t>
    </dgm:pt>
    <dgm:pt modelId="{0EAF2A13-B959-4764-96C9-28BD89C79C89}" type="parTrans" cxnId="{18BD2CA1-24A8-4D78-8203-7F10370B85C6}">
      <dgm:prSet/>
      <dgm:spPr/>
      <dgm:t>
        <a:bodyPr/>
        <a:lstStyle/>
        <a:p>
          <a:endParaRPr lang="uk-UA"/>
        </a:p>
      </dgm:t>
    </dgm:pt>
    <dgm:pt modelId="{97F27C67-D483-4A6B-9349-6595F0A4BB7A}" type="sibTrans" cxnId="{18BD2CA1-24A8-4D78-8203-7F10370B85C6}">
      <dgm:prSet/>
      <dgm:spPr/>
      <dgm:t>
        <a:bodyPr/>
        <a:lstStyle/>
        <a:p>
          <a:endParaRPr lang="uk-UA"/>
        </a:p>
      </dgm:t>
    </dgm:pt>
    <dgm:pt modelId="{3B9A8DE9-181D-41BC-8B1B-D3A7140C7535}">
      <dgm:prSet phldrT="[Текст]"/>
      <dgm:spPr/>
      <dgm:t>
        <a:bodyPr/>
        <a:lstStyle/>
        <a:p>
          <a:r>
            <a:rPr lang="uk-UA" dirty="0"/>
            <a:t>малі</a:t>
          </a:r>
          <a:endParaRPr lang="uk-UA" noProof="0" dirty="0"/>
        </a:p>
      </dgm:t>
    </dgm:pt>
    <dgm:pt modelId="{172E6876-AA4E-4C7F-AA56-7FFB909800B1}" type="parTrans" cxnId="{C0049F74-7BAA-48D2-A04B-BC3AF8A4FD7F}">
      <dgm:prSet/>
      <dgm:spPr/>
      <dgm:t>
        <a:bodyPr/>
        <a:lstStyle/>
        <a:p>
          <a:endParaRPr lang="uk-UA"/>
        </a:p>
      </dgm:t>
    </dgm:pt>
    <dgm:pt modelId="{88EFE741-803D-45B4-A532-A9707E7DFF1F}" type="sibTrans" cxnId="{C0049F74-7BAA-48D2-A04B-BC3AF8A4FD7F}">
      <dgm:prSet/>
      <dgm:spPr/>
      <dgm:t>
        <a:bodyPr/>
        <a:lstStyle/>
        <a:p>
          <a:endParaRPr lang="uk-UA"/>
        </a:p>
      </dgm:t>
    </dgm:pt>
    <dgm:pt modelId="{D1530510-7DE8-4638-AA72-3EFF2AB01E47}">
      <dgm:prSet phldrT="[Текст]"/>
      <dgm:spPr/>
      <dgm:t>
        <a:bodyPr/>
        <a:lstStyle/>
        <a:p>
          <a:r>
            <a:rPr lang="uk-UA"/>
            <a:t>надмалі </a:t>
          </a:r>
          <a:endParaRPr lang="uk-UA" noProof="0" dirty="0"/>
        </a:p>
      </dgm:t>
    </dgm:pt>
    <dgm:pt modelId="{3BBAE5A9-6340-4434-9924-DD8A4C4C7BB2}" type="parTrans" cxnId="{FF974A5C-2A49-40A6-8F1D-8836160E7912}">
      <dgm:prSet/>
      <dgm:spPr/>
      <dgm:t>
        <a:bodyPr/>
        <a:lstStyle/>
        <a:p>
          <a:endParaRPr lang="ru-RU"/>
        </a:p>
      </dgm:t>
    </dgm:pt>
    <dgm:pt modelId="{59DC9727-FBC9-41CB-8FF4-C1421417C865}" type="sibTrans" cxnId="{FF974A5C-2A49-40A6-8F1D-8836160E7912}">
      <dgm:prSet/>
      <dgm:spPr/>
    </dgm:pt>
    <dgm:pt modelId="{8EEBB8ED-EA65-4952-A9EF-B633FBDB7A39}" type="pres">
      <dgm:prSet presAssocID="{03F28BD2-4132-4378-994D-821D918582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BC2F13-7F83-4552-9D44-653D6F99183A}" type="pres">
      <dgm:prSet presAssocID="{2C10DD1F-EC75-4C5A-98B2-1B094EF5EDD1}" presName="root1" presStyleCnt="0"/>
      <dgm:spPr/>
    </dgm:pt>
    <dgm:pt modelId="{7689CF3A-4DE4-42DF-99CA-38057572D58B}" type="pres">
      <dgm:prSet presAssocID="{2C10DD1F-EC75-4C5A-98B2-1B094EF5EDD1}" presName="LevelOneTextNode" presStyleLbl="node0" presStyleIdx="0" presStyleCnt="1">
        <dgm:presLayoutVars>
          <dgm:chPref val="3"/>
        </dgm:presLayoutVars>
      </dgm:prSet>
      <dgm:spPr/>
    </dgm:pt>
    <dgm:pt modelId="{A31246E9-D91C-49C7-93D6-BC77F658D698}" type="pres">
      <dgm:prSet presAssocID="{2C10DD1F-EC75-4C5A-98B2-1B094EF5EDD1}" presName="level2hierChild" presStyleCnt="0"/>
      <dgm:spPr/>
    </dgm:pt>
    <dgm:pt modelId="{C5D93CCC-3394-4619-ACFD-87896809AA8F}" type="pres">
      <dgm:prSet presAssocID="{1AFB01B5-24DF-456F-BC5C-E451A7F9053F}" presName="conn2-1" presStyleLbl="parChTrans1D2" presStyleIdx="0" presStyleCnt="4"/>
      <dgm:spPr/>
    </dgm:pt>
    <dgm:pt modelId="{F89815C1-730C-47DC-BC78-FD12560C28C2}" type="pres">
      <dgm:prSet presAssocID="{1AFB01B5-24DF-456F-BC5C-E451A7F9053F}" presName="connTx" presStyleLbl="parChTrans1D2" presStyleIdx="0" presStyleCnt="4"/>
      <dgm:spPr/>
    </dgm:pt>
    <dgm:pt modelId="{7B9FC3C7-CA7C-400D-91E4-FC3F9AE198CA}" type="pres">
      <dgm:prSet presAssocID="{02EDDDE3-8D04-4858-BEEE-81D91C65C3D1}" presName="root2" presStyleCnt="0"/>
      <dgm:spPr/>
    </dgm:pt>
    <dgm:pt modelId="{C9050C82-87FE-4E10-8709-619A15287C49}" type="pres">
      <dgm:prSet presAssocID="{02EDDDE3-8D04-4858-BEEE-81D91C65C3D1}" presName="LevelTwoTextNode" presStyleLbl="node2" presStyleIdx="0" presStyleCnt="4">
        <dgm:presLayoutVars>
          <dgm:chPref val="3"/>
        </dgm:presLayoutVars>
      </dgm:prSet>
      <dgm:spPr/>
    </dgm:pt>
    <dgm:pt modelId="{AF28B292-D4D6-4DAC-8CFA-365F424E2146}" type="pres">
      <dgm:prSet presAssocID="{02EDDDE3-8D04-4858-BEEE-81D91C65C3D1}" presName="level3hierChild" presStyleCnt="0"/>
      <dgm:spPr/>
    </dgm:pt>
    <dgm:pt modelId="{4F6F3D19-A98D-4CBE-A0C4-F1A148305694}" type="pres">
      <dgm:prSet presAssocID="{0EAF2A13-B959-4764-96C9-28BD89C79C89}" presName="conn2-1" presStyleLbl="parChTrans1D2" presStyleIdx="1" presStyleCnt="4"/>
      <dgm:spPr/>
    </dgm:pt>
    <dgm:pt modelId="{4FB2C19A-29E1-44B0-BB7A-6347DC2CCB96}" type="pres">
      <dgm:prSet presAssocID="{0EAF2A13-B959-4764-96C9-28BD89C79C89}" presName="connTx" presStyleLbl="parChTrans1D2" presStyleIdx="1" presStyleCnt="4"/>
      <dgm:spPr/>
    </dgm:pt>
    <dgm:pt modelId="{D7D042C5-E64A-4500-8E46-354D14C75749}" type="pres">
      <dgm:prSet presAssocID="{1E726F0A-50EF-4F4F-B522-ABC90BC94040}" presName="root2" presStyleCnt="0"/>
      <dgm:spPr/>
    </dgm:pt>
    <dgm:pt modelId="{8119206A-74DF-4D4E-B777-59B18EBDC6EF}" type="pres">
      <dgm:prSet presAssocID="{1E726F0A-50EF-4F4F-B522-ABC90BC94040}" presName="LevelTwoTextNode" presStyleLbl="node2" presStyleIdx="1" presStyleCnt="4">
        <dgm:presLayoutVars>
          <dgm:chPref val="3"/>
        </dgm:presLayoutVars>
      </dgm:prSet>
      <dgm:spPr/>
    </dgm:pt>
    <dgm:pt modelId="{6724CB7E-6B90-45BE-B161-15AD84310880}" type="pres">
      <dgm:prSet presAssocID="{1E726F0A-50EF-4F4F-B522-ABC90BC94040}" presName="level3hierChild" presStyleCnt="0"/>
      <dgm:spPr/>
    </dgm:pt>
    <dgm:pt modelId="{F2C91B84-1A51-4E9B-A57B-9EC2E1D13893}" type="pres">
      <dgm:prSet presAssocID="{172E6876-AA4E-4C7F-AA56-7FFB909800B1}" presName="conn2-1" presStyleLbl="parChTrans1D2" presStyleIdx="2" presStyleCnt="4"/>
      <dgm:spPr/>
    </dgm:pt>
    <dgm:pt modelId="{39E23602-8FFA-4C5D-B3D0-A0FDB86DCC4A}" type="pres">
      <dgm:prSet presAssocID="{172E6876-AA4E-4C7F-AA56-7FFB909800B1}" presName="connTx" presStyleLbl="parChTrans1D2" presStyleIdx="2" presStyleCnt="4"/>
      <dgm:spPr/>
    </dgm:pt>
    <dgm:pt modelId="{4E0C89F4-C6FF-4BCA-ACC6-AFBC0B2EEB0E}" type="pres">
      <dgm:prSet presAssocID="{3B9A8DE9-181D-41BC-8B1B-D3A7140C7535}" presName="root2" presStyleCnt="0"/>
      <dgm:spPr/>
    </dgm:pt>
    <dgm:pt modelId="{6E17ABDE-6334-46B7-9895-68ED06F64C28}" type="pres">
      <dgm:prSet presAssocID="{3B9A8DE9-181D-41BC-8B1B-D3A7140C7535}" presName="LevelTwoTextNode" presStyleLbl="node2" presStyleIdx="2" presStyleCnt="4">
        <dgm:presLayoutVars>
          <dgm:chPref val="3"/>
        </dgm:presLayoutVars>
      </dgm:prSet>
      <dgm:spPr/>
    </dgm:pt>
    <dgm:pt modelId="{F48A32CE-4C03-41D4-A467-05FAA0737156}" type="pres">
      <dgm:prSet presAssocID="{3B9A8DE9-181D-41BC-8B1B-D3A7140C7535}" presName="level3hierChild" presStyleCnt="0"/>
      <dgm:spPr/>
    </dgm:pt>
    <dgm:pt modelId="{38237789-C5CE-4FCB-893D-D83E5C1E3638}" type="pres">
      <dgm:prSet presAssocID="{3BBAE5A9-6340-4434-9924-DD8A4C4C7BB2}" presName="conn2-1" presStyleLbl="parChTrans1D2" presStyleIdx="3" presStyleCnt="4"/>
      <dgm:spPr/>
    </dgm:pt>
    <dgm:pt modelId="{B9EE482B-6271-4EA3-A7B0-22D26130F9D0}" type="pres">
      <dgm:prSet presAssocID="{3BBAE5A9-6340-4434-9924-DD8A4C4C7BB2}" presName="connTx" presStyleLbl="parChTrans1D2" presStyleIdx="3" presStyleCnt="4"/>
      <dgm:spPr/>
    </dgm:pt>
    <dgm:pt modelId="{6FF5863A-9B8D-4F3C-A436-BCC8201D2CF1}" type="pres">
      <dgm:prSet presAssocID="{D1530510-7DE8-4638-AA72-3EFF2AB01E47}" presName="root2" presStyleCnt="0"/>
      <dgm:spPr/>
    </dgm:pt>
    <dgm:pt modelId="{3E93AA96-C5C4-418A-814C-B1668DDFD805}" type="pres">
      <dgm:prSet presAssocID="{D1530510-7DE8-4638-AA72-3EFF2AB01E47}" presName="LevelTwoTextNode" presStyleLbl="node2" presStyleIdx="3" presStyleCnt="4">
        <dgm:presLayoutVars>
          <dgm:chPref val="3"/>
        </dgm:presLayoutVars>
      </dgm:prSet>
      <dgm:spPr/>
    </dgm:pt>
    <dgm:pt modelId="{2F5A73D9-084D-423D-92BB-752FD8123B28}" type="pres">
      <dgm:prSet presAssocID="{D1530510-7DE8-4638-AA72-3EFF2AB01E47}" presName="level3hierChild" presStyleCnt="0"/>
      <dgm:spPr/>
    </dgm:pt>
  </dgm:ptLst>
  <dgm:cxnLst>
    <dgm:cxn modelId="{A311F20E-0489-4682-8738-9C248E488934}" type="presOf" srcId="{3B9A8DE9-181D-41BC-8B1B-D3A7140C7535}" destId="{6E17ABDE-6334-46B7-9895-68ED06F64C28}" srcOrd="0" destOrd="0" presId="urn:microsoft.com/office/officeart/2008/layout/HorizontalMultiLevelHierarchy"/>
    <dgm:cxn modelId="{CBF30115-D883-4304-97D0-0FCE73DE5927}" type="presOf" srcId="{3BBAE5A9-6340-4434-9924-DD8A4C4C7BB2}" destId="{B9EE482B-6271-4EA3-A7B0-22D26130F9D0}" srcOrd="1" destOrd="0" presId="urn:microsoft.com/office/officeart/2008/layout/HorizontalMultiLevelHierarchy"/>
    <dgm:cxn modelId="{E2622B18-873A-43A7-89E4-E042C5DB166F}" type="presOf" srcId="{1AFB01B5-24DF-456F-BC5C-E451A7F9053F}" destId="{F89815C1-730C-47DC-BC78-FD12560C28C2}" srcOrd="1" destOrd="0" presId="urn:microsoft.com/office/officeart/2008/layout/HorizontalMultiLevelHierarchy"/>
    <dgm:cxn modelId="{86106E2A-F53C-44E5-A38F-F62D99317C6F}" type="presOf" srcId="{1E726F0A-50EF-4F4F-B522-ABC90BC94040}" destId="{8119206A-74DF-4D4E-B777-59B18EBDC6EF}" srcOrd="0" destOrd="0" presId="urn:microsoft.com/office/officeart/2008/layout/HorizontalMultiLevelHierarchy"/>
    <dgm:cxn modelId="{FF974A5C-2A49-40A6-8F1D-8836160E7912}" srcId="{2C10DD1F-EC75-4C5A-98B2-1B094EF5EDD1}" destId="{D1530510-7DE8-4638-AA72-3EFF2AB01E47}" srcOrd="3" destOrd="0" parTransId="{3BBAE5A9-6340-4434-9924-DD8A4C4C7BB2}" sibTransId="{59DC9727-FBC9-41CB-8FF4-C1421417C865}"/>
    <dgm:cxn modelId="{F1F97841-C5B2-4186-8EA2-7D5EC58C9FAB}" srcId="{2C10DD1F-EC75-4C5A-98B2-1B094EF5EDD1}" destId="{02EDDDE3-8D04-4858-BEEE-81D91C65C3D1}" srcOrd="0" destOrd="0" parTransId="{1AFB01B5-24DF-456F-BC5C-E451A7F9053F}" sibTransId="{0E6BBE01-FE94-4547-A8B2-16A0B9E7210A}"/>
    <dgm:cxn modelId="{02FD0F62-DD68-4739-AE31-CD9F5375C929}" type="presOf" srcId="{0EAF2A13-B959-4764-96C9-28BD89C79C89}" destId="{4F6F3D19-A98D-4CBE-A0C4-F1A148305694}" srcOrd="0" destOrd="0" presId="urn:microsoft.com/office/officeart/2008/layout/HorizontalMultiLevelHierarchy"/>
    <dgm:cxn modelId="{C0049F74-7BAA-48D2-A04B-BC3AF8A4FD7F}" srcId="{2C10DD1F-EC75-4C5A-98B2-1B094EF5EDD1}" destId="{3B9A8DE9-181D-41BC-8B1B-D3A7140C7535}" srcOrd="2" destOrd="0" parTransId="{172E6876-AA4E-4C7F-AA56-7FFB909800B1}" sibTransId="{88EFE741-803D-45B4-A532-A9707E7DFF1F}"/>
    <dgm:cxn modelId="{18FE1278-E9AB-49F0-BAE5-22A8EC68B965}" type="presOf" srcId="{1AFB01B5-24DF-456F-BC5C-E451A7F9053F}" destId="{C5D93CCC-3394-4619-ACFD-87896809AA8F}" srcOrd="0" destOrd="0" presId="urn:microsoft.com/office/officeart/2008/layout/HorizontalMultiLevelHierarchy"/>
    <dgm:cxn modelId="{FEEA927C-FDF5-4105-B35F-293C87887342}" type="presOf" srcId="{0EAF2A13-B959-4764-96C9-28BD89C79C89}" destId="{4FB2C19A-29E1-44B0-BB7A-6347DC2CCB96}" srcOrd="1" destOrd="0" presId="urn:microsoft.com/office/officeart/2008/layout/HorizontalMultiLevelHierarchy"/>
    <dgm:cxn modelId="{4A969096-EF02-4685-ACDC-FC1BEFC17509}" type="presOf" srcId="{172E6876-AA4E-4C7F-AA56-7FFB909800B1}" destId="{F2C91B84-1A51-4E9B-A57B-9EC2E1D13893}" srcOrd="0" destOrd="0" presId="urn:microsoft.com/office/officeart/2008/layout/HorizontalMultiLevelHierarchy"/>
    <dgm:cxn modelId="{F365999E-6698-462D-85D2-D039351A4ADC}" type="presOf" srcId="{03F28BD2-4132-4378-994D-821D918582CC}" destId="{8EEBB8ED-EA65-4952-A9EF-B633FBDB7A39}" srcOrd="0" destOrd="0" presId="urn:microsoft.com/office/officeart/2008/layout/HorizontalMultiLevelHierarchy"/>
    <dgm:cxn modelId="{18BD2CA1-24A8-4D78-8203-7F10370B85C6}" srcId="{2C10DD1F-EC75-4C5A-98B2-1B094EF5EDD1}" destId="{1E726F0A-50EF-4F4F-B522-ABC90BC94040}" srcOrd="1" destOrd="0" parTransId="{0EAF2A13-B959-4764-96C9-28BD89C79C89}" sibTransId="{97F27C67-D483-4A6B-9349-6595F0A4BB7A}"/>
    <dgm:cxn modelId="{3F4708B1-C15C-4445-94AD-10AB9DC2D08E}" type="presOf" srcId="{2C10DD1F-EC75-4C5A-98B2-1B094EF5EDD1}" destId="{7689CF3A-4DE4-42DF-99CA-38057572D58B}" srcOrd="0" destOrd="0" presId="urn:microsoft.com/office/officeart/2008/layout/HorizontalMultiLevelHierarchy"/>
    <dgm:cxn modelId="{DAF502B8-C0B3-45B4-8BD4-C2FCE500D5FD}" type="presOf" srcId="{172E6876-AA4E-4C7F-AA56-7FFB909800B1}" destId="{39E23602-8FFA-4C5D-B3D0-A0FDB86DCC4A}" srcOrd="1" destOrd="0" presId="urn:microsoft.com/office/officeart/2008/layout/HorizontalMultiLevelHierarchy"/>
    <dgm:cxn modelId="{2074AAE2-5B07-4DC0-8A78-EB3598063854}" type="presOf" srcId="{02EDDDE3-8D04-4858-BEEE-81D91C65C3D1}" destId="{C9050C82-87FE-4E10-8709-619A15287C49}" srcOrd="0" destOrd="0" presId="urn:microsoft.com/office/officeart/2008/layout/HorizontalMultiLevelHierarchy"/>
    <dgm:cxn modelId="{EF2E4AF6-1BD7-4F42-B52D-1DCCF350857A}" type="presOf" srcId="{D1530510-7DE8-4638-AA72-3EFF2AB01E47}" destId="{3E93AA96-C5C4-418A-814C-B1668DDFD805}" srcOrd="0" destOrd="0" presId="urn:microsoft.com/office/officeart/2008/layout/HorizontalMultiLevelHierarchy"/>
    <dgm:cxn modelId="{593B63F9-4FB4-46EB-8115-D5468E40C4ED}" type="presOf" srcId="{3BBAE5A9-6340-4434-9924-DD8A4C4C7BB2}" destId="{38237789-C5CE-4FCB-893D-D83E5C1E3638}" srcOrd="0" destOrd="0" presId="urn:microsoft.com/office/officeart/2008/layout/HorizontalMultiLevelHierarchy"/>
    <dgm:cxn modelId="{2BD088FA-7647-42FC-851C-C931526AEA69}" srcId="{03F28BD2-4132-4378-994D-821D918582CC}" destId="{2C10DD1F-EC75-4C5A-98B2-1B094EF5EDD1}" srcOrd="0" destOrd="0" parTransId="{78451F17-AF21-4B39-8B44-A53CCA8F8EF6}" sibTransId="{C3271E12-D8C7-4DDC-9228-55CA358A2DCB}"/>
    <dgm:cxn modelId="{4AB965D0-3D95-4CF4-8816-FCA0321DFCDC}" type="presParOf" srcId="{8EEBB8ED-EA65-4952-A9EF-B633FBDB7A39}" destId="{BEBC2F13-7F83-4552-9D44-653D6F99183A}" srcOrd="0" destOrd="0" presId="urn:microsoft.com/office/officeart/2008/layout/HorizontalMultiLevelHierarchy"/>
    <dgm:cxn modelId="{903F4DAE-8148-4094-B94C-12DA76A84976}" type="presParOf" srcId="{BEBC2F13-7F83-4552-9D44-653D6F99183A}" destId="{7689CF3A-4DE4-42DF-99CA-38057572D58B}" srcOrd="0" destOrd="0" presId="urn:microsoft.com/office/officeart/2008/layout/HorizontalMultiLevelHierarchy"/>
    <dgm:cxn modelId="{5F9D70A8-A3D0-4C77-812D-D153ECA537ED}" type="presParOf" srcId="{BEBC2F13-7F83-4552-9D44-653D6F99183A}" destId="{A31246E9-D91C-49C7-93D6-BC77F658D698}" srcOrd="1" destOrd="0" presId="urn:microsoft.com/office/officeart/2008/layout/HorizontalMultiLevelHierarchy"/>
    <dgm:cxn modelId="{0D894723-112E-4F59-924D-28CE7AB92F8A}" type="presParOf" srcId="{A31246E9-D91C-49C7-93D6-BC77F658D698}" destId="{C5D93CCC-3394-4619-ACFD-87896809AA8F}" srcOrd="0" destOrd="0" presId="urn:microsoft.com/office/officeart/2008/layout/HorizontalMultiLevelHierarchy"/>
    <dgm:cxn modelId="{10E58FA8-4882-49AF-A84B-DD83BDDDD81A}" type="presParOf" srcId="{C5D93CCC-3394-4619-ACFD-87896809AA8F}" destId="{F89815C1-730C-47DC-BC78-FD12560C28C2}" srcOrd="0" destOrd="0" presId="urn:microsoft.com/office/officeart/2008/layout/HorizontalMultiLevelHierarchy"/>
    <dgm:cxn modelId="{D11093B8-810F-4027-B1CB-4C8F243CE0B3}" type="presParOf" srcId="{A31246E9-D91C-49C7-93D6-BC77F658D698}" destId="{7B9FC3C7-CA7C-400D-91E4-FC3F9AE198CA}" srcOrd="1" destOrd="0" presId="urn:microsoft.com/office/officeart/2008/layout/HorizontalMultiLevelHierarchy"/>
    <dgm:cxn modelId="{CFC0F33A-EBD5-4952-9564-9C9C858C05B2}" type="presParOf" srcId="{7B9FC3C7-CA7C-400D-91E4-FC3F9AE198CA}" destId="{C9050C82-87FE-4E10-8709-619A15287C49}" srcOrd="0" destOrd="0" presId="urn:microsoft.com/office/officeart/2008/layout/HorizontalMultiLevelHierarchy"/>
    <dgm:cxn modelId="{F95A6014-3DC4-45ED-9E6C-AA46F9196E1C}" type="presParOf" srcId="{7B9FC3C7-CA7C-400D-91E4-FC3F9AE198CA}" destId="{AF28B292-D4D6-4DAC-8CFA-365F424E2146}" srcOrd="1" destOrd="0" presId="urn:microsoft.com/office/officeart/2008/layout/HorizontalMultiLevelHierarchy"/>
    <dgm:cxn modelId="{5F1E3E05-30DF-4755-9384-80039F0443E9}" type="presParOf" srcId="{A31246E9-D91C-49C7-93D6-BC77F658D698}" destId="{4F6F3D19-A98D-4CBE-A0C4-F1A148305694}" srcOrd="2" destOrd="0" presId="urn:microsoft.com/office/officeart/2008/layout/HorizontalMultiLevelHierarchy"/>
    <dgm:cxn modelId="{A6D80C57-E2FD-44E0-9F74-51BDC46857C3}" type="presParOf" srcId="{4F6F3D19-A98D-4CBE-A0C4-F1A148305694}" destId="{4FB2C19A-29E1-44B0-BB7A-6347DC2CCB96}" srcOrd="0" destOrd="0" presId="urn:microsoft.com/office/officeart/2008/layout/HorizontalMultiLevelHierarchy"/>
    <dgm:cxn modelId="{66997D0F-CBDB-409D-BA0B-B6FEB3CA8338}" type="presParOf" srcId="{A31246E9-D91C-49C7-93D6-BC77F658D698}" destId="{D7D042C5-E64A-4500-8E46-354D14C75749}" srcOrd="3" destOrd="0" presId="urn:microsoft.com/office/officeart/2008/layout/HorizontalMultiLevelHierarchy"/>
    <dgm:cxn modelId="{F85D2197-2636-457A-99E5-C311466F1A25}" type="presParOf" srcId="{D7D042C5-E64A-4500-8E46-354D14C75749}" destId="{8119206A-74DF-4D4E-B777-59B18EBDC6EF}" srcOrd="0" destOrd="0" presId="urn:microsoft.com/office/officeart/2008/layout/HorizontalMultiLevelHierarchy"/>
    <dgm:cxn modelId="{2C2432C8-ED9A-4E96-A4E0-EAD4FA5710C6}" type="presParOf" srcId="{D7D042C5-E64A-4500-8E46-354D14C75749}" destId="{6724CB7E-6B90-45BE-B161-15AD84310880}" srcOrd="1" destOrd="0" presId="urn:microsoft.com/office/officeart/2008/layout/HorizontalMultiLevelHierarchy"/>
    <dgm:cxn modelId="{B11C8EAD-3B8A-4B41-9EA0-6933C91D931D}" type="presParOf" srcId="{A31246E9-D91C-49C7-93D6-BC77F658D698}" destId="{F2C91B84-1A51-4E9B-A57B-9EC2E1D13893}" srcOrd="4" destOrd="0" presId="urn:microsoft.com/office/officeart/2008/layout/HorizontalMultiLevelHierarchy"/>
    <dgm:cxn modelId="{475EC39F-FB18-4F26-9D47-9BAA61704113}" type="presParOf" srcId="{F2C91B84-1A51-4E9B-A57B-9EC2E1D13893}" destId="{39E23602-8FFA-4C5D-B3D0-A0FDB86DCC4A}" srcOrd="0" destOrd="0" presId="urn:microsoft.com/office/officeart/2008/layout/HorizontalMultiLevelHierarchy"/>
    <dgm:cxn modelId="{8F51EE0B-6FA4-47AB-B776-F93F7CDA5E01}" type="presParOf" srcId="{A31246E9-D91C-49C7-93D6-BC77F658D698}" destId="{4E0C89F4-C6FF-4BCA-ACC6-AFBC0B2EEB0E}" srcOrd="5" destOrd="0" presId="urn:microsoft.com/office/officeart/2008/layout/HorizontalMultiLevelHierarchy"/>
    <dgm:cxn modelId="{F07B3DB6-8C2C-4886-BD20-2A1E0FDA5384}" type="presParOf" srcId="{4E0C89F4-C6FF-4BCA-ACC6-AFBC0B2EEB0E}" destId="{6E17ABDE-6334-46B7-9895-68ED06F64C28}" srcOrd="0" destOrd="0" presId="urn:microsoft.com/office/officeart/2008/layout/HorizontalMultiLevelHierarchy"/>
    <dgm:cxn modelId="{1BA9844C-E270-44C1-8500-F02DE8543272}" type="presParOf" srcId="{4E0C89F4-C6FF-4BCA-ACC6-AFBC0B2EEB0E}" destId="{F48A32CE-4C03-41D4-A467-05FAA0737156}" srcOrd="1" destOrd="0" presId="urn:microsoft.com/office/officeart/2008/layout/HorizontalMultiLevelHierarchy"/>
    <dgm:cxn modelId="{1E73E9FC-3DCC-4117-B604-B0EB096C6415}" type="presParOf" srcId="{A31246E9-D91C-49C7-93D6-BC77F658D698}" destId="{38237789-C5CE-4FCB-893D-D83E5C1E3638}" srcOrd="6" destOrd="0" presId="urn:microsoft.com/office/officeart/2008/layout/HorizontalMultiLevelHierarchy"/>
    <dgm:cxn modelId="{D81781A6-CAE0-4D53-8D59-A1F619F07D08}" type="presParOf" srcId="{38237789-C5CE-4FCB-893D-D83E5C1E3638}" destId="{B9EE482B-6271-4EA3-A7B0-22D26130F9D0}" srcOrd="0" destOrd="0" presId="urn:microsoft.com/office/officeart/2008/layout/HorizontalMultiLevelHierarchy"/>
    <dgm:cxn modelId="{93F198E4-04B6-4C65-80AB-204BD207CD99}" type="presParOf" srcId="{A31246E9-D91C-49C7-93D6-BC77F658D698}" destId="{6FF5863A-9B8D-4F3C-A436-BCC8201D2CF1}" srcOrd="7" destOrd="0" presId="urn:microsoft.com/office/officeart/2008/layout/HorizontalMultiLevelHierarchy"/>
    <dgm:cxn modelId="{BC333615-8435-40B8-845A-47DB0C2498BC}" type="presParOf" srcId="{6FF5863A-9B8D-4F3C-A436-BCC8201D2CF1}" destId="{3E93AA96-C5C4-418A-814C-B1668DDFD805}" srcOrd="0" destOrd="0" presId="urn:microsoft.com/office/officeart/2008/layout/HorizontalMultiLevelHierarchy"/>
    <dgm:cxn modelId="{EFCEE282-DF6A-4021-8261-E6D32459D8B3}" type="presParOf" srcId="{6FF5863A-9B8D-4F3C-A436-BCC8201D2CF1}" destId="{2F5A73D9-084D-423D-92BB-752FD8123B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5A003-D4EA-497A-BC61-E0A0C9649A3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F77D9DE-EAA4-4F36-82F8-718A943999E4}">
      <dgm:prSet phldrT="[Текст]" custT="1"/>
      <dgm:spPr/>
      <dgm:t>
        <a:bodyPr/>
        <a:lstStyle/>
        <a:p>
          <a:r>
            <a:rPr lang="uk-UA" sz="2800" noProof="0" dirty="0">
              <a:latin typeface="+mn-lt"/>
            </a:rPr>
            <a:t>перехід від механічних та електричних засобів перетворення інформації до електронних; </a:t>
          </a:r>
        </a:p>
      </dgm:t>
    </dgm:pt>
    <dgm:pt modelId="{49E25AE3-CE16-4FAB-A848-F487E03E0869}" type="parTrans" cxnId="{C3AFC638-E587-4A01-B158-638465E6A420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697EA9FC-5C06-43F3-8485-87761580DCB8}" type="sibTrans" cxnId="{C3AFC638-E587-4A01-B158-638465E6A420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9010814D-C436-4A2D-B558-CF58F40A565D}">
      <dgm:prSet phldrT="[Текст]" custT="1"/>
      <dgm:spPr/>
      <dgm:t>
        <a:bodyPr/>
        <a:lstStyle/>
        <a:p>
          <a:r>
            <a:rPr lang="uk-UA" sz="2800" noProof="0">
              <a:latin typeface="+mn-lt"/>
            </a:rPr>
            <a:t>створення програмно-керованих пристроїв і процесів</a:t>
          </a:r>
        </a:p>
      </dgm:t>
    </dgm:pt>
    <dgm:pt modelId="{ECFC89F2-8634-4790-B532-54485DAEB5D4}" type="parTrans" cxnId="{6B95C8AE-64D2-4C49-AC24-419FD7E9A38B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66984A39-06C0-47C4-9507-FC335EF5ABAE}" type="sibTrans" cxnId="{6B95C8AE-64D2-4C49-AC24-419FD7E9A38B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E9DAD171-1611-4D22-857D-994D14C0C9D1}">
      <dgm:prSet custT="1"/>
      <dgm:spPr/>
      <dgm:t>
        <a:bodyPr/>
        <a:lstStyle/>
        <a:p>
          <a:r>
            <a:rPr lang="ru-RU" sz="2800">
              <a:latin typeface="+mn-lt"/>
            </a:rPr>
            <a:t>мініатюризація всіх вузлів, пристроїв, приладів, машин</a:t>
          </a:r>
          <a:endParaRPr lang="uk-UA" sz="2800" dirty="0">
            <a:latin typeface="+mn-lt"/>
          </a:endParaRPr>
        </a:p>
      </dgm:t>
    </dgm:pt>
    <dgm:pt modelId="{004DC9CE-D89A-4E1C-9E4C-3068266F6815}" type="parTrans" cxnId="{75A8B12F-57D3-4CAC-AB30-0A6363966088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91E08024-14D8-4D4E-B386-90BF9747AAA5}" type="sibTrans" cxnId="{75A8B12F-57D3-4CAC-AB30-0A6363966088}">
      <dgm:prSet/>
      <dgm:spPr/>
      <dgm:t>
        <a:bodyPr/>
        <a:lstStyle/>
        <a:p>
          <a:endParaRPr lang="uk-UA" sz="2800">
            <a:latin typeface="+mn-lt"/>
          </a:endParaRPr>
        </a:p>
      </dgm:t>
    </dgm:pt>
    <dgm:pt modelId="{79FFBBC1-51B2-4C64-8263-2C6CA1912A70}" type="pres">
      <dgm:prSet presAssocID="{A6F5A003-D4EA-497A-BC61-E0A0C9649A30}" presName="linear" presStyleCnt="0">
        <dgm:presLayoutVars>
          <dgm:dir/>
          <dgm:animLvl val="lvl"/>
          <dgm:resizeHandles val="exact"/>
        </dgm:presLayoutVars>
      </dgm:prSet>
      <dgm:spPr/>
    </dgm:pt>
    <dgm:pt modelId="{E7E826AC-D036-41F6-8886-A82395131153}" type="pres">
      <dgm:prSet presAssocID="{EF77D9DE-EAA4-4F36-82F8-718A943999E4}" presName="parentLin" presStyleCnt="0"/>
      <dgm:spPr/>
    </dgm:pt>
    <dgm:pt modelId="{F2D5C854-1EF4-4D30-8974-8B870009D439}" type="pres">
      <dgm:prSet presAssocID="{EF77D9DE-EAA4-4F36-82F8-718A943999E4}" presName="parentLeftMargin" presStyleLbl="node1" presStyleIdx="0" presStyleCnt="3"/>
      <dgm:spPr/>
    </dgm:pt>
    <dgm:pt modelId="{39400844-3218-43C0-B117-BA01700ACBC6}" type="pres">
      <dgm:prSet presAssocID="{EF77D9DE-EAA4-4F36-82F8-718A943999E4}" presName="parentText" presStyleLbl="node1" presStyleIdx="0" presStyleCnt="3" custScaleX="131429" custLinFactNeighborX="-6">
        <dgm:presLayoutVars>
          <dgm:chMax val="0"/>
          <dgm:bulletEnabled val="1"/>
        </dgm:presLayoutVars>
      </dgm:prSet>
      <dgm:spPr/>
    </dgm:pt>
    <dgm:pt modelId="{B5BFBD2A-1E28-4D86-B0E2-8BE509D1243C}" type="pres">
      <dgm:prSet presAssocID="{EF77D9DE-EAA4-4F36-82F8-718A943999E4}" presName="negativeSpace" presStyleCnt="0"/>
      <dgm:spPr/>
    </dgm:pt>
    <dgm:pt modelId="{E2F8A5DC-765B-4660-8C95-38B7C0AA34A2}" type="pres">
      <dgm:prSet presAssocID="{EF77D9DE-EAA4-4F36-82F8-718A943999E4}" presName="childText" presStyleLbl="conFgAcc1" presStyleIdx="0" presStyleCnt="3">
        <dgm:presLayoutVars>
          <dgm:bulletEnabled val="1"/>
        </dgm:presLayoutVars>
      </dgm:prSet>
      <dgm:spPr/>
    </dgm:pt>
    <dgm:pt modelId="{24C2600F-3D20-420D-BA94-9B75B19B2249}" type="pres">
      <dgm:prSet presAssocID="{697EA9FC-5C06-43F3-8485-87761580DCB8}" presName="spaceBetweenRectangles" presStyleCnt="0"/>
      <dgm:spPr/>
    </dgm:pt>
    <dgm:pt modelId="{83139646-8238-4CE1-991C-0C47A9273C5F}" type="pres">
      <dgm:prSet presAssocID="{E9DAD171-1611-4D22-857D-994D14C0C9D1}" presName="parentLin" presStyleCnt="0"/>
      <dgm:spPr/>
    </dgm:pt>
    <dgm:pt modelId="{9F3943F0-30C7-4383-807F-AAEDC5441126}" type="pres">
      <dgm:prSet presAssocID="{E9DAD171-1611-4D22-857D-994D14C0C9D1}" presName="parentLeftMargin" presStyleLbl="node1" presStyleIdx="0" presStyleCnt="3"/>
      <dgm:spPr/>
    </dgm:pt>
    <dgm:pt modelId="{D70E4BD0-827C-44A6-B19D-0E3A70D53847}" type="pres">
      <dgm:prSet presAssocID="{E9DAD171-1611-4D22-857D-994D14C0C9D1}" presName="parentText" presStyleLbl="node1" presStyleIdx="1" presStyleCnt="3" custScaleX="131429" custLinFactNeighborX="-6">
        <dgm:presLayoutVars>
          <dgm:chMax val="0"/>
          <dgm:bulletEnabled val="1"/>
        </dgm:presLayoutVars>
      </dgm:prSet>
      <dgm:spPr/>
    </dgm:pt>
    <dgm:pt modelId="{4C0D8AED-507D-4531-9B51-D3B01BB2D30C}" type="pres">
      <dgm:prSet presAssocID="{E9DAD171-1611-4D22-857D-994D14C0C9D1}" presName="negativeSpace" presStyleCnt="0"/>
      <dgm:spPr/>
    </dgm:pt>
    <dgm:pt modelId="{086E967D-1E12-46E5-9CAD-BE2488D0FFA6}" type="pres">
      <dgm:prSet presAssocID="{E9DAD171-1611-4D22-857D-994D14C0C9D1}" presName="childText" presStyleLbl="conFgAcc1" presStyleIdx="1" presStyleCnt="3">
        <dgm:presLayoutVars>
          <dgm:bulletEnabled val="1"/>
        </dgm:presLayoutVars>
      </dgm:prSet>
      <dgm:spPr/>
    </dgm:pt>
    <dgm:pt modelId="{180DF492-E8EE-4C42-A9B9-9AA32C1B7CAC}" type="pres">
      <dgm:prSet presAssocID="{91E08024-14D8-4D4E-B386-90BF9747AAA5}" presName="spaceBetweenRectangles" presStyleCnt="0"/>
      <dgm:spPr/>
    </dgm:pt>
    <dgm:pt modelId="{37555841-4844-4EA3-9E6C-D1B6E1B551FE}" type="pres">
      <dgm:prSet presAssocID="{9010814D-C436-4A2D-B558-CF58F40A565D}" presName="parentLin" presStyleCnt="0"/>
      <dgm:spPr/>
    </dgm:pt>
    <dgm:pt modelId="{8DCC5F5A-F627-4A75-BF0C-34FC7D56E010}" type="pres">
      <dgm:prSet presAssocID="{9010814D-C436-4A2D-B558-CF58F40A565D}" presName="parentLeftMargin" presStyleLbl="node1" presStyleIdx="1" presStyleCnt="3"/>
      <dgm:spPr/>
    </dgm:pt>
    <dgm:pt modelId="{5CA740D7-DFCD-4289-8F5B-4F9CDDEB6716}" type="pres">
      <dgm:prSet presAssocID="{9010814D-C436-4A2D-B558-CF58F40A565D}" presName="parentText" presStyleLbl="node1" presStyleIdx="2" presStyleCnt="3" custScaleX="131429" custLinFactNeighborX="-6">
        <dgm:presLayoutVars>
          <dgm:chMax val="0"/>
          <dgm:bulletEnabled val="1"/>
        </dgm:presLayoutVars>
      </dgm:prSet>
      <dgm:spPr/>
    </dgm:pt>
    <dgm:pt modelId="{C990931C-39EA-4165-BB68-77BB7FDD14C7}" type="pres">
      <dgm:prSet presAssocID="{9010814D-C436-4A2D-B558-CF58F40A565D}" presName="negativeSpace" presStyleCnt="0"/>
      <dgm:spPr/>
    </dgm:pt>
    <dgm:pt modelId="{CC8E6DEC-745D-4E44-BA29-C85C2BBF5DA1}" type="pres">
      <dgm:prSet presAssocID="{9010814D-C436-4A2D-B558-CF58F40A56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D71604-5299-443E-BFA7-2C561D2F5706}" type="presOf" srcId="{E9DAD171-1611-4D22-857D-994D14C0C9D1}" destId="{9F3943F0-30C7-4383-807F-AAEDC5441126}" srcOrd="0" destOrd="0" presId="urn:microsoft.com/office/officeart/2005/8/layout/list1"/>
    <dgm:cxn modelId="{75A8B12F-57D3-4CAC-AB30-0A6363966088}" srcId="{A6F5A003-D4EA-497A-BC61-E0A0C9649A30}" destId="{E9DAD171-1611-4D22-857D-994D14C0C9D1}" srcOrd="1" destOrd="0" parTransId="{004DC9CE-D89A-4E1C-9E4C-3068266F6815}" sibTransId="{91E08024-14D8-4D4E-B386-90BF9747AAA5}"/>
    <dgm:cxn modelId="{C3AFC638-E587-4A01-B158-638465E6A420}" srcId="{A6F5A003-D4EA-497A-BC61-E0A0C9649A30}" destId="{EF77D9DE-EAA4-4F36-82F8-718A943999E4}" srcOrd="0" destOrd="0" parTransId="{49E25AE3-CE16-4FAB-A848-F487E03E0869}" sibTransId="{697EA9FC-5C06-43F3-8485-87761580DCB8}"/>
    <dgm:cxn modelId="{8C136C61-DEDC-4500-B59D-A2B7B457FFC5}" type="presOf" srcId="{9010814D-C436-4A2D-B558-CF58F40A565D}" destId="{5CA740D7-DFCD-4289-8F5B-4F9CDDEB6716}" srcOrd="1" destOrd="0" presId="urn:microsoft.com/office/officeart/2005/8/layout/list1"/>
    <dgm:cxn modelId="{96066385-2FB3-4D47-9302-285419385F37}" type="presOf" srcId="{E9DAD171-1611-4D22-857D-994D14C0C9D1}" destId="{D70E4BD0-827C-44A6-B19D-0E3A70D53847}" srcOrd="1" destOrd="0" presId="urn:microsoft.com/office/officeart/2005/8/layout/list1"/>
    <dgm:cxn modelId="{0CEDA386-853B-44E0-91BE-EA8FCAA6FF00}" type="presOf" srcId="{EF77D9DE-EAA4-4F36-82F8-718A943999E4}" destId="{F2D5C854-1EF4-4D30-8974-8B870009D439}" srcOrd="0" destOrd="0" presId="urn:microsoft.com/office/officeart/2005/8/layout/list1"/>
    <dgm:cxn modelId="{6B95C8AE-64D2-4C49-AC24-419FD7E9A38B}" srcId="{A6F5A003-D4EA-497A-BC61-E0A0C9649A30}" destId="{9010814D-C436-4A2D-B558-CF58F40A565D}" srcOrd="2" destOrd="0" parTransId="{ECFC89F2-8634-4790-B532-54485DAEB5D4}" sibTransId="{66984A39-06C0-47C4-9507-FC335EF5ABAE}"/>
    <dgm:cxn modelId="{2E0819C3-9DD5-468E-9B17-C58AB8BF82BA}" type="presOf" srcId="{EF77D9DE-EAA4-4F36-82F8-718A943999E4}" destId="{39400844-3218-43C0-B117-BA01700ACBC6}" srcOrd="1" destOrd="0" presId="urn:microsoft.com/office/officeart/2005/8/layout/list1"/>
    <dgm:cxn modelId="{904472D1-B921-4138-9254-87A0923510FF}" type="presOf" srcId="{A6F5A003-D4EA-497A-BC61-E0A0C9649A30}" destId="{79FFBBC1-51B2-4C64-8263-2C6CA1912A70}" srcOrd="0" destOrd="0" presId="urn:microsoft.com/office/officeart/2005/8/layout/list1"/>
    <dgm:cxn modelId="{139881F1-E0D5-4852-9BDB-65C86449BE36}" type="presOf" srcId="{9010814D-C436-4A2D-B558-CF58F40A565D}" destId="{8DCC5F5A-F627-4A75-BF0C-34FC7D56E010}" srcOrd="0" destOrd="0" presId="urn:microsoft.com/office/officeart/2005/8/layout/list1"/>
    <dgm:cxn modelId="{6B6D3E14-6130-4BE1-9E91-FE7938B7EFDA}" type="presParOf" srcId="{79FFBBC1-51B2-4C64-8263-2C6CA1912A70}" destId="{E7E826AC-D036-41F6-8886-A82395131153}" srcOrd="0" destOrd="0" presId="urn:microsoft.com/office/officeart/2005/8/layout/list1"/>
    <dgm:cxn modelId="{DC9546DE-18AB-4935-995D-55F0D5D01CE0}" type="presParOf" srcId="{E7E826AC-D036-41F6-8886-A82395131153}" destId="{F2D5C854-1EF4-4D30-8974-8B870009D439}" srcOrd="0" destOrd="0" presId="urn:microsoft.com/office/officeart/2005/8/layout/list1"/>
    <dgm:cxn modelId="{F041CCC1-CC30-48F3-8D6F-D1008A65B42F}" type="presParOf" srcId="{E7E826AC-D036-41F6-8886-A82395131153}" destId="{39400844-3218-43C0-B117-BA01700ACBC6}" srcOrd="1" destOrd="0" presId="urn:microsoft.com/office/officeart/2005/8/layout/list1"/>
    <dgm:cxn modelId="{991B18BF-D467-4319-A845-A05217E10844}" type="presParOf" srcId="{79FFBBC1-51B2-4C64-8263-2C6CA1912A70}" destId="{B5BFBD2A-1E28-4D86-B0E2-8BE509D1243C}" srcOrd="1" destOrd="0" presId="urn:microsoft.com/office/officeart/2005/8/layout/list1"/>
    <dgm:cxn modelId="{AB16C39C-52D3-4E66-A852-88793223D3B4}" type="presParOf" srcId="{79FFBBC1-51B2-4C64-8263-2C6CA1912A70}" destId="{E2F8A5DC-765B-4660-8C95-38B7C0AA34A2}" srcOrd="2" destOrd="0" presId="urn:microsoft.com/office/officeart/2005/8/layout/list1"/>
    <dgm:cxn modelId="{C785695B-CD30-4680-85E8-B46704901AE9}" type="presParOf" srcId="{79FFBBC1-51B2-4C64-8263-2C6CA1912A70}" destId="{24C2600F-3D20-420D-BA94-9B75B19B2249}" srcOrd="3" destOrd="0" presId="urn:microsoft.com/office/officeart/2005/8/layout/list1"/>
    <dgm:cxn modelId="{AAF28783-BAE3-46E4-A361-6A014B69850F}" type="presParOf" srcId="{79FFBBC1-51B2-4C64-8263-2C6CA1912A70}" destId="{83139646-8238-4CE1-991C-0C47A9273C5F}" srcOrd="4" destOrd="0" presId="urn:microsoft.com/office/officeart/2005/8/layout/list1"/>
    <dgm:cxn modelId="{32BFD7D9-7EE2-4FDD-ACE0-7518D8E5A751}" type="presParOf" srcId="{83139646-8238-4CE1-991C-0C47A9273C5F}" destId="{9F3943F0-30C7-4383-807F-AAEDC5441126}" srcOrd="0" destOrd="0" presId="urn:microsoft.com/office/officeart/2005/8/layout/list1"/>
    <dgm:cxn modelId="{9C81AF67-BFEC-416C-8E26-550603BB6B77}" type="presParOf" srcId="{83139646-8238-4CE1-991C-0C47A9273C5F}" destId="{D70E4BD0-827C-44A6-B19D-0E3A70D53847}" srcOrd="1" destOrd="0" presId="urn:microsoft.com/office/officeart/2005/8/layout/list1"/>
    <dgm:cxn modelId="{58B1D293-FAB3-4402-86FA-66B3D14DFF8D}" type="presParOf" srcId="{79FFBBC1-51B2-4C64-8263-2C6CA1912A70}" destId="{4C0D8AED-507D-4531-9B51-D3B01BB2D30C}" srcOrd="5" destOrd="0" presId="urn:microsoft.com/office/officeart/2005/8/layout/list1"/>
    <dgm:cxn modelId="{3D55EFBE-7F3C-431A-ACD6-C6BE8114044E}" type="presParOf" srcId="{79FFBBC1-51B2-4C64-8263-2C6CA1912A70}" destId="{086E967D-1E12-46E5-9CAD-BE2488D0FFA6}" srcOrd="6" destOrd="0" presId="urn:microsoft.com/office/officeart/2005/8/layout/list1"/>
    <dgm:cxn modelId="{E999FC34-1D2E-4BB9-87FB-884A41302DD9}" type="presParOf" srcId="{79FFBBC1-51B2-4C64-8263-2C6CA1912A70}" destId="{180DF492-E8EE-4C42-A9B9-9AA32C1B7CAC}" srcOrd="7" destOrd="0" presId="urn:microsoft.com/office/officeart/2005/8/layout/list1"/>
    <dgm:cxn modelId="{3BE539EC-108D-4DDF-9BCC-AF7C30F2C4F7}" type="presParOf" srcId="{79FFBBC1-51B2-4C64-8263-2C6CA1912A70}" destId="{37555841-4844-4EA3-9E6C-D1B6E1B551FE}" srcOrd="8" destOrd="0" presId="urn:microsoft.com/office/officeart/2005/8/layout/list1"/>
    <dgm:cxn modelId="{04ED34C9-092A-42B0-B084-E91809E48CE9}" type="presParOf" srcId="{37555841-4844-4EA3-9E6C-D1B6E1B551FE}" destId="{8DCC5F5A-F627-4A75-BF0C-34FC7D56E010}" srcOrd="0" destOrd="0" presId="urn:microsoft.com/office/officeart/2005/8/layout/list1"/>
    <dgm:cxn modelId="{40950129-947A-4093-9983-0B196410D4F4}" type="presParOf" srcId="{37555841-4844-4EA3-9E6C-D1B6E1B551FE}" destId="{5CA740D7-DFCD-4289-8F5B-4F9CDDEB6716}" srcOrd="1" destOrd="0" presId="urn:microsoft.com/office/officeart/2005/8/layout/list1"/>
    <dgm:cxn modelId="{47188474-3213-4BE0-AD04-B70B604F39F1}" type="presParOf" srcId="{79FFBBC1-51B2-4C64-8263-2C6CA1912A70}" destId="{C990931C-39EA-4165-BB68-77BB7FDD14C7}" srcOrd="9" destOrd="0" presId="urn:microsoft.com/office/officeart/2005/8/layout/list1"/>
    <dgm:cxn modelId="{84DA2360-4BBF-422F-9A39-6D69401A426D}" type="presParOf" srcId="{79FFBBC1-51B2-4C64-8263-2C6CA1912A70}" destId="{CC8E6DEC-745D-4E44-BA29-C85C2BBF5D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F28BD2-4132-4378-994D-821D918582CC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C10DD1F-EC75-4C5A-98B2-1B094EF5EDD1}">
      <dgm:prSet phldrT="[Текст]" custT="1"/>
      <dgm:spPr/>
      <dgm:t>
        <a:bodyPr/>
        <a:lstStyle/>
        <a:p>
          <a:r>
            <a:rPr lang="uk-UA" sz="3200" dirty="0"/>
            <a:t>за функціональними можливостями</a:t>
          </a:r>
          <a:r>
            <a:rPr lang="en-US" sz="3200" dirty="0"/>
            <a:t> </a:t>
          </a:r>
          <a:r>
            <a:rPr lang="uk-UA" sz="3200" dirty="0"/>
            <a:t>ЕОМ</a:t>
          </a:r>
        </a:p>
      </dgm:t>
    </dgm:pt>
    <dgm:pt modelId="{78451F17-AF21-4B39-8B44-A53CCA8F8EF6}" type="parTrans" cxnId="{2BD088FA-7647-42FC-851C-C931526AEA69}">
      <dgm:prSet/>
      <dgm:spPr/>
      <dgm:t>
        <a:bodyPr/>
        <a:lstStyle/>
        <a:p>
          <a:endParaRPr lang="uk-UA" sz="2800"/>
        </a:p>
      </dgm:t>
    </dgm:pt>
    <dgm:pt modelId="{C3271E12-D8C7-4DDC-9228-55CA358A2DCB}" type="sibTrans" cxnId="{2BD088FA-7647-42FC-851C-C931526AEA69}">
      <dgm:prSet/>
      <dgm:spPr/>
      <dgm:t>
        <a:bodyPr/>
        <a:lstStyle/>
        <a:p>
          <a:endParaRPr lang="uk-UA" sz="2800"/>
        </a:p>
      </dgm:t>
    </dgm:pt>
    <dgm:pt modelId="{02EDDDE3-8D04-4858-BEEE-81D91C65C3D1}">
      <dgm:prSet phldrT="[Текст]" custT="1"/>
      <dgm:spPr/>
      <dgm:t>
        <a:bodyPr/>
        <a:lstStyle/>
        <a:p>
          <a:r>
            <a:rPr lang="ru-RU" sz="2800" b="1"/>
            <a:t>Швидкодія</a:t>
          </a:r>
          <a:r>
            <a:rPr lang="ru-RU" sz="2800"/>
            <a:t> </a:t>
          </a:r>
          <a:endParaRPr lang="uk-UA" sz="2800" noProof="0" dirty="0"/>
        </a:p>
      </dgm:t>
    </dgm:pt>
    <dgm:pt modelId="{1AFB01B5-24DF-456F-BC5C-E451A7F9053F}" type="parTrans" cxnId="{F1F97841-C5B2-4186-8EA2-7D5EC58C9FAB}">
      <dgm:prSet custT="1"/>
      <dgm:spPr/>
      <dgm:t>
        <a:bodyPr/>
        <a:lstStyle/>
        <a:p>
          <a:endParaRPr lang="uk-UA" sz="2800"/>
        </a:p>
      </dgm:t>
    </dgm:pt>
    <dgm:pt modelId="{0E6BBE01-FE94-4547-A8B2-16A0B9E7210A}" type="sibTrans" cxnId="{F1F97841-C5B2-4186-8EA2-7D5EC58C9FAB}">
      <dgm:prSet/>
      <dgm:spPr/>
      <dgm:t>
        <a:bodyPr/>
        <a:lstStyle/>
        <a:p>
          <a:endParaRPr lang="uk-UA" sz="2800"/>
        </a:p>
      </dgm:t>
    </dgm:pt>
    <dgm:pt modelId="{1E726F0A-50EF-4F4F-B522-ABC90BC94040}">
      <dgm:prSet phldrT="[Текст]" custT="1"/>
      <dgm:spPr/>
      <dgm:t>
        <a:bodyPr/>
        <a:lstStyle/>
        <a:p>
          <a:r>
            <a:rPr lang="uk-UA" sz="2400" noProof="0" dirty="0"/>
            <a:t>число коротких операцій, виконуваних комп'ютером за одну секунду</a:t>
          </a:r>
        </a:p>
      </dgm:t>
    </dgm:pt>
    <dgm:pt modelId="{0EAF2A13-B959-4764-96C9-28BD89C79C89}" type="parTrans" cxnId="{18BD2CA1-24A8-4D78-8203-7F10370B85C6}">
      <dgm:prSet custT="1"/>
      <dgm:spPr/>
      <dgm:t>
        <a:bodyPr/>
        <a:lstStyle/>
        <a:p>
          <a:endParaRPr lang="uk-UA" sz="2800"/>
        </a:p>
      </dgm:t>
    </dgm:pt>
    <dgm:pt modelId="{97F27C67-D483-4A6B-9349-6595F0A4BB7A}" type="sibTrans" cxnId="{18BD2CA1-24A8-4D78-8203-7F10370B85C6}">
      <dgm:prSet/>
      <dgm:spPr/>
      <dgm:t>
        <a:bodyPr/>
        <a:lstStyle/>
        <a:p>
          <a:endParaRPr lang="uk-UA" sz="2800"/>
        </a:p>
      </dgm:t>
    </dgm:pt>
    <dgm:pt modelId="{3B9A8DE9-181D-41BC-8B1B-D3A7140C7535}">
      <dgm:prSet phldrT="[Текст]" custT="1"/>
      <dgm:spPr/>
      <dgm:t>
        <a:bodyPr/>
        <a:lstStyle/>
        <a:p>
          <a:r>
            <a:rPr lang="ru-RU" sz="2800" b="1" dirty="0" err="1"/>
            <a:t>Обсяг</a:t>
          </a:r>
          <a:r>
            <a:rPr lang="ru-RU" sz="2800" b="1" dirty="0"/>
            <a:t> (</a:t>
          </a:r>
          <a:r>
            <a:rPr lang="ru-RU" sz="2800" b="1" dirty="0" err="1"/>
            <a:t>місткість</a:t>
          </a:r>
          <a:r>
            <a:rPr lang="ru-RU" sz="2800" b="1" dirty="0"/>
            <a:t>) </a:t>
          </a:r>
          <a:r>
            <a:rPr lang="ru-RU" sz="2800" b="1" dirty="0" err="1"/>
            <a:t>пам'яті</a:t>
          </a:r>
          <a:endParaRPr lang="uk-UA" sz="2800" noProof="0" dirty="0"/>
        </a:p>
      </dgm:t>
    </dgm:pt>
    <dgm:pt modelId="{172E6876-AA4E-4C7F-AA56-7FFB909800B1}" type="parTrans" cxnId="{C0049F74-7BAA-48D2-A04B-BC3AF8A4FD7F}">
      <dgm:prSet custT="1"/>
      <dgm:spPr/>
      <dgm:t>
        <a:bodyPr/>
        <a:lstStyle/>
        <a:p>
          <a:endParaRPr lang="uk-UA" sz="2800"/>
        </a:p>
      </dgm:t>
    </dgm:pt>
    <dgm:pt modelId="{88EFE741-803D-45B4-A532-A9707E7DFF1F}" type="sibTrans" cxnId="{C0049F74-7BAA-48D2-A04B-BC3AF8A4FD7F}">
      <dgm:prSet/>
      <dgm:spPr/>
      <dgm:t>
        <a:bodyPr/>
        <a:lstStyle/>
        <a:p>
          <a:endParaRPr lang="uk-UA" sz="2800"/>
        </a:p>
      </dgm:t>
    </dgm:pt>
    <dgm:pt modelId="{D1530510-7DE8-4638-AA72-3EFF2AB01E47}">
      <dgm:prSet phldrT="[Текст]" custT="1"/>
      <dgm:spPr/>
      <dgm:t>
        <a:bodyPr/>
        <a:lstStyle/>
        <a:p>
          <a:r>
            <a:rPr lang="uk-UA" sz="2400" noProof="0" dirty="0"/>
            <a:t>кількість збереженої в ній інформації</a:t>
          </a:r>
        </a:p>
      </dgm:t>
    </dgm:pt>
    <dgm:pt modelId="{3BBAE5A9-6340-4434-9924-DD8A4C4C7BB2}" type="parTrans" cxnId="{FF974A5C-2A49-40A6-8F1D-8836160E7912}">
      <dgm:prSet custT="1"/>
      <dgm:spPr/>
      <dgm:t>
        <a:bodyPr/>
        <a:lstStyle/>
        <a:p>
          <a:endParaRPr lang="ru-RU" sz="2800"/>
        </a:p>
      </dgm:t>
    </dgm:pt>
    <dgm:pt modelId="{59DC9727-FBC9-41CB-8FF4-C1421417C865}" type="sibTrans" cxnId="{FF974A5C-2A49-40A6-8F1D-8836160E7912}">
      <dgm:prSet/>
      <dgm:spPr/>
      <dgm:t>
        <a:bodyPr/>
        <a:lstStyle/>
        <a:p>
          <a:endParaRPr lang="ru-RU" sz="2800"/>
        </a:p>
      </dgm:t>
    </dgm:pt>
    <dgm:pt modelId="{8EEBB8ED-EA65-4952-A9EF-B633FBDB7A39}" type="pres">
      <dgm:prSet presAssocID="{03F28BD2-4132-4378-994D-821D918582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BC2F13-7F83-4552-9D44-653D6F99183A}" type="pres">
      <dgm:prSet presAssocID="{2C10DD1F-EC75-4C5A-98B2-1B094EF5EDD1}" presName="root1" presStyleCnt="0"/>
      <dgm:spPr/>
    </dgm:pt>
    <dgm:pt modelId="{7689CF3A-4DE4-42DF-99CA-38057572D58B}" type="pres">
      <dgm:prSet presAssocID="{2C10DD1F-EC75-4C5A-98B2-1B094EF5EDD1}" presName="LevelOneTextNode" presStyleLbl="node0" presStyleIdx="0" presStyleCnt="1">
        <dgm:presLayoutVars>
          <dgm:chPref val="3"/>
        </dgm:presLayoutVars>
      </dgm:prSet>
      <dgm:spPr/>
    </dgm:pt>
    <dgm:pt modelId="{A31246E9-D91C-49C7-93D6-BC77F658D698}" type="pres">
      <dgm:prSet presAssocID="{2C10DD1F-EC75-4C5A-98B2-1B094EF5EDD1}" presName="level2hierChild" presStyleCnt="0"/>
      <dgm:spPr/>
    </dgm:pt>
    <dgm:pt modelId="{C5D93CCC-3394-4619-ACFD-87896809AA8F}" type="pres">
      <dgm:prSet presAssocID="{1AFB01B5-24DF-456F-BC5C-E451A7F9053F}" presName="conn2-1" presStyleLbl="parChTrans1D2" presStyleIdx="0" presStyleCnt="2"/>
      <dgm:spPr/>
    </dgm:pt>
    <dgm:pt modelId="{F89815C1-730C-47DC-BC78-FD12560C28C2}" type="pres">
      <dgm:prSet presAssocID="{1AFB01B5-24DF-456F-BC5C-E451A7F9053F}" presName="connTx" presStyleLbl="parChTrans1D2" presStyleIdx="0" presStyleCnt="2"/>
      <dgm:spPr/>
    </dgm:pt>
    <dgm:pt modelId="{7B9FC3C7-CA7C-400D-91E4-FC3F9AE198CA}" type="pres">
      <dgm:prSet presAssocID="{02EDDDE3-8D04-4858-BEEE-81D91C65C3D1}" presName="root2" presStyleCnt="0"/>
      <dgm:spPr/>
    </dgm:pt>
    <dgm:pt modelId="{C9050C82-87FE-4E10-8709-619A15287C49}" type="pres">
      <dgm:prSet presAssocID="{02EDDDE3-8D04-4858-BEEE-81D91C65C3D1}" presName="LevelTwoTextNode" presStyleLbl="node2" presStyleIdx="0" presStyleCnt="2">
        <dgm:presLayoutVars>
          <dgm:chPref val="3"/>
        </dgm:presLayoutVars>
      </dgm:prSet>
      <dgm:spPr/>
    </dgm:pt>
    <dgm:pt modelId="{AF28B292-D4D6-4DAC-8CFA-365F424E2146}" type="pres">
      <dgm:prSet presAssocID="{02EDDDE3-8D04-4858-BEEE-81D91C65C3D1}" presName="level3hierChild" presStyleCnt="0"/>
      <dgm:spPr/>
    </dgm:pt>
    <dgm:pt modelId="{4F6F3D19-A98D-4CBE-A0C4-F1A148305694}" type="pres">
      <dgm:prSet presAssocID="{0EAF2A13-B959-4764-96C9-28BD89C79C89}" presName="conn2-1" presStyleLbl="parChTrans1D3" presStyleIdx="0" presStyleCnt="2"/>
      <dgm:spPr/>
    </dgm:pt>
    <dgm:pt modelId="{4FB2C19A-29E1-44B0-BB7A-6347DC2CCB96}" type="pres">
      <dgm:prSet presAssocID="{0EAF2A13-B959-4764-96C9-28BD89C79C89}" presName="connTx" presStyleLbl="parChTrans1D3" presStyleIdx="0" presStyleCnt="2"/>
      <dgm:spPr/>
    </dgm:pt>
    <dgm:pt modelId="{D7D042C5-E64A-4500-8E46-354D14C75749}" type="pres">
      <dgm:prSet presAssocID="{1E726F0A-50EF-4F4F-B522-ABC90BC94040}" presName="root2" presStyleCnt="0"/>
      <dgm:spPr/>
    </dgm:pt>
    <dgm:pt modelId="{8119206A-74DF-4D4E-B777-59B18EBDC6EF}" type="pres">
      <dgm:prSet presAssocID="{1E726F0A-50EF-4F4F-B522-ABC90BC94040}" presName="LevelTwoTextNode" presStyleLbl="node3" presStyleIdx="0" presStyleCnt="2" custScaleX="113730" custScaleY="182471">
        <dgm:presLayoutVars>
          <dgm:chPref val="3"/>
        </dgm:presLayoutVars>
      </dgm:prSet>
      <dgm:spPr/>
    </dgm:pt>
    <dgm:pt modelId="{6724CB7E-6B90-45BE-B161-15AD84310880}" type="pres">
      <dgm:prSet presAssocID="{1E726F0A-50EF-4F4F-B522-ABC90BC94040}" presName="level3hierChild" presStyleCnt="0"/>
      <dgm:spPr/>
    </dgm:pt>
    <dgm:pt modelId="{F2C91B84-1A51-4E9B-A57B-9EC2E1D13893}" type="pres">
      <dgm:prSet presAssocID="{172E6876-AA4E-4C7F-AA56-7FFB909800B1}" presName="conn2-1" presStyleLbl="parChTrans1D2" presStyleIdx="1" presStyleCnt="2"/>
      <dgm:spPr/>
    </dgm:pt>
    <dgm:pt modelId="{39E23602-8FFA-4C5D-B3D0-A0FDB86DCC4A}" type="pres">
      <dgm:prSet presAssocID="{172E6876-AA4E-4C7F-AA56-7FFB909800B1}" presName="connTx" presStyleLbl="parChTrans1D2" presStyleIdx="1" presStyleCnt="2"/>
      <dgm:spPr/>
    </dgm:pt>
    <dgm:pt modelId="{4E0C89F4-C6FF-4BCA-ACC6-AFBC0B2EEB0E}" type="pres">
      <dgm:prSet presAssocID="{3B9A8DE9-181D-41BC-8B1B-D3A7140C7535}" presName="root2" presStyleCnt="0"/>
      <dgm:spPr/>
    </dgm:pt>
    <dgm:pt modelId="{6E17ABDE-6334-46B7-9895-68ED06F64C28}" type="pres">
      <dgm:prSet presAssocID="{3B9A8DE9-181D-41BC-8B1B-D3A7140C7535}" presName="LevelTwoTextNode" presStyleLbl="node2" presStyleIdx="1" presStyleCnt="2" custScaleY="141824">
        <dgm:presLayoutVars>
          <dgm:chPref val="3"/>
        </dgm:presLayoutVars>
      </dgm:prSet>
      <dgm:spPr/>
    </dgm:pt>
    <dgm:pt modelId="{F48A32CE-4C03-41D4-A467-05FAA0737156}" type="pres">
      <dgm:prSet presAssocID="{3B9A8DE9-181D-41BC-8B1B-D3A7140C7535}" presName="level3hierChild" presStyleCnt="0"/>
      <dgm:spPr/>
    </dgm:pt>
    <dgm:pt modelId="{38237789-C5CE-4FCB-893D-D83E5C1E3638}" type="pres">
      <dgm:prSet presAssocID="{3BBAE5A9-6340-4434-9924-DD8A4C4C7BB2}" presName="conn2-1" presStyleLbl="parChTrans1D3" presStyleIdx="1" presStyleCnt="2"/>
      <dgm:spPr/>
    </dgm:pt>
    <dgm:pt modelId="{B9EE482B-6271-4EA3-A7B0-22D26130F9D0}" type="pres">
      <dgm:prSet presAssocID="{3BBAE5A9-6340-4434-9924-DD8A4C4C7BB2}" presName="connTx" presStyleLbl="parChTrans1D3" presStyleIdx="1" presStyleCnt="2"/>
      <dgm:spPr/>
    </dgm:pt>
    <dgm:pt modelId="{6FF5863A-9B8D-4F3C-A436-BCC8201D2CF1}" type="pres">
      <dgm:prSet presAssocID="{D1530510-7DE8-4638-AA72-3EFF2AB01E47}" presName="root2" presStyleCnt="0"/>
      <dgm:spPr/>
    </dgm:pt>
    <dgm:pt modelId="{3E93AA96-C5C4-418A-814C-B1668DDFD805}" type="pres">
      <dgm:prSet presAssocID="{D1530510-7DE8-4638-AA72-3EFF2AB01E47}" presName="LevelTwoTextNode" presStyleLbl="node3" presStyleIdx="1" presStyleCnt="2" custScaleX="113730" custScaleY="182471">
        <dgm:presLayoutVars>
          <dgm:chPref val="3"/>
        </dgm:presLayoutVars>
      </dgm:prSet>
      <dgm:spPr/>
    </dgm:pt>
    <dgm:pt modelId="{2F5A73D9-084D-423D-92BB-752FD8123B28}" type="pres">
      <dgm:prSet presAssocID="{D1530510-7DE8-4638-AA72-3EFF2AB01E47}" presName="level3hierChild" presStyleCnt="0"/>
      <dgm:spPr/>
    </dgm:pt>
  </dgm:ptLst>
  <dgm:cxnLst>
    <dgm:cxn modelId="{10742601-6B21-49CD-97C0-D2DC74434320}" type="presOf" srcId="{D1530510-7DE8-4638-AA72-3EFF2AB01E47}" destId="{3E93AA96-C5C4-418A-814C-B1668DDFD805}" srcOrd="0" destOrd="0" presId="urn:microsoft.com/office/officeart/2008/layout/HorizontalMultiLevelHierarchy"/>
    <dgm:cxn modelId="{A546C504-F22A-4843-8483-383EB5FD0E9E}" type="presOf" srcId="{1AFB01B5-24DF-456F-BC5C-E451A7F9053F}" destId="{C5D93CCC-3394-4619-ACFD-87896809AA8F}" srcOrd="0" destOrd="0" presId="urn:microsoft.com/office/officeart/2008/layout/HorizontalMultiLevelHierarchy"/>
    <dgm:cxn modelId="{DB28A217-DB33-4592-883A-A2628060A761}" type="presOf" srcId="{3B9A8DE9-181D-41BC-8B1B-D3A7140C7535}" destId="{6E17ABDE-6334-46B7-9895-68ED06F64C28}" srcOrd="0" destOrd="0" presId="urn:microsoft.com/office/officeart/2008/layout/HorizontalMultiLevelHierarchy"/>
    <dgm:cxn modelId="{C7A09328-09E9-4170-BBD3-92311AD017B4}" type="presOf" srcId="{1E726F0A-50EF-4F4F-B522-ABC90BC94040}" destId="{8119206A-74DF-4D4E-B777-59B18EBDC6EF}" srcOrd="0" destOrd="0" presId="urn:microsoft.com/office/officeart/2008/layout/HorizontalMultiLevelHierarchy"/>
    <dgm:cxn modelId="{7F239F31-B782-4A92-B377-6EF4774F6F34}" type="presOf" srcId="{02EDDDE3-8D04-4858-BEEE-81D91C65C3D1}" destId="{C9050C82-87FE-4E10-8709-619A15287C49}" srcOrd="0" destOrd="0" presId="urn:microsoft.com/office/officeart/2008/layout/HorizontalMultiLevelHierarchy"/>
    <dgm:cxn modelId="{CA300E3A-D5D8-4FFE-9601-10985B48D7FF}" type="presOf" srcId="{1AFB01B5-24DF-456F-BC5C-E451A7F9053F}" destId="{F89815C1-730C-47DC-BC78-FD12560C28C2}" srcOrd="1" destOrd="0" presId="urn:microsoft.com/office/officeart/2008/layout/HorizontalMultiLevelHierarchy"/>
    <dgm:cxn modelId="{E5F8E23B-A677-493A-8FE4-247058BA5EF3}" type="presOf" srcId="{172E6876-AA4E-4C7F-AA56-7FFB909800B1}" destId="{39E23602-8FFA-4C5D-B3D0-A0FDB86DCC4A}" srcOrd="1" destOrd="0" presId="urn:microsoft.com/office/officeart/2008/layout/HorizontalMultiLevelHierarchy"/>
    <dgm:cxn modelId="{FF974A5C-2A49-40A6-8F1D-8836160E7912}" srcId="{3B9A8DE9-181D-41BC-8B1B-D3A7140C7535}" destId="{D1530510-7DE8-4638-AA72-3EFF2AB01E47}" srcOrd="0" destOrd="0" parTransId="{3BBAE5A9-6340-4434-9924-DD8A4C4C7BB2}" sibTransId="{59DC9727-FBC9-41CB-8FF4-C1421417C865}"/>
    <dgm:cxn modelId="{F1F97841-C5B2-4186-8EA2-7D5EC58C9FAB}" srcId="{2C10DD1F-EC75-4C5A-98B2-1B094EF5EDD1}" destId="{02EDDDE3-8D04-4858-BEEE-81D91C65C3D1}" srcOrd="0" destOrd="0" parTransId="{1AFB01B5-24DF-456F-BC5C-E451A7F9053F}" sibTransId="{0E6BBE01-FE94-4547-A8B2-16A0B9E7210A}"/>
    <dgm:cxn modelId="{ED924F6B-2AA9-4E4A-944A-E4166E4A26FF}" type="presOf" srcId="{2C10DD1F-EC75-4C5A-98B2-1B094EF5EDD1}" destId="{7689CF3A-4DE4-42DF-99CA-38057572D58B}" srcOrd="0" destOrd="0" presId="urn:microsoft.com/office/officeart/2008/layout/HorizontalMultiLevelHierarchy"/>
    <dgm:cxn modelId="{C0049F74-7BAA-48D2-A04B-BC3AF8A4FD7F}" srcId="{2C10DD1F-EC75-4C5A-98B2-1B094EF5EDD1}" destId="{3B9A8DE9-181D-41BC-8B1B-D3A7140C7535}" srcOrd="1" destOrd="0" parTransId="{172E6876-AA4E-4C7F-AA56-7FFB909800B1}" sibTransId="{88EFE741-803D-45B4-A532-A9707E7DFF1F}"/>
    <dgm:cxn modelId="{DEBB3159-C1B2-4839-AFC5-C39E331FA8E9}" type="presOf" srcId="{0EAF2A13-B959-4764-96C9-28BD89C79C89}" destId="{4FB2C19A-29E1-44B0-BB7A-6347DC2CCB96}" srcOrd="1" destOrd="0" presId="urn:microsoft.com/office/officeart/2008/layout/HorizontalMultiLevelHierarchy"/>
    <dgm:cxn modelId="{E8A2597F-2293-4AC2-84D7-80D268FC137F}" type="presOf" srcId="{0EAF2A13-B959-4764-96C9-28BD89C79C89}" destId="{4F6F3D19-A98D-4CBE-A0C4-F1A148305694}" srcOrd="0" destOrd="0" presId="urn:microsoft.com/office/officeart/2008/layout/HorizontalMultiLevelHierarchy"/>
    <dgm:cxn modelId="{87C8AF8F-2018-4988-8268-EBA05E7BE25C}" type="presOf" srcId="{3BBAE5A9-6340-4434-9924-DD8A4C4C7BB2}" destId="{B9EE482B-6271-4EA3-A7B0-22D26130F9D0}" srcOrd="1" destOrd="0" presId="urn:microsoft.com/office/officeart/2008/layout/HorizontalMultiLevelHierarchy"/>
    <dgm:cxn modelId="{55D8F090-5B20-41ED-A3EE-AE317E7DFBF4}" type="presOf" srcId="{03F28BD2-4132-4378-994D-821D918582CC}" destId="{8EEBB8ED-EA65-4952-A9EF-B633FBDB7A39}" srcOrd="0" destOrd="0" presId="urn:microsoft.com/office/officeart/2008/layout/HorizontalMultiLevelHierarchy"/>
    <dgm:cxn modelId="{E998059F-A5A8-46BC-A282-32A178039E46}" type="presOf" srcId="{172E6876-AA4E-4C7F-AA56-7FFB909800B1}" destId="{F2C91B84-1A51-4E9B-A57B-9EC2E1D13893}" srcOrd="0" destOrd="0" presId="urn:microsoft.com/office/officeart/2008/layout/HorizontalMultiLevelHierarchy"/>
    <dgm:cxn modelId="{18BD2CA1-24A8-4D78-8203-7F10370B85C6}" srcId="{02EDDDE3-8D04-4858-BEEE-81D91C65C3D1}" destId="{1E726F0A-50EF-4F4F-B522-ABC90BC94040}" srcOrd="0" destOrd="0" parTransId="{0EAF2A13-B959-4764-96C9-28BD89C79C89}" sibTransId="{97F27C67-D483-4A6B-9349-6595F0A4BB7A}"/>
    <dgm:cxn modelId="{6FEC0EE9-D648-42EC-BF9F-A805BF3555C3}" type="presOf" srcId="{3BBAE5A9-6340-4434-9924-DD8A4C4C7BB2}" destId="{38237789-C5CE-4FCB-893D-D83E5C1E3638}" srcOrd="0" destOrd="0" presId="urn:microsoft.com/office/officeart/2008/layout/HorizontalMultiLevelHierarchy"/>
    <dgm:cxn modelId="{2BD088FA-7647-42FC-851C-C931526AEA69}" srcId="{03F28BD2-4132-4378-994D-821D918582CC}" destId="{2C10DD1F-EC75-4C5A-98B2-1B094EF5EDD1}" srcOrd="0" destOrd="0" parTransId="{78451F17-AF21-4B39-8B44-A53CCA8F8EF6}" sibTransId="{C3271E12-D8C7-4DDC-9228-55CA358A2DCB}"/>
    <dgm:cxn modelId="{80A77E08-37F3-4BC7-B6D0-C64352A9A3D1}" type="presParOf" srcId="{8EEBB8ED-EA65-4952-A9EF-B633FBDB7A39}" destId="{BEBC2F13-7F83-4552-9D44-653D6F99183A}" srcOrd="0" destOrd="0" presId="urn:microsoft.com/office/officeart/2008/layout/HorizontalMultiLevelHierarchy"/>
    <dgm:cxn modelId="{8EAA719F-666A-4AE3-9B2A-1F89A86B5AC4}" type="presParOf" srcId="{BEBC2F13-7F83-4552-9D44-653D6F99183A}" destId="{7689CF3A-4DE4-42DF-99CA-38057572D58B}" srcOrd="0" destOrd="0" presId="urn:microsoft.com/office/officeart/2008/layout/HorizontalMultiLevelHierarchy"/>
    <dgm:cxn modelId="{620D266F-D0E2-4D93-AFB4-9896E5D41FA4}" type="presParOf" srcId="{BEBC2F13-7F83-4552-9D44-653D6F99183A}" destId="{A31246E9-D91C-49C7-93D6-BC77F658D698}" srcOrd="1" destOrd="0" presId="urn:microsoft.com/office/officeart/2008/layout/HorizontalMultiLevelHierarchy"/>
    <dgm:cxn modelId="{630AFC7B-669E-40FE-90AD-F4C51612768C}" type="presParOf" srcId="{A31246E9-D91C-49C7-93D6-BC77F658D698}" destId="{C5D93CCC-3394-4619-ACFD-87896809AA8F}" srcOrd="0" destOrd="0" presId="urn:microsoft.com/office/officeart/2008/layout/HorizontalMultiLevelHierarchy"/>
    <dgm:cxn modelId="{3B3F5740-8576-44F9-93D9-FB3C6E47F077}" type="presParOf" srcId="{C5D93CCC-3394-4619-ACFD-87896809AA8F}" destId="{F89815C1-730C-47DC-BC78-FD12560C28C2}" srcOrd="0" destOrd="0" presId="urn:microsoft.com/office/officeart/2008/layout/HorizontalMultiLevelHierarchy"/>
    <dgm:cxn modelId="{45F9B581-1E65-43B7-9C0A-22D72719E66C}" type="presParOf" srcId="{A31246E9-D91C-49C7-93D6-BC77F658D698}" destId="{7B9FC3C7-CA7C-400D-91E4-FC3F9AE198CA}" srcOrd="1" destOrd="0" presId="urn:microsoft.com/office/officeart/2008/layout/HorizontalMultiLevelHierarchy"/>
    <dgm:cxn modelId="{125DF5CF-EC13-486A-8B24-F805D9A9FF75}" type="presParOf" srcId="{7B9FC3C7-CA7C-400D-91E4-FC3F9AE198CA}" destId="{C9050C82-87FE-4E10-8709-619A15287C49}" srcOrd="0" destOrd="0" presId="urn:microsoft.com/office/officeart/2008/layout/HorizontalMultiLevelHierarchy"/>
    <dgm:cxn modelId="{DC911C9F-0E7D-4F77-89F0-A1290BE97E11}" type="presParOf" srcId="{7B9FC3C7-CA7C-400D-91E4-FC3F9AE198CA}" destId="{AF28B292-D4D6-4DAC-8CFA-365F424E2146}" srcOrd="1" destOrd="0" presId="urn:microsoft.com/office/officeart/2008/layout/HorizontalMultiLevelHierarchy"/>
    <dgm:cxn modelId="{B65D9DD8-259D-4D9E-9298-098F792DB0C2}" type="presParOf" srcId="{AF28B292-D4D6-4DAC-8CFA-365F424E2146}" destId="{4F6F3D19-A98D-4CBE-A0C4-F1A148305694}" srcOrd="0" destOrd="0" presId="urn:microsoft.com/office/officeart/2008/layout/HorizontalMultiLevelHierarchy"/>
    <dgm:cxn modelId="{FE78400F-1292-4C57-A685-F6369E11A3C5}" type="presParOf" srcId="{4F6F3D19-A98D-4CBE-A0C4-F1A148305694}" destId="{4FB2C19A-29E1-44B0-BB7A-6347DC2CCB96}" srcOrd="0" destOrd="0" presId="urn:microsoft.com/office/officeart/2008/layout/HorizontalMultiLevelHierarchy"/>
    <dgm:cxn modelId="{140CF260-2C51-4C9E-AF70-0A4992E311C0}" type="presParOf" srcId="{AF28B292-D4D6-4DAC-8CFA-365F424E2146}" destId="{D7D042C5-E64A-4500-8E46-354D14C75749}" srcOrd="1" destOrd="0" presId="urn:microsoft.com/office/officeart/2008/layout/HorizontalMultiLevelHierarchy"/>
    <dgm:cxn modelId="{2B091305-E6D1-4B38-B4E3-F0BB7ADC56B0}" type="presParOf" srcId="{D7D042C5-E64A-4500-8E46-354D14C75749}" destId="{8119206A-74DF-4D4E-B777-59B18EBDC6EF}" srcOrd="0" destOrd="0" presId="urn:microsoft.com/office/officeart/2008/layout/HorizontalMultiLevelHierarchy"/>
    <dgm:cxn modelId="{C61CA330-8232-417F-8A25-3921A94B2258}" type="presParOf" srcId="{D7D042C5-E64A-4500-8E46-354D14C75749}" destId="{6724CB7E-6B90-45BE-B161-15AD84310880}" srcOrd="1" destOrd="0" presId="urn:microsoft.com/office/officeart/2008/layout/HorizontalMultiLevelHierarchy"/>
    <dgm:cxn modelId="{918E0BFF-8E55-4FD4-AD01-C89EBFE250C9}" type="presParOf" srcId="{A31246E9-D91C-49C7-93D6-BC77F658D698}" destId="{F2C91B84-1A51-4E9B-A57B-9EC2E1D13893}" srcOrd="2" destOrd="0" presId="urn:microsoft.com/office/officeart/2008/layout/HorizontalMultiLevelHierarchy"/>
    <dgm:cxn modelId="{93220349-D7A1-47C4-824C-055571E3FEBE}" type="presParOf" srcId="{F2C91B84-1A51-4E9B-A57B-9EC2E1D13893}" destId="{39E23602-8FFA-4C5D-B3D0-A0FDB86DCC4A}" srcOrd="0" destOrd="0" presId="urn:microsoft.com/office/officeart/2008/layout/HorizontalMultiLevelHierarchy"/>
    <dgm:cxn modelId="{CBB14EE4-028C-42B1-B2D3-DBF9DDC4597F}" type="presParOf" srcId="{A31246E9-D91C-49C7-93D6-BC77F658D698}" destId="{4E0C89F4-C6FF-4BCA-ACC6-AFBC0B2EEB0E}" srcOrd="3" destOrd="0" presId="urn:microsoft.com/office/officeart/2008/layout/HorizontalMultiLevelHierarchy"/>
    <dgm:cxn modelId="{0340EF18-E873-46B4-AEFA-74B4D786B843}" type="presParOf" srcId="{4E0C89F4-C6FF-4BCA-ACC6-AFBC0B2EEB0E}" destId="{6E17ABDE-6334-46B7-9895-68ED06F64C28}" srcOrd="0" destOrd="0" presId="urn:microsoft.com/office/officeart/2008/layout/HorizontalMultiLevelHierarchy"/>
    <dgm:cxn modelId="{A172A2F8-4163-48C9-9026-1D8175FA2111}" type="presParOf" srcId="{4E0C89F4-C6FF-4BCA-ACC6-AFBC0B2EEB0E}" destId="{F48A32CE-4C03-41D4-A467-05FAA0737156}" srcOrd="1" destOrd="0" presId="urn:microsoft.com/office/officeart/2008/layout/HorizontalMultiLevelHierarchy"/>
    <dgm:cxn modelId="{861F8A1F-21DE-4C1F-A336-78F68A09C687}" type="presParOf" srcId="{F48A32CE-4C03-41D4-A467-05FAA0737156}" destId="{38237789-C5CE-4FCB-893D-D83E5C1E3638}" srcOrd="0" destOrd="0" presId="urn:microsoft.com/office/officeart/2008/layout/HorizontalMultiLevelHierarchy"/>
    <dgm:cxn modelId="{4A2AAEF5-7D56-4E22-AB43-8699812EE5FA}" type="presParOf" srcId="{38237789-C5CE-4FCB-893D-D83E5C1E3638}" destId="{B9EE482B-6271-4EA3-A7B0-22D26130F9D0}" srcOrd="0" destOrd="0" presId="urn:microsoft.com/office/officeart/2008/layout/HorizontalMultiLevelHierarchy"/>
    <dgm:cxn modelId="{BE746503-DBAA-43AE-B7D8-C69D18F97F42}" type="presParOf" srcId="{F48A32CE-4C03-41D4-A467-05FAA0737156}" destId="{6FF5863A-9B8D-4F3C-A436-BCC8201D2CF1}" srcOrd="1" destOrd="0" presId="urn:microsoft.com/office/officeart/2008/layout/HorizontalMultiLevelHierarchy"/>
    <dgm:cxn modelId="{068CA792-EFE2-49B1-95E8-1ACF586955F3}" type="presParOf" srcId="{6FF5863A-9B8D-4F3C-A436-BCC8201D2CF1}" destId="{3E93AA96-C5C4-418A-814C-B1668DDFD805}" srcOrd="0" destOrd="0" presId="urn:microsoft.com/office/officeart/2008/layout/HorizontalMultiLevelHierarchy"/>
    <dgm:cxn modelId="{9865F942-EC43-42E7-A307-B8B3E0E1BCF6}" type="presParOf" srcId="{6FF5863A-9B8D-4F3C-A436-BCC8201D2CF1}" destId="{2F5A73D9-084D-423D-92BB-752FD8123B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14DB62-F071-46D4-BFDC-DEFDCBBA881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27672B9A-B86E-4275-A98C-74C2CE54D0E0}">
      <dgm:prSet phldrT="[Текст]" custT="1"/>
      <dgm:spPr/>
      <dgm:t>
        <a:bodyPr/>
        <a:lstStyle/>
        <a:p>
          <a:r>
            <a:rPr lang="ru-RU" sz="2800"/>
            <a:t>Персональні комп'ютери </a:t>
          </a:r>
          <a:endParaRPr lang="uk-UA" sz="2800"/>
        </a:p>
      </dgm:t>
    </dgm:pt>
    <dgm:pt modelId="{07DDBE1B-E412-48F5-B391-14623C898E8B}" type="parTrans" cxnId="{F28267DD-56F2-47A1-96E2-41D23812A0BF}">
      <dgm:prSet/>
      <dgm:spPr/>
      <dgm:t>
        <a:bodyPr/>
        <a:lstStyle/>
        <a:p>
          <a:endParaRPr lang="uk-UA" sz="2800"/>
        </a:p>
      </dgm:t>
    </dgm:pt>
    <dgm:pt modelId="{1529472E-845F-4288-9500-3DFE8695E99F}" type="sibTrans" cxnId="{F28267DD-56F2-47A1-96E2-41D23812A0BF}">
      <dgm:prSet/>
      <dgm:spPr/>
      <dgm:t>
        <a:bodyPr/>
        <a:lstStyle/>
        <a:p>
          <a:endParaRPr lang="uk-UA" sz="2800"/>
        </a:p>
      </dgm:t>
    </dgm:pt>
    <dgm:pt modelId="{43AF192C-0C94-42B5-A4A5-5B7E89B9B890}">
      <dgm:prSet phldrT="[Текст]" custT="1"/>
      <dgm:spPr/>
      <dgm:t>
        <a:bodyPr/>
        <a:lstStyle/>
        <a:p>
          <a:r>
            <a:rPr lang="uk-UA" sz="2800" noProof="0" dirty="0"/>
            <a:t>«дружній інтерфейс»</a:t>
          </a:r>
        </a:p>
      </dgm:t>
    </dgm:pt>
    <dgm:pt modelId="{E6511ED4-77AE-45CE-8B07-F4D0ADA1D09A}" type="parTrans" cxnId="{0C276D35-3906-46E3-B359-74D7BDD19418}">
      <dgm:prSet/>
      <dgm:spPr/>
      <dgm:t>
        <a:bodyPr/>
        <a:lstStyle/>
        <a:p>
          <a:endParaRPr lang="uk-UA" sz="2800"/>
        </a:p>
      </dgm:t>
    </dgm:pt>
    <dgm:pt modelId="{B8D16A26-A102-424A-8100-4BEAB95B88CE}" type="sibTrans" cxnId="{0C276D35-3906-46E3-B359-74D7BDD19418}">
      <dgm:prSet/>
      <dgm:spPr/>
      <dgm:t>
        <a:bodyPr/>
        <a:lstStyle/>
        <a:p>
          <a:endParaRPr lang="uk-UA" sz="2800"/>
        </a:p>
      </dgm:t>
    </dgm:pt>
    <dgm:pt modelId="{3318DC0F-0721-40F5-BA77-DD1CFB632540}">
      <dgm:prSet phldrT="[Текст]" custT="1"/>
      <dgm:spPr/>
      <dgm:t>
        <a:bodyPr/>
        <a:lstStyle/>
        <a:p>
          <a:r>
            <a:rPr lang="uk-UA" sz="2800" noProof="0"/>
            <a:t>проблемно-орієнтоване середовище</a:t>
          </a:r>
        </a:p>
      </dgm:t>
    </dgm:pt>
    <dgm:pt modelId="{EF9ECFFA-03CF-4A50-B93F-03F6529EA90B}" type="parTrans" cxnId="{9B5B7335-5A04-47C3-B6B1-B582A68683C7}">
      <dgm:prSet/>
      <dgm:spPr/>
      <dgm:t>
        <a:bodyPr/>
        <a:lstStyle/>
        <a:p>
          <a:endParaRPr lang="uk-UA" sz="2800"/>
        </a:p>
      </dgm:t>
    </dgm:pt>
    <dgm:pt modelId="{0440BD59-DA4D-4B82-8403-155C04C653C8}" type="sibTrans" cxnId="{9B5B7335-5A04-47C3-B6B1-B582A68683C7}">
      <dgm:prSet/>
      <dgm:spPr/>
      <dgm:t>
        <a:bodyPr/>
        <a:lstStyle/>
        <a:p>
          <a:endParaRPr lang="uk-UA" sz="2800"/>
        </a:p>
      </dgm:t>
    </dgm:pt>
    <dgm:pt modelId="{55703E36-1C61-4233-ACBF-C7F485BEA5D6}">
      <dgm:prSet phldrT="[Текст]" custT="1"/>
      <dgm:spPr/>
      <dgm:t>
        <a:bodyPr/>
        <a:lstStyle/>
        <a:p>
          <a:r>
            <a:rPr lang="uk-UA" sz="2800" noProof="0"/>
            <a:t>інструментальні засоби для автоматизації розробки прикладних програм</a:t>
          </a:r>
        </a:p>
      </dgm:t>
    </dgm:pt>
    <dgm:pt modelId="{B327644D-7F6C-4A45-A260-7F5929F50E4A}" type="parTrans" cxnId="{DCB70534-60B9-427A-8C2D-87DB91048E0C}">
      <dgm:prSet/>
      <dgm:spPr/>
      <dgm:t>
        <a:bodyPr/>
        <a:lstStyle/>
        <a:p>
          <a:endParaRPr lang="uk-UA" sz="2800"/>
        </a:p>
      </dgm:t>
    </dgm:pt>
    <dgm:pt modelId="{EB266A9E-8A8D-45E0-BFA1-C5AB64063236}" type="sibTrans" cxnId="{DCB70534-60B9-427A-8C2D-87DB91048E0C}">
      <dgm:prSet/>
      <dgm:spPr/>
      <dgm:t>
        <a:bodyPr/>
        <a:lstStyle/>
        <a:p>
          <a:endParaRPr lang="uk-UA" sz="2800"/>
        </a:p>
      </dgm:t>
    </dgm:pt>
    <dgm:pt modelId="{C4277A98-B2E6-4175-BA2F-83E8298AAB44}" type="pres">
      <dgm:prSet presAssocID="{0114DB62-F071-46D4-BFDC-DEFDCBBA8816}" presName="linear" presStyleCnt="0">
        <dgm:presLayoutVars>
          <dgm:animLvl val="lvl"/>
          <dgm:resizeHandles val="exact"/>
        </dgm:presLayoutVars>
      </dgm:prSet>
      <dgm:spPr/>
    </dgm:pt>
    <dgm:pt modelId="{9D89B5C0-E3FE-48C7-B53F-CA1F693EF601}" type="pres">
      <dgm:prSet presAssocID="{27672B9A-B86E-4275-A98C-74C2CE54D0E0}" presName="parentText" presStyleLbl="node1" presStyleIdx="0" presStyleCnt="1" custScaleY="65671">
        <dgm:presLayoutVars>
          <dgm:chMax val="0"/>
          <dgm:bulletEnabled val="1"/>
        </dgm:presLayoutVars>
      </dgm:prSet>
      <dgm:spPr/>
    </dgm:pt>
    <dgm:pt modelId="{1671584E-4B69-40DD-BF1C-E78FA4C8476F}" type="pres">
      <dgm:prSet presAssocID="{27672B9A-B86E-4275-A98C-74C2CE54D0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29BB33-A951-462E-B267-AECA81162420}" type="presOf" srcId="{55703E36-1C61-4233-ACBF-C7F485BEA5D6}" destId="{1671584E-4B69-40DD-BF1C-E78FA4C8476F}" srcOrd="0" destOrd="2" presId="urn:microsoft.com/office/officeart/2005/8/layout/vList2"/>
    <dgm:cxn modelId="{DCB70534-60B9-427A-8C2D-87DB91048E0C}" srcId="{27672B9A-B86E-4275-A98C-74C2CE54D0E0}" destId="{55703E36-1C61-4233-ACBF-C7F485BEA5D6}" srcOrd="2" destOrd="0" parTransId="{B327644D-7F6C-4A45-A260-7F5929F50E4A}" sibTransId="{EB266A9E-8A8D-45E0-BFA1-C5AB64063236}"/>
    <dgm:cxn modelId="{0C276D35-3906-46E3-B359-74D7BDD19418}" srcId="{27672B9A-B86E-4275-A98C-74C2CE54D0E0}" destId="{43AF192C-0C94-42B5-A4A5-5B7E89B9B890}" srcOrd="0" destOrd="0" parTransId="{E6511ED4-77AE-45CE-8B07-F4D0ADA1D09A}" sibTransId="{B8D16A26-A102-424A-8100-4BEAB95B88CE}"/>
    <dgm:cxn modelId="{9B5B7335-5A04-47C3-B6B1-B582A68683C7}" srcId="{27672B9A-B86E-4275-A98C-74C2CE54D0E0}" destId="{3318DC0F-0721-40F5-BA77-DD1CFB632540}" srcOrd="1" destOrd="0" parTransId="{EF9ECFFA-03CF-4A50-B93F-03F6529EA90B}" sibTransId="{0440BD59-DA4D-4B82-8403-155C04C653C8}"/>
    <dgm:cxn modelId="{94D2F78A-E218-475B-B4CC-063EBEC1CEE0}" type="presOf" srcId="{27672B9A-B86E-4275-A98C-74C2CE54D0E0}" destId="{9D89B5C0-E3FE-48C7-B53F-CA1F693EF601}" srcOrd="0" destOrd="0" presId="urn:microsoft.com/office/officeart/2005/8/layout/vList2"/>
    <dgm:cxn modelId="{395FCDA4-5A68-4272-A8BF-FB8B29DD2F85}" type="presOf" srcId="{3318DC0F-0721-40F5-BA77-DD1CFB632540}" destId="{1671584E-4B69-40DD-BF1C-E78FA4C8476F}" srcOrd="0" destOrd="1" presId="urn:microsoft.com/office/officeart/2005/8/layout/vList2"/>
    <dgm:cxn modelId="{C843D1CA-BE87-4D26-8B33-0842CD54850F}" type="presOf" srcId="{0114DB62-F071-46D4-BFDC-DEFDCBBA8816}" destId="{C4277A98-B2E6-4175-BA2F-83E8298AAB44}" srcOrd="0" destOrd="0" presId="urn:microsoft.com/office/officeart/2005/8/layout/vList2"/>
    <dgm:cxn modelId="{FFC878D6-0FE3-4AB7-946F-DB1D5063AC87}" type="presOf" srcId="{43AF192C-0C94-42B5-A4A5-5B7E89B9B890}" destId="{1671584E-4B69-40DD-BF1C-E78FA4C8476F}" srcOrd="0" destOrd="0" presId="urn:microsoft.com/office/officeart/2005/8/layout/vList2"/>
    <dgm:cxn modelId="{F28267DD-56F2-47A1-96E2-41D23812A0BF}" srcId="{0114DB62-F071-46D4-BFDC-DEFDCBBA8816}" destId="{27672B9A-B86E-4275-A98C-74C2CE54D0E0}" srcOrd="0" destOrd="0" parTransId="{07DDBE1B-E412-48F5-B391-14623C898E8B}" sibTransId="{1529472E-845F-4288-9500-3DFE8695E99F}"/>
    <dgm:cxn modelId="{E37E3A53-14C5-4448-A5AF-471857FC3970}" type="presParOf" srcId="{C4277A98-B2E6-4175-BA2F-83E8298AAB44}" destId="{9D89B5C0-E3FE-48C7-B53F-CA1F693EF601}" srcOrd="0" destOrd="0" presId="urn:microsoft.com/office/officeart/2005/8/layout/vList2"/>
    <dgm:cxn modelId="{4B08752C-6447-4757-B9CF-684DEB1F31AA}" type="presParOf" srcId="{C4277A98-B2E6-4175-BA2F-83E8298AAB44}" destId="{1671584E-4B69-40DD-BF1C-E78FA4C84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114DB62-F071-46D4-BFDC-DEFDCBBA881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27672B9A-B86E-4275-A98C-74C2CE54D0E0}">
      <dgm:prSet phldrT="[Текст]" custT="1"/>
      <dgm:spPr/>
      <dgm:t>
        <a:bodyPr/>
        <a:lstStyle/>
        <a:p>
          <a:r>
            <a:rPr lang="uk-UA" sz="2800" noProof="0"/>
            <a:t>Ігрові комп'ютери </a:t>
          </a:r>
        </a:p>
      </dgm:t>
    </dgm:pt>
    <dgm:pt modelId="{07DDBE1B-E412-48F5-B391-14623C898E8B}" type="parTrans" cxnId="{F28267DD-56F2-47A1-96E2-41D23812A0BF}">
      <dgm:prSet/>
      <dgm:spPr/>
      <dgm:t>
        <a:bodyPr/>
        <a:lstStyle/>
        <a:p>
          <a:endParaRPr lang="uk-UA" sz="2800"/>
        </a:p>
      </dgm:t>
    </dgm:pt>
    <dgm:pt modelId="{1529472E-845F-4288-9500-3DFE8695E99F}" type="sibTrans" cxnId="{F28267DD-56F2-47A1-96E2-41D23812A0BF}">
      <dgm:prSet/>
      <dgm:spPr/>
      <dgm:t>
        <a:bodyPr/>
        <a:lstStyle/>
        <a:p>
          <a:endParaRPr lang="uk-UA" sz="2800"/>
        </a:p>
      </dgm:t>
    </dgm:pt>
    <dgm:pt modelId="{43AF192C-0C94-42B5-A4A5-5B7E89B9B890}">
      <dgm:prSet phldrT="[Текст]" custT="1"/>
      <dgm:spPr/>
      <dgm:t>
        <a:bodyPr/>
        <a:lstStyle/>
        <a:p>
          <a:r>
            <a:rPr lang="uk-UA" sz="2800" dirty="0"/>
            <a:t>розширені можливості графічних і звукових контролерів</a:t>
          </a:r>
        </a:p>
      </dgm:t>
    </dgm:pt>
    <dgm:pt modelId="{E6511ED4-77AE-45CE-8B07-F4D0ADA1D09A}" type="parTrans" cxnId="{0C276D35-3906-46E3-B359-74D7BDD19418}">
      <dgm:prSet/>
      <dgm:spPr/>
      <dgm:t>
        <a:bodyPr/>
        <a:lstStyle/>
        <a:p>
          <a:endParaRPr lang="uk-UA" sz="2800"/>
        </a:p>
      </dgm:t>
    </dgm:pt>
    <dgm:pt modelId="{B8D16A26-A102-424A-8100-4BEAB95B88CE}" type="sibTrans" cxnId="{0C276D35-3906-46E3-B359-74D7BDD19418}">
      <dgm:prSet/>
      <dgm:spPr/>
      <dgm:t>
        <a:bodyPr/>
        <a:lstStyle/>
        <a:p>
          <a:endParaRPr lang="uk-UA" sz="2800"/>
        </a:p>
      </dgm:t>
    </dgm:pt>
    <dgm:pt modelId="{7D1ED108-57C7-410E-B39D-948ACEFDBFAB}">
      <dgm:prSet phldrT="[Текст]" custT="1"/>
      <dgm:spPr/>
      <dgm:t>
        <a:bodyPr/>
        <a:lstStyle/>
        <a:p>
          <a:r>
            <a:rPr lang="uk-UA" sz="2800" dirty="0"/>
            <a:t>обмеження за об'ємом ПЗ</a:t>
          </a:r>
        </a:p>
      </dgm:t>
    </dgm:pt>
    <dgm:pt modelId="{D4573DF8-9DBA-4206-9066-BBE534F5554A}" type="parTrans" cxnId="{346AD0BA-CECA-46B3-BD5D-E39C0CD7F63D}">
      <dgm:prSet/>
      <dgm:spPr/>
      <dgm:t>
        <a:bodyPr/>
        <a:lstStyle/>
        <a:p>
          <a:endParaRPr lang="uk-UA"/>
        </a:p>
      </dgm:t>
    </dgm:pt>
    <dgm:pt modelId="{638DE204-AF84-4E51-8C94-0DC8D5088C3E}" type="sibTrans" cxnId="{346AD0BA-CECA-46B3-BD5D-E39C0CD7F63D}">
      <dgm:prSet/>
      <dgm:spPr/>
      <dgm:t>
        <a:bodyPr/>
        <a:lstStyle/>
        <a:p>
          <a:endParaRPr lang="uk-UA"/>
        </a:p>
      </dgm:t>
    </dgm:pt>
    <dgm:pt modelId="{273FBBC2-2B3D-4173-9408-46657AA642C2}">
      <dgm:prSet phldrT="[Текст]" custT="1"/>
      <dgm:spPr/>
      <dgm:t>
        <a:bodyPr/>
        <a:lstStyle/>
        <a:p>
          <a:r>
            <a:rPr lang="uk-UA" sz="2800" dirty="0"/>
            <a:t>знижена розширюваність</a:t>
          </a:r>
        </a:p>
      </dgm:t>
    </dgm:pt>
    <dgm:pt modelId="{65DF934D-832C-40E0-AA6E-60111D72FE12}" type="parTrans" cxnId="{6337A793-9530-4DBA-8DB4-1DE28BFF6266}">
      <dgm:prSet/>
      <dgm:spPr/>
      <dgm:t>
        <a:bodyPr/>
        <a:lstStyle/>
        <a:p>
          <a:endParaRPr lang="uk-UA"/>
        </a:p>
      </dgm:t>
    </dgm:pt>
    <dgm:pt modelId="{51567C71-5A22-4309-9DCC-9E40E35FD2DB}" type="sibTrans" cxnId="{6337A793-9530-4DBA-8DB4-1DE28BFF6266}">
      <dgm:prSet/>
      <dgm:spPr/>
      <dgm:t>
        <a:bodyPr/>
        <a:lstStyle/>
        <a:p>
          <a:endParaRPr lang="uk-UA"/>
        </a:p>
      </dgm:t>
    </dgm:pt>
    <dgm:pt modelId="{C4277A98-B2E6-4175-BA2F-83E8298AAB44}" type="pres">
      <dgm:prSet presAssocID="{0114DB62-F071-46D4-BFDC-DEFDCBBA8816}" presName="linear" presStyleCnt="0">
        <dgm:presLayoutVars>
          <dgm:animLvl val="lvl"/>
          <dgm:resizeHandles val="exact"/>
        </dgm:presLayoutVars>
      </dgm:prSet>
      <dgm:spPr/>
    </dgm:pt>
    <dgm:pt modelId="{9D89B5C0-E3FE-48C7-B53F-CA1F693EF601}" type="pres">
      <dgm:prSet presAssocID="{27672B9A-B86E-4275-A98C-74C2CE54D0E0}" presName="parentText" presStyleLbl="node1" presStyleIdx="0" presStyleCnt="1" custScaleY="65671">
        <dgm:presLayoutVars>
          <dgm:chMax val="0"/>
          <dgm:bulletEnabled val="1"/>
        </dgm:presLayoutVars>
      </dgm:prSet>
      <dgm:spPr/>
    </dgm:pt>
    <dgm:pt modelId="{1671584E-4B69-40DD-BF1C-E78FA4C8476F}" type="pres">
      <dgm:prSet presAssocID="{27672B9A-B86E-4275-A98C-74C2CE54D0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41AC125-E10A-4974-B317-85E88EFFDF82}" type="presOf" srcId="{7D1ED108-57C7-410E-B39D-948ACEFDBFAB}" destId="{1671584E-4B69-40DD-BF1C-E78FA4C8476F}" srcOrd="0" destOrd="1" presId="urn:microsoft.com/office/officeart/2005/8/layout/vList2"/>
    <dgm:cxn modelId="{2C107229-17B3-45E3-B8B2-BFCE1ED5DB56}" type="presOf" srcId="{273FBBC2-2B3D-4173-9408-46657AA642C2}" destId="{1671584E-4B69-40DD-BF1C-E78FA4C8476F}" srcOrd="0" destOrd="2" presId="urn:microsoft.com/office/officeart/2005/8/layout/vList2"/>
    <dgm:cxn modelId="{0C276D35-3906-46E3-B359-74D7BDD19418}" srcId="{27672B9A-B86E-4275-A98C-74C2CE54D0E0}" destId="{43AF192C-0C94-42B5-A4A5-5B7E89B9B890}" srcOrd="0" destOrd="0" parTransId="{E6511ED4-77AE-45CE-8B07-F4D0ADA1D09A}" sibTransId="{B8D16A26-A102-424A-8100-4BEAB95B88CE}"/>
    <dgm:cxn modelId="{6337A793-9530-4DBA-8DB4-1DE28BFF6266}" srcId="{27672B9A-B86E-4275-A98C-74C2CE54D0E0}" destId="{273FBBC2-2B3D-4173-9408-46657AA642C2}" srcOrd="2" destOrd="0" parTransId="{65DF934D-832C-40E0-AA6E-60111D72FE12}" sibTransId="{51567C71-5A22-4309-9DCC-9E40E35FD2DB}"/>
    <dgm:cxn modelId="{346AD0BA-CECA-46B3-BD5D-E39C0CD7F63D}" srcId="{27672B9A-B86E-4275-A98C-74C2CE54D0E0}" destId="{7D1ED108-57C7-410E-B39D-948ACEFDBFAB}" srcOrd="1" destOrd="0" parTransId="{D4573DF8-9DBA-4206-9066-BBE534F5554A}" sibTransId="{638DE204-AF84-4E51-8C94-0DC8D5088C3E}"/>
    <dgm:cxn modelId="{529A4AC1-9344-4962-9B97-6C860C40CD76}" type="presOf" srcId="{43AF192C-0C94-42B5-A4A5-5B7E89B9B890}" destId="{1671584E-4B69-40DD-BF1C-E78FA4C8476F}" srcOrd="0" destOrd="0" presId="urn:microsoft.com/office/officeart/2005/8/layout/vList2"/>
    <dgm:cxn modelId="{13CA91C5-062B-4BCB-A56A-A15B7F18EDF7}" type="presOf" srcId="{27672B9A-B86E-4275-A98C-74C2CE54D0E0}" destId="{9D89B5C0-E3FE-48C7-B53F-CA1F693EF601}" srcOrd="0" destOrd="0" presId="urn:microsoft.com/office/officeart/2005/8/layout/vList2"/>
    <dgm:cxn modelId="{F28267DD-56F2-47A1-96E2-41D23812A0BF}" srcId="{0114DB62-F071-46D4-BFDC-DEFDCBBA8816}" destId="{27672B9A-B86E-4275-A98C-74C2CE54D0E0}" srcOrd="0" destOrd="0" parTransId="{07DDBE1B-E412-48F5-B391-14623C898E8B}" sibTransId="{1529472E-845F-4288-9500-3DFE8695E99F}"/>
    <dgm:cxn modelId="{7C11ACDE-40B9-45EF-ABD6-7C36E052A7BB}" type="presOf" srcId="{0114DB62-F071-46D4-BFDC-DEFDCBBA8816}" destId="{C4277A98-B2E6-4175-BA2F-83E8298AAB44}" srcOrd="0" destOrd="0" presId="urn:microsoft.com/office/officeart/2005/8/layout/vList2"/>
    <dgm:cxn modelId="{77532B97-596E-41CB-B50F-BC96BA3A48A2}" type="presParOf" srcId="{C4277A98-B2E6-4175-BA2F-83E8298AAB44}" destId="{9D89B5C0-E3FE-48C7-B53F-CA1F693EF601}" srcOrd="0" destOrd="0" presId="urn:microsoft.com/office/officeart/2005/8/layout/vList2"/>
    <dgm:cxn modelId="{D486F70E-3D7E-4C29-97C2-A6B157EBDF85}" type="presParOf" srcId="{C4277A98-B2E6-4175-BA2F-83E8298AAB44}" destId="{1671584E-4B69-40DD-BF1C-E78FA4C84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114DB62-F071-46D4-BFDC-DEFDCBBA881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27672B9A-B86E-4275-A98C-74C2CE54D0E0}">
      <dgm:prSet phldrT="[Текст]" custT="1"/>
      <dgm:spPr/>
      <dgm:t>
        <a:bodyPr/>
        <a:lstStyle/>
        <a:p>
          <a:r>
            <a:rPr lang="ru-RU" sz="2800" dirty="0" err="1"/>
            <a:t>Робоча</a:t>
          </a:r>
          <a:r>
            <a:rPr lang="ru-RU" sz="2800" dirty="0"/>
            <a:t> </a:t>
          </a:r>
          <a:r>
            <a:rPr lang="ru-RU" sz="2800" dirty="0" err="1"/>
            <a:t>станція</a:t>
          </a:r>
          <a:endParaRPr lang="uk-UA" sz="2800" dirty="0"/>
        </a:p>
      </dgm:t>
    </dgm:pt>
    <dgm:pt modelId="{07DDBE1B-E412-48F5-B391-14623C898E8B}" type="parTrans" cxnId="{F28267DD-56F2-47A1-96E2-41D23812A0BF}">
      <dgm:prSet/>
      <dgm:spPr/>
      <dgm:t>
        <a:bodyPr/>
        <a:lstStyle/>
        <a:p>
          <a:endParaRPr lang="uk-UA" sz="2800"/>
        </a:p>
      </dgm:t>
    </dgm:pt>
    <dgm:pt modelId="{1529472E-845F-4288-9500-3DFE8695E99F}" type="sibTrans" cxnId="{F28267DD-56F2-47A1-96E2-41D23812A0BF}">
      <dgm:prSet/>
      <dgm:spPr/>
      <dgm:t>
        <a:bodyPr/>
        <a:lstStyle/>
        <a:p>
          <a:endParaRPr lang="uk-UA" sz="2800"/>
        </a:p>
      </dgm:t>
    </dgm:pt>
    <dgm:pt modelId="{43AF192C-0C94-42B5-A4A5-5B7E89B9B890}">
      <dgm:prSet phldrT="[Текст]" custT="1"/>
      <dgm:spPr/>
      <dgm:t>
        <a:bodyPr/>
        <a:lstStyle/>
        <a:p>
          <a:r>
            <a:rPr lang="ru-RU" sz="2800" dirty="0" err="1">
              <a:effectLst/>
            </a:rPr>
            <a:t>висока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швидкодія</a:t>
          </a:r>
          <a:endParaRPr lang="uk-UA" sz="2800" dirty="0"/>
        </a:p>
      </dgm:t>
    </dgm:pt>
    <dgm:pt modelId="{E6511ED4-77AE-45CE-8B07-F4D0ADA1D09A}" type="parTrans" cxnId="{0C276D35-3906-46E3-B359-74D7BDD19418}">
      <dgm:prSet/>
      <dgm:spPr/>
      <dgm:t>
        <a:bodyPr/>
        <a:lstStyle/>
        <a:p>
          <a:endParaRPr lang="uk-UA" sz="2800"/>
        </a:p>
      </dgm:t>
    </dgm:pt>
    <dgm:pt modelId="{B8D16A26-A102-424A-8100-4BEAB95B88CE}" type="sibTrans" cxnId="{0C276D35-3906-46E3-B359-74D7BDD19418}">
      <dgm:prSet/>
      <dgm:spPr/>
      <dgm:t>
        <a:bodyPr/>
        <a:lstStyle/>
        <a:p>
          <a:endParaRPr lang="uk-UA" sz="2800"/>
        </a:p>
      </dgm:t>
    </dgm:pt>
    <dgm:pt modelId="{1617A283-0C45-472D-A89F-E6192E46E43F}">
      <dgm:prSet custT="1"/>
      <dgm:spPr/>
      <dgm:t>
        <a:bodyPr/>
        <a:lstStyle/>
        <a:p>
          <a:r>
            <a:rPr lang="ru-RU" sz="2800" dirty="0">
              <a:effectLst/>
            </a:rPr>
            <a:t>великий </a:t>
          </a:r>
          <a:r>
            <a:rPr lang="ru-RU" sz="2800" dirty="0" err="1">
              <a:effectLst/>
            </a:rPr>
            <a:t>об'єм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оперативної</a:t>
          </a:r>
          <a:r>
            <a:rPr lang="ru-RU" sz="2800" dirty="0">
              <a:effectLst/>
            </a:rPr>
            <a:t> і </a:t>
          </a:r>
          <a:r>
            <a:rPr lang="ru-RU" sz="2800" dirty="0" err="1">
              <a:effectLst/>
            </a:rPr>
            <a:t>зовнішньої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пам'яті</a:t>
          </a:r>
          <a:endParaRPr lang="ru-RU" sz="2800" dirty="0">
            <a:effectLst/>
          </a:endParaRPr>
        </a:p>
      </dgm:t>
    </dgm:pt>
    <dgm:pt modelId="{D95BA19E-45E4-494D-8A70-1041705A067C}" type="parTrans" cxnId="{7094E0F9-4F83-42E0-B523-3C72647CB343}">
      <dgm:prSet/>
      <dgm:spPr/>
      <dgm:t>
        <a:bodyPr/>
        <a:lstStyle/>
        <a:p>
          <a:endParaRPr lang="uk-UA"/>
        </a:p>
      </dgm:t>
    </dgm:pt>
    <dgm:pt modelId="{5C1FAA30-7D83-4BE7-A42B-94CF0A29AE8C}" type="sibTrans" cxnId="{7094E0F9-4F83-42E0-B523-3C72647CB343}">
      <dgm:prSet/>
      <dgm:spPr/>
      <dgm:t>
        <a:bodyPr/>
        <a:lstStyle/>
        <a:p>
          <a:endParaRPr lang="uk-UA"/>
        </a:p>
      </dgm:t>
    </dgm:pt>
    <dgm:pt modelId="{557330C9-AB52-4B85-B763-9CEA4F47667B}">
      <dgm:prSet custT="1"/>
      <dgm:spPr/>
      <dgm:t>
        <a:bodyPr/>
        <a:lstStyle/>
        <a:p>
          <a:r>
            <a:rPr lang="ru-RU" sz="2800" dirty="0" err="1">
              <a:effectLst/>
            </a:rPr>
            <a:t>високопродуктивні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внутрішні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магістралі</a:t>
          </a:r>
          <a:endParaRPr lang="ru-RU" sz="2800" dirty="0">
            <a:effectLst/>
          </a:endParaRPr>
        </a:p>
      </dgm:t>
    </dgm:pt>
    <dgm:pt modelId="{89A6FD46-767D-4243-BB4C-F3D18E6F7983}" type="parTrans" cxnId="{F941CD1B-7A2B-4AAA-885B-9D366109A97F}">
      <dgm:prSet/>
      <dgm:spPr/>
      <dgm:t>
        <a:bodyPr/>
        <a:lstStyle/>
        <a:p>
          <a:endParaRPr lang="uk-UA"/>
        </a:p>
      </dgm:t>
    </dgm:pt>
    <dgm:pt modelId="{D79F025B-34F8-40E6-A3E5-210CF94432E0}" type="sibTrans" cxnId="{F941CD1B-7A2B-4AAA-885B-9D366109A97F}">
      <dgm:prSet/>
      <dgm:spPr/>
      <dgm:t>
        <a:bodyPr/>
        <a:lstStyle/>
        <a:p>
          <a:endParaRPr lang="uk-UA"/>
        </a:p>
      </dgm:t>
    </dgm:pt>
    <dgm:pt modelId="{18B4E767-6FDF-464C-B7C4-413ABC37E769}">
      <dgm:prSet custT="1"/>
      <dgm:spPr/>
      <dgm:t>
        <a:bodyPr/>
        <a:lstStyle/>
        <a:p>
          <a:r>
            <a:rPr lang="ru-RU" sz="2800" dirty="0" err="1">
              <a:effectLst/>
            </a:rPr>
            <a:t>високоякісна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графічна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підсистема</a:t>
          </a:r>
          <a:endParaRPr lang="ru-RU" sz="2800" dirty="0">
            <a:effectLst/>
          </a:endParaRPr>
        </a:p>
      </dgm:t>
    </dgm:pt>
    <dgm:pt modelId="{EF75EB13-1DCC-452C-A6A6-67C1E06BB9BE}" type="parTrans" cxnId="{673F512D-C9D0-46D9-8A30-FF5010885C4D}">
      <dgm:prSet/>
      <dgm:spPr/>
      <dgm:t>
        <a:bodyPr/>
        <a:lstStyle/>
        <a:p>
          <a:endParaRPr lang="uk-UA"/>
        </a:p>
      </dgm:t>
    </dgm:pt>
    <dgm:pt modelId="{F5E22092-A4BE-4258-8971-265B33D91736}" type="sibTrans" cxnId="{673F512D-C9D0-46D9-8A30-FF5010885C4D}">
      <dgm:prSet/>
      <dgm:spPr/>
      <dgm:t>
        <a:bodyPr/>
        <a:lstStyle/>
        <a:p>
          <a:endParaRPr lang="uk-UA"/>
        </a:p>
      </dgm:t>
    </dgm:pt>
    <dgm:pt modelId="{8AC77322-EA9F-47B3-8024-486C225D3593}">
      <dgm:prSet custT="1"/>
      <dgm:spPr/>
      <dgm:t>
        <a:bodyPr/>
        <a:lstStyle/>
        <a:p>
          <a:r>
            <a:rPr lang="ru-RU" sz="2800" dirty="0" err="1">
              <a:effectLst/>
            </a:rPr>
            <a:t>різноманітні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пристрої</a:t>
          </a:r>
          <a:r>
            <a:rPr lang="ru-RU" sz="2800" dirty="0">
              <a:effectLst/>
            </a:rPr>
            <a:t> вводу / </a:t>
          </a:r>
          <a:r>
            <a:rPr lang="ru-RU" sz="2800" dirty="0" err="1">
              <a:effectLst/>
            </a:rPr>
            <a:t>виводу</a:t>
          </a:r>
          <a:endParaRPr lang="ru-RU" sz="2800" dirty="0">
            <a:effectLst/>
          </a:endParaRPr>
        </a:p>
      </dgm:t>
    </dgm:pt>
    <dgm:pt modelId="{D56E749C-588C-4422-9F04-B06400EAC94E}" type="parTrans" cxnId="{48F6CCE9-2CEB-4053-B27D-0FB21FC19BE5}">
      <dgm:prSet/>
      <dgm:spPr/>
      <dgm:t>
        <a:bodyPr/>
        <a:lstStyle/>
        <a:p>
          <a:endParaRPr lang="uk-UA"/>
        </a:p>
      </dgm:t>
    </dgm:pt>
    <dgm:pt modelId="{F7E63FF8-DB3A-416F-9D3F-C49DE0D1EA99}" type="sibTrans" cxnId="{48F6CCE9-2CEB-4053-B27D-0FB21FC19BE5}">
      <dgm:prSet/>
      <dgm:spPr/>
      <dgm:t>
        <a:bodyPr/>
        <a:lstStyle/>
        <a:p>
          <a:endParaRPr lang="uk-UA"/>
        </a:p>
      </dgm:t>
    </dgm:pt>
    <dgm:pt modelId="{C4277A98-B2E6-4175-BA2F-83E8298AAB44}" type="pres">
      <dgm:prSet presAssocID="{0114DB62-F071-46D4-BFDC-DEFDCBBA8816}" presName="linear" presStyleCnt="0">
        <dgm:presLayoutVars>
          <dgm:animLvl val="lvl"/>
          <dgm:resizeHandles val="exact"/>
        </dgm:presLayoutVars>
      </dgm:prSet>
      <dgm:spPr/>
    </dgm:pt>
    <dgm:pt modelId="{9D89B5C0-E3FE-48C7-B53F-CA1F693EF601}" type="pres">
      <dgm:prSet presAssocID="{27672B9A-B86E-4275-A98C-74C2CE54D0E0}" presName="parentText" presStyleLbl="node1" presStyleIdx="0" presStyleCnt="1" custScaleY="82049">
        <dgm:presLayoutVars>
          <dgm:chMax val="0"/>
          <dgm:bulletEnabled val="1"/>
        </dgm:presLayoutVars>
      </dgm:prSet>
      <dgm:spPr/>
    </dgm:pt>
    <dgm:pt modelId="{1671584E-4B69-40DD-BF1C-E78FA4C8476F}" type="pres">
      <dgm:prSet presAssocID="{27672B9A-B86E-4275-A98C-74C2CE54D0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941CD1B-7A2B-4AAA-885B-9D366109A97F}" srcId="{27672B9A-B86E-4275-A98C-74C2CE54D0E0}" destId="{557330C9-AB52-4B85-B763-9CEA4F47667B}" srcOrd="2" destOrd="0" parTransId="{89A6FD46-767D-4243-BB4C-F3D18E6F7983}" sibTransId="{D79F025B-34F8-40E6-A3E5-210CF94432E0}"/>
    <dgm:cxn modelId="{24697C1E-41F7-4CEF-B7F4-2E37EC17D34B}" type="presOf" srcId="{43AF192C-0C94-42B5-A4A5-5B7E89B9B890}" destId="{1671584E-4B69-40DD-BF1C-E78FA4C8476F}" srcOrd="0" destOrd="0" presId="urn:microsoft.com/office/officeart/2005/8/layout/vList2"/>
    <dgm:cxn modelId="{673F512D-C9D0-46D9-8A30-FF5010885C4D}" srcId="{27672B9A-B86E-4275-A98C-74C2CE54D0E0}" destId="{18B4E767-6FDF-464C-B7C4-413ABC37E769}" srcOrd="3" destOrd="0" parTransId="{EF75EB13-1DCC-452C-A6A6-67C1E06BB9BE}" sibTransId="{F5E22092-A4BE-4258-8971-265B33D91736}"/>
    <dgm:cxn modelId="{0C276D35-3906-46E3-B359-74D7BDD19418}" srcId="{27672B9A-B86E-4275-A98C-74C2CE54D0E0}" destId="{43AF192C-0C94-42B5-A4A5-5B7E89B9B890}" srcOrd="0" destOrd="0" parTransId="{E6511ED4-77AE-45CE-8B07-F4D0ADA1D09A}" sibTransId="{B8D16A26-A102-424A-8100-4BEAB95B88CE}"/>
    <dgm:cxn modelId="{3194B262-3912-49F1-B350-E4BC3F2651C8}" type="presOf" srcId="{8AC77322-EA9F-47B3-8024-486C225D3593}" destId="{1671584E-4B69-40DD-BF1C-E78FA4C8476F}" srcOrd="0" destOrd="4" presId="urn:microsoft.com/office/officeart/2005/8/layout/vList2"/>
    <dgm:cxn modelId="{B7A3B0A3-3757-49DC-959B-E2124E1E8C30}" type="presOf" srcId="{557330C9-AB52-4B85-B763-9CEA4F47667B}" destId="{1671584E-4B69-40DD-BF1C-E78FA4C8476F}" srcOrd="0" destOrd="2" presId="urn:microsoft.com/office/officeart/2005/8/layout/vList2"/>
    <dgm:cxn modelId="{175FBDAE-4360-4C20-A5C2-3BDF24C32778}" type="presOf" srcId="{18B4E767-6FDF-464C-B7C4-413ABC37E769}" destId="{1671584E-4B69-40DD-BF1C-E78FA4C8476F}" srcOrd="0" destOrd="3" presId="urn:microsoft.com/office/officeart/2005/8/layout/vList2"/>
    <dgm:cxn modelId="{E5C459C8-7F46-4751-A5DF-1D1DF4D46869}" type="presOf" srcId="{27672B9A-B86E-4275-A98C-74C2CE54D0E0}" destId="{9D89B5C0-E3FE-48C7-B53F-CA1F693EF601}" srcOrd="0" destOrd="0" presId="urn:microsoft.com/office/officeart/2005/8/layout/vList2"/>
    <dgm:cxn modelId="{D10511CF-D2A8-4955-85B4-3BCBA45E7ACA}" type="presOf" srcId="{1617A283-0C45-472D-A89F-E6192E46E43F}" destId="{1671584E-4B69-40DD-BF1C-E78FA4C8476F}" srcOrd="0" destOrd="1" presId="urn:microsoft.com/office/officeart/2005/8/layout/vList2"/>
    <dgm:cxn modelId="{F28267DD-56F2-47A1-96E2-41D23812A0BF}" srcId="{0114DB62-F071-46D4-BFDC-DEFDCBBA8816}" destId="{27672B9A-B86E-4275-A98C-74C2CE54D0E0}" srcOrd="0" destOrd="0" parTransId="{07DDBE1B-E412-48F5-B391-14623C898E8B}" sibTransId="{1529472E-845F-4288-9500-3DFE8695E99F}"/>
    <dgm:cxn modelId="{F89933E2-BDE8-4F0E-88C9-9AE1F82722E4}" type="presOf" srcId="{0114DB62-F071-46D4-BFDC-DEFDCBBA8816}" destId="{C4277A98-B2E6-4175-BA2F-83E8298AAB44}" srcOrd="0" destOrd="0" presId="urn:microsoft.com/office/officeart/2005/8/layout/vList2"/>
    <dgm:cxn modelId="{48F6CCE9-2CEB-4053-B27D-0FB21FC19BE5}" srcId="{27672B9A-B86E-4275-A98C-74C2CE54D0E0}" destId="{8AC77322-EA9F-47B3-8024-486C225D3593}" srcOrd="4" destOrd="0" parTransId="{D56E749C-588C-4422-9F04-B06400EAC94E}" sibTransId="{F7E63FF8-DB3A-416F-9D3F-C49DE0D1EA99}"/>
    <dgm:cxn modelId="{7094E0F9-4F83-42E0-B523-3C72647CB343}" srcId="{27672B9A-B86E-4275-A98C-74C2CE54D0E0}" destId="{1617A283-0C45-472D-A89F-E6192E46E43F}" srcOrd="1" destOrd="0" parTransId="{D95BA19E-45E4-494D-8A70-1041705A067C}" sibTransId="{5C1FAA30-7D83-4BE7-A42B-94CF0A29AE8C}"/>
    <dgm:cxn modelId="{5617CD44-0603-4B8D-A550-547A52C4EE35}" type="presParOf" srcId="{C4277A98-B2E6-4175-BA2F-83E8298AAB44}" destId="{9D89B5C0-E3FE-48C7-B53F-CA1F693EF601}" srcOrd="0" destOrd="0" presId="urn:microsoft.com/office/officeart/2005/8/layout/vList2"/>
    <dgm:cxn modelId="{A8761422-6ED4-457A-AD8E-CF35A46DC670}" type="presParOf" srcId="{C4277A98-B2E6-4175-BA2F-83E8298AAB44}" destId="{1671584E-4B69-40DD-BF1C-E78FA4C84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114DB62-F071-46D4-BFDC-DEFDCBBA881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27672B9A-B86E-4275-A98C-74C2CE54D0E0}">
      <dgm:prSet phldrT="[Текст]" custT="1"/>
      <dgm:spPr/>
      <dgm:t>
        <a:bodyPr/>
        <a:lstStyle/>
        <a:p>
          <a:r>
            <a:rPr lang="ru-RU" sz="2800" dirty="0"/>
            <a:t>Сервер</a:t>
          </a:r>
          <a:endParaRPr lang="uk-UA" sz="2800" dirty="0"/>
        </a:p>
      </dgm:t>
    </dgm:pt>
    <dgm:pt modelId="{07DDBE1B-E412-48F5-B391-14623C898E8B}" type="parTrans" cxnId="{F28267DD-56F2-47A1-96E2-41D23812A0BF}">
      <dgm:prSet/>
      <dgm:spPr/>
      <dgm:t>
        <a:bodyPr/>
        <a:lstStyle/>
        <a:p>
          <a:endParaRPr lang="uk-UA" sz="2800"/>
        </a:p>
      </dgm:t>
    </dgm:pt>
    <dgm:pt modelId="{1529472E-845F-4288-9500-3DFE8695E99F}" type="sibTrans" cxnId="{F28267DD-56F2-47A1-96E2-41D23812A0BF}">
      <dgm:prSet/>
      <dgm:spPr/>
      <dgm:t>
        <a:bodyPr/>
        <a:lstStyle/>
        <a:p>
          <a:endParaRPr lang="uk-UA" sz="2800"/>
        </a:p>
      </dgm:t>
    </dgm:pt>
    <dgm:pt modelId="{43AF192C-0C94-42B5-A4A5-5B7E89B9B890}">
      <dgm:prSet phldrT="[Текст]" custT="1"/>
      <dgm:spPr/>
      <dgm:t>
        <a:bodyPr/>
        <a:lstStyle/>
        <a:p>
          <a:r>
            <a:rPr lang="ru-RU" sz="2800" dirty="0"/>
            <a:t>файл-сервер, </a:t>
          </a:r>
          <a:endParaRPr lang="uk-UA" sz="2800" dirty="0"/>
        </a:p>
      </dgm:t>
    </dgm:pt>
    <dgm:pt modelId="{E6511ED4-77AE-45CE-8B07-F4D0ADA1D09A}" type="parTrans" cxnId="{0C276D35-3906-46E3-B359-74D7BDD19418}">
      <dgm:prSet/>
      <dgm:spPr/>
      <dgm:t>
        <a:bodyPr/>
        <a:lstStyle/>
        <a:p>
          <a:endParaRPr lang="uk-UA" sz="2800"/>
        </a:p>
      </dgm:t>
    </dgm:pt>
    <dgm:pt modelId="{B8D16A26-A102-424A-8100-4BEAB95B88CE}" type="sibTrans" cxnId="{0C276D35-3906-46E3-B359-74D7BDD19418}">
      <dgm:prSet/>
      <dgm:spPr/>
      <dgm:t>
        <a:bodyPr/>
        <a:lstStyle/>
        <a:p>
          <a:endParaRPr lang="uk-UA" sz="2800"/>
        </a:p>
      </dgm:t>
    </dgm:pt>
    <dgm:pt modelId="{30FA0D2D-41F2-4424-B14F-B362882AEA22}">
      <dgm:prSet custT="1"/>
      <dgm:spPr/>
      <dgm:t>
        <a:bodyPr/>
        <a:lstStyle/>
        <a:p>
          <a:r>
            <a:rPr lang="ru-RU" sz="2800" dirty="0"/>
            <a:t>сервер </a:t>
          </a:r>
          <a:r>
            <a:rPr lang="ru-RU" sz="2800" dirty="0" err="1"/>
            <a:t>бази</a:t>
          </a:r>
          <a:r>
            <a:rPr lang="ru-RU" sz="2800" dirty="0"/>
            <a:t> </a:t>
          </a:r>
          <a:r>
            <a:rPr lang="ru-RU" sz="2800" dirty="0" err="1"/>
            <a:t>даних</a:t>
          </a:r>
          <a:r>
            <a:rPr lang="ru-RU" sz="2800" dirty="0"/>
            <a:t>, </a:t>
          </a:r>
          <a:endParaRPr lang="uk-UA" sz="2800" dirty="0"/>
        </a:p>
      </dgm:t>
    </dgm:pt>
    <dgm:pt modelId="{235B4B70-B3E3-4875-9894-B16DE3D6B005}" type="parTrans" cxnId="{E9142CA7-F5E9-43E7-BAF8-CC8DE7835E84}">
      <dgm:prSet/>
      <dgm:spPr/>
      <dgm:t>
        <a:bodyPr/>
        <a:lstStyle/>
        <a:p>
          <a:endParaRPr lang="uk-UA"/>
        </a:p>
      </dgm:t>
    </dgm:pt>
    <dgm:pt modelId="{B095FEC4-4AEF-419F-A203-0D8F9E909640}" type="sibTrans" cxnId="{E9142CA7-F5E9-43E7-BAF8-CC8DE7835E84}">
      <dgm:prSet/>
      <dgm:spPr/>
      <dgm:t>
        <a:bodyPr/>
        <a:lstStyle/>
        <a:p>
          <a:endParaRPr lang="uk-UA"/>
        </a:p>
      </dgm:t>
    </dgm:pt>
    <dgm:pt modelId="{C5E01896-3E07-45FD-95E3-31A7A22D4901}">
      <dgm:prSet custT="1"/>
      <dgm:spPr/>
      <dgm:t>
        <a:bodyPr/>
        <a:lstStyle/>
        <a:p>
          <a:r>
            <a:rPr lang="ru-RU" sz="2800" dirty="0"/>
            <a:t>принт-сервер, </a:t>
          </a:r>
          <a:endParaRPr lang="uk-UA" sz="2800" dirty="0"/>
        </a:p>
      </dgm:t>
    </dgm:pt>
    <dgm:pt modelId="{B4936170-796E-4E72-9F54-DF823D8EA4DF}" type="parTrans" cxnId="{71370AA0-0E66-4F7E-91A4-52CD68043F16}">
      <dgm:prSet/>
      <dgm:spPr/>
      <dgm:t>
        <a:bodyPr/>
        <a:lstStyle/>
        <a:p>
          <a:endParaRPr lang="uk-UA"/>
        </a:p>
      </dgm:t>
    </dgm:pt>
    <dgm:pt modelId="{AE55E970-98E1-4BF8-9DB2-33D8C0EE2266}" type="sibTrans" cxnId="{71370AA0-0E66-4F7E-91A4-52CD68043F16}">
      <dgm:prSet/>
      <dgm:spPr/>
      <dgm:t>
        <a:bodyPr/>
        <a:lstStyle/>
        <a:p>
          <a:endParaRPr lang="uk-UA"/>
        </a:p>
      </dgm:t>
    </dgm:pt>
    <dgm:pt modelId="{403DECEE-1F8B-45AC-A2F5-BDF0229CAA3B}">
      <dgm:prSet custT="1"/>
      <dgm:spPr/>
      <dgm:t>
        <a:bodyPr/>
        <a:lstStyle/>
        <a:p>
          <a:r>
            <a:rPr lang="ru-RU" sz="2800"/>
            <a:t>обчислювальний сервер, </a:t>
          </a:r>
          <a:endParaRPr lang="uk-UA" sz="2800"/>
        </a:p>
      </dgm:t>
    </dgm:pt>
    <dgm:pt modelId="{8B96FBCC-0836-4A45-9A97-BB5C4A3D1003}" type="parTrans" cxnId="{46A7B33E-3604-46CF-B60F-BA1FBFA362CB}">
      <dgm:prSet/>
      <dgm:spPr/>
      <dgm:t>
        <a:bodyPr/>
        <a:lstStyle/>
        <a:p>
          <a:endParaRPr lang="uk-UA"/>
        </a:p>
      </dgm:t>
    </dgm:pt>
    <dgm:pt modelId="{93593B2E-9722-4C28-AC98-EF12A8B95ECD}" type="sibTrans" cxnId="{46A7B33E-3604-46CF-B60F-BA1FBFA362CB}">
      <dgm:prSet/>
      <dgm:spPr/>
      <dgm:t>
        <a:bodyPr/>
        <a:lstStyle/>
        <a:p>
          <a:endParaRPr lang="uk-UA"/>
        </a:p>
      </dgm:t>
    </dgm:pt>
    <dgm:pt modelId="{ACB808AC-8B8D-4F44-8E8F-639BCC62451B}">
      <dgm:prSet custT="1"/>
      <dgm:spPr/>
      <dgm:t>
        <a:bodyPr/>
        <a:lstStyle/>
        <a:p>
          <a:r>
            <a:rPr lang="ru-RU" sz="2800" dirty="0"/>
            <a:t>сервер </a:t>
          </a:r>
          <a:r>
            <a:rPr lang="ru-RU" sz="2800" dirty="0" err="1"/>
            <a:t>додатків</a:t>
          </a:r>
          <a:r>
            <a:rPr lang="ru-RU" sz="2800" dirty="0"/>
            <a:t>. </a:t>
          </a:r>
          <a:endParaRPr lang="uk-UA" sz="2800" dirty="0"/>
        </a:p>
      </dgm:t>
    </dgm:pt>
    <dgm:pt modelId="{6B1B5338-E4F9-4717-9511-F0E208BA35DC}" type="parTrans" cxnId="{4760E0A7-30D0-437F-9636-3F8821C87F28}">
      <dgm:prSet/>
      <dgm:spPr/>
      <dgm:t>
        <a:bodyPr/>
        <a:lstStyle/>
        <a:p>
          <a:endParaRPr lang="uk-UA"/>
        </a:p>
      </dgm:t>
    </dgm:pt>
    <dgm:pt modelId="{8327EDAD-AC94-4A61-8E7E-923D4987509C}" type="sibTrans" cxnId="{4760E0A7-30D0-437F-9636-3F8821C87F28}">
      <dgm:prSet/>
      <dgm:spPr/>
      <dgm:t>
        <a:bodyPr/>
        <a:lstStyle/>
        <a:p>
          <a:endParaRPr lang="uk-UA"/>
        </a:p>
      </dgm:t>
    </dgm:pt>
    <dgm:pt modelId="{C4277A98-B2E6-4175-BA2F-83E8298AAB44}" type="pres">
      <dgm:prSet presAssocID="{0114DB62-F071-46D4-BFDC-DEFDCBBA8816}" presName="linear" presStyleCnt="0">
        <dgm:presLayoutVars>
          <dgm:animLvl val="lvl"/>
          <dgm:resizeHandles val="exact"/>
        </dgm:presLayoutVars>
      </dgm:prSet>
      <dgm:spPr/>
    </dgm:pt>
    <dgm:pt modelId="{9D89B5C0-E3FE-48C7-B53F-CA1F693EF601}" type="pres">
      <dgm:prSet presAssocID="{27672B9A-B86E-4275-A98C-74C2CE54D0E0}" presName="parentText" presStyleLbl="node1" presStyleIdx="0" presStyleCnt="1" custScaleY="82049">
        <dgm:presLayoutVars>
          <dgm:chMax val="0"/>
          <dgm:bulletEnabled val="1"/>
        </dgm:presLayoutVars>
      </dgm:prSet>
      <dgm:spPr/>
    </dgm:pt>
    <dgm:pt modelId="{1671584E-4B69-40DD-BF1C-E78FA4C8476F}" type="pres">
      <dgm:prSet presAssocID="{27672B9A-B86E-4275-A98C-74C2CE54D0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B9F60E-F9D2-47B8-BB05-97AD09B8BEF1}" type="presOf" srcId="{27672B9A-B86E-4275-A98C-74C2CE54D0E0}" destId="{9D89B5C0-E3FE-48C7-B53F-CA1F693EF601}" srcOrd="0" destOrd="0" presId="urn:microsoft.com/office/officeart/2005/8/layout/vList2"/>
    <dgm:cxn modelId="{4AA76933-17F0-4A77-B3B5-A3AFD1550931}" type="presOf" srcId="{30FA0D2D-41F2-4424-B14F-B362882AEA22}" destId="{1671584E-4B69-40DD-BF1C-E78FA4C8476F}" srcOrd="0" destOrd="1" presId="urn:microsoft.com/office/officeart/2005/8/layout/vList2"/>
    <dgm:cxn modelId="{D19C7234-DDDE-4CD3-BC93-907BB5464A36}" type="presOf" srcId="{403DECEE-1F8B-45AC-A2F5-BDF0229CAA3B}" destId="{1671584E-4B69-40DD-BF1C-E78FA4C8476F}" srcOrd="0" destOrd="3" presId="urn:microsoft.com/office/officeart/2005/8/layout/vList2"/>
    <dgm:cxn modelId="{0C276D35-3906-46E3-B359-74D7BDD19418}" srcId="{27672B9A-B86E-4275-A98C-74C2CE54D0E0}" destId="{43AF192C-0C94-42B5-A4A5-5B7E89B9B890}" srcOrd="0" destOrd="0" parTransId="{E6511ED4-77AE-45CE-8B07-F4D0ADA1D09A}" sibTransId="{B8D16A26-A102-424A-8100-4BEAB95B88CE}"/>
    <dgm:cxn modelId="{46A7B33E-3604-46CF-B60F-BA1FBFA362CB}" srcId="{27672B9A-B86E-4275-A98C-74C2CE54D0E0}" destId="{403DECEE-1F8B-45AC-A2F5-BDF0229CAA3B}" srcOrd="3" destOrd="0" parTransId="{8B96FBCC-0836-4A45-9A97-BB5C4A3D1003}" sibTransId="{93593B2E-9722-4C28-AC98-EF12A8B95ECD}"/>
    <dgm:cxn modelId="{71370AA0-0E66-4F7E-91A4-52CD68043F16}" srcId="{27672B9A-B86E-4275-A98C-74C2CE54D0E0}" destId="{C5E01896-3E07-45FD-95E3-31A7A22D4901}" srcOrd="2" destOrd="0" parTransId="{B4936170-796E-4E72-9F54-DF823D8EA4DF}" sibTransId="{AE55E970-98E1-4BF8-9DB2-33D8C0EE2266}"/>
    <dgm:cxn modelId="{E9142CA7-F5E9-43E7-BAF8-CC8DE7835E84}" srcId="{27672B9A-B86E-4275-A98C-74C2CE54D0E0}" destId="{30FA0D2D-41F2-4424-B14F-B362882AEA22}" srcOrd="1" destOrd="0" parTransId="{235B4B70-B3E3-4875-9894-B16DE3D6B005}" sibTransId="{B095FEC4-4AEF-419F-A203-0D8F9E909640}"/>
    <dgm:cxn modelId="{4760E0A7-30D0-437F-9636-3F8821C87F28}" srcId="{27672B9A-B86E-4275-A98C-74C2CE54D0E0}" destId="{ACB808AC-8B8D-4F44-8E8F-639BCC62451B}" srcOrd="4" destOrd="0" parTransId="{6B1B5338-E4F9-4717-9511-F0E208BA35DC}" sibTransId="{8327EDAD-AC94-4A61-8E7E-923D4987509C}"/>
    <dgm:cxn modelId="{CBAAB6C6-4DA0-47B4-ABA1-25E42D48B3AB}" type="presOf" srcId="{C5E01896-3E07-45FD-95E3-31A7A22D4901}" destId="{1671584E-4B69-40DD-BF1C-E78FA4C8476F}" srcOrd="0" destOrd="2" presId="urn:microsoft.com/office/officeart/2005/8/layout/vList2"/>
    <dgm:cxn modelId="{04FB03D0-9218-4477-B480-384E3DF22B26}" type="presOf" srcId="{0114DB62-F071-46D4-BFDC-DEFDCBBA8816}" destId="{C4277A98-B2E6-4175-BA2F-83E8298AAB44}" srcOrd="0" destOrd="0" presId="urn:microsoft.com/office/officeart/2005/8/layout/vList2"/>
    <dgm:cxn modelId="{B756DDDB-DAC5-40A7-B3D8-E5D9E37C82A3}" type="presOf" srcId="{ACB808AC-8B8D-4F44-8E8F-639BCC62451B}" destId="{1671584E-4B69-40DD-BF1C-E78FA4C8476F}" srcOrd="0" destOrd="4" presId="urn:microsoft.com/office/officeart/2005/8/layout/vList2"/>
    <dgm:cxn modelId="{F28267DD-56F2-47A1-96E2-41D23812A0BF}" srcId="{0114DB62-F071-46D4-BFDC-DEFDCBBA8816}" destId="{27672B9A-B86E-4275-A98C-74C2CE54D0E0}" srcOrd="0" destOrd="0" parTransId="{07DDBE1B-E412-48F5-B391-14623C898E8B}" sibTransId="{1529472E-845F-4288-9500-3DFE8695E99F}"/>
    <dgm:cxn modelId="{58762DE3-7692-4A1D-A9F0-7CC8AA58BB22}" type="presOf" srcId="{43AF192C-0C94-42B5-A4A5-5B7E89B9B890}" destId="{1671584E-4B69-40DD-BF1C-E78FA4C8476F}" srcOrd="0" destOrd="0" presId="urn:microsoft.com/office/officeart/2005/8/layout/vList2"/>
    <dgm:cxn modelId="{003076A4-E360-494E-91E8-B83C4ACE7F23}" type="presParOf" srcId="{C4277A98-B2E6-4175-BA2F-83E8298AAB44}" destId="{9D89B5C0-E3FE-48C7-B53F-CA1F693EF601}" srcOrd="0" destOrd="0" presId="urn:microsoft.com/office/officeart/2005/8/layout/vList2"/>
    <dgm:cxn modelId="{F5962E92-2E96-4851-978B-F089977E5782}" type="presParOf" srcId="{C4277A98-B2E6-4175-BA2F-83E8298AAB44}" destId="{1671584E-4B69-40DD-BF1C-E78FA4C84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114DB62-F071-46D4-BFDC-DEFDCBBA881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27672B9A-B86E-4275-A98C-74C2CE54D0E0}">
      <dgm:prSet phldrT="[Текст]" custT="1"/>
      <dgm:spPr/>
      <dgm:t>
        <a:bodyPr/>
        <a:lstStyle/>
        <a:p>
          <a:r>
            <a:rPr lang="ru-RU" sz="2800" dirty="0" err="1"/>
            <a:t>Мейнфрейм</a:t>
          </a:r>
          <a:endParaRPr lang="uk-UA" sz="2800" dirty="0"/>
        </a:p>
      </dgm:t>
    </dgm:pt>
    <dgm:pt modelId="{07DDBE1B-E412-48F5-B391-14623C898E8B}" type="parTrans" cxnId="{F28267DD-56F2-47A1-96E2-41D23812A0BF}">
      <dgm:prSet/>
      <dgm:spPr/>
      <dgm:t>
        <a:bodyPr/>
        <a:lstStyle/>
        <a:p>
          <a:endParaRPr lang="uk-UA" sz="2800"/>
        </a:p>
      </dgm:t>
    </dgm:pt>
    <dgm:pt modelId="{1529472E-845F-4288-9500-3DFE8695E99F}" type="sibTrans" cxnId="{F28267DD-56F2-47A1-96E2-41D23812A0BF}">
      <dgm:prSet/>
      <dgm:spPr/>
      <dgm:t>
        <a:bodyPr/>
        <a:lstStyle/>
        <a:p>
          <a:endParaRPr lang="uk-UA" sz="2800"/>
        </a:p>
      </dgm:t>
    </dgm:pt>
    <dgm:pt modelId="{43AF192C-0C94-42B5-A4A5-5B7E89B9B890}">
      <dgm:prSet phldrT="[Текст]" custT="1"/>
      <dgm:spPr/>
      <dgm:t>
        <a:bodyPr/>
        <a:lstStyle/>
        <a:p>
          <a:r>
            <a:rPr lang="ru-RU" sz="2800" dirty="0" err="1"/>
            <a:t>найбільш</a:t>
          </a:r>
          <a:r>
            <a:rPr lang="ru-RU" sz="2800" dirty="0"/>
            <a:t> </a:t>
          </a:r>
          <a:r>
            <a:rPr lang="ru-RU" sz="2800" dirty="0" err="1"/>
            <a:t>потужна</a:t>
          </a:r>
          <a:r>
            <a:rPr lang="ru-RU" sz="2800" dirty="0"/>
            <a:t> </a:t>
          </a:r>
          <a:r>
            <a:rPr lang="ru-RU" sz="2800" dirty="0" err="1"/>
            <a:t>обчислювальна</a:t>
          </a:r>
          <a:r>
            <a:rPr lang="ru-RU" sz="2800" dirty="0"/>
            <a:t> система </a:t>
          </a:r>
          <a:r>
            <a:rPr lang="ru-RU" sz="2800" dirty="0" err="1"/>
            <a:t>загального</a:t>
          </a:r>
          <a:r>
            <a:rPr lang="ru-RU" sz="2800" dirty="0"/>
            <a:t> </a:t>
          </a:r>
          <a:r>
            <a:rPr lang="ru-RU" sz="2800" dirty="0" err="1"/>
            <a:t>призначення</a:t>
          </a:r>
          <a:r>
            <a:rPr lang="ru-RU" sz="2800" dirty="0"/>
            <a:t>, </a:t>
          </a:r>
          <a:r>
            <a:rPr lang="ru-RU" sz="2800" dirty="0" err="1"/>
            <a:t>що</a:t>
          </a:r>
          <a:r>
            <a:rPr lang="ru-RU" sz="2800" dirty="0"/>
            <a:t> </a:t>
          </a:r>
          <a:r>
            <a:rPr lang="ru-RU" sz="2800" dirty="0" err="1"/>
            <a:t>забезпечує</a:t>
          </a:r>
          <a:r>
            <a:rPr lang="ru-RU" sz="2800" dirty="0"/>
            <a:t> </a:t>
          </a:r>
          <a:r>
            <a:rPr lang="ru-RU" sz="2800" dirty="0" err="1"/>
            <a:t>безперервний</a:t>
          </a:r>
          <a:r>
            <a:rPr lang="ru-RU" sz="2800" dirty="0"/>
            <a:t> </a:t>
          </a:r>
          <a:r>
            <a:rPr lang="ru-RU" sz="2800" dirty="0" err="1"/>
            <a:t>цілодобовий</a:t>
          </a:r>
          <a:r>
            <a:rPr lang="ru-RU" sz="2800" dirty="0"/>
            <a:t> режим </a:t>
          </a:r>
          <a:r>
            <a:rPr lang="ru-RU" sz="2800" dirty="0" err="1"/>
            <a:t>експлуатації</a:t>
          </a:r>
          <a:endParaRPr lang="uk-UA" sz="2800" dirty="0"/>
        </a:p>
      </dgm:t>
    </dgm:pt>
    <dgm:pt modelId="{E6511ED4-77AE-45CE-8B07-F4D0ADA1D09A}" type="parTrans" cxnId="{0C276D35-3906-46E3-B359-74D7BDD19418}">
      <dgm:prSet/>
      <dgm:spPr/>
      <dgm:t>
        <a:bodyPr/>
        <a:lstStyle/>
        <a:p>
          <a:endParaRPr lang="uk-UA" sz="2800"/>
        </a:p>
      </dgm:t>
    </dgm:pt>
    <dgm:pt modelId="{B8D16A26-A102-424A-8100-4BEAB95B88CE}" type="sibTrans" cxnId="{0C276D35-3906-46E3-B359-74D7BDD19418}">
      <dgm:prSet/>
      <dgm:spPr/>
      <dgm:t>
        <a:bodyPr/>
        <a:lstStyle/>
        <a:p>
          <a:endParaRPr lang="uk-UA" sz="2800"/>
        </a:p>
      </dgm:t>
    </dgm:pt>
    <dgm:pt modelId="{C4277A98-B2E6-4175-BA2F-83E8298AAB44}" type="pres">
      <dgm:prSet presAssocID="{0114DB62-F071-46D4-BFDC-DEFDCBBA8816}" presName="linear" presStyleCnt="0">
        <dgm:presLayoutVars>
          <dgm:animLvl val="lvl"/>
          <dgm:resizeHandles val="exact"/>
        </dgm:presLayoutVars>
      </dgm:prSet>
      <dgm:spPr/>
    </dgm:pt>
    <dgm:pt modelId="{9D89B5C0-E3FE-48C7-B53F-CA1F693EF601}" type="pres">
      <dgm:prSet presAssocID="{27672B9A-B86E-4275-A98C-74C2CE54D0E0}" presName="parentText" presStyleLbl="node1" presStyleIdx="0" presStyleCnt="1" custScaleY="82049">
        <dgm:presLayoutVars>
          <dgm:chMax val="0"/>
          <dgm:bulletEnabled val="1"/>
        </dgm:presLayoutVars>
      </dgm:prSet>
      <dgm:spPr/>
    </dgm:pt>
    <dgm:pt modelId="{1671584E-4B69-40DD-BF1C-E78FA4C8476F}" type="pres">
      <dgm:prSet presAssocID="{27672B9A-B86E-4275-A98C-74C2CE54D0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9F23C08-5EAF-4A96-B3AE-D1567BFAEFB2}" type="presOf" srcId="{27672B9A-B86E-4275-A98C-74C2CE54D0E0}" destId="{9D89B5C0-E3FE-48C7-B53F-CA1F693EF601}" srcOrd="0" destOrd="0" presId="urn:microsoft.com/office/officeart/2005/8/layout/vList2"/>
    <dgm:cxn modelId="{0C276D35-3906-46E3-B359-74D7BDD19418}" srcId="{27672B9A-B86E-4275-A98C-74C2CE54D0E0}" destId="{43AF192C-0C94-42B5-A4A5-5B7E89B9B890}" srcOrd="0" destOrd="0" parTransId="{E6511ED4-77AE-45CE-8B07-F4D0ADA1D09A}" sibTransId="{B8D16A26-A102-424A-8100-4BEAB95B88CE}"/>
    <dgm:cxn modelId="{29F9FC76-2EBC-4CE1-B6B9-1A39ACD9B629}" type="presOf" srcId="{43AF192C-0C94-42B5-A4A5-5B7E89B9B890}" destId="{1671584E-4B69-40DD-BF1C-E78FA4C8476F}" srcOrd="0" destOrd="0" presId="urn:microsoft.com/office/officeart/2005/8/layout/vList2"/>
    <dgm:cxn modelId="{4E1EBCBE-86BE-40D8-A160-E3E08BF66F1B}" type="presOf" srcId="{0114DB62-F071-46D4-BFDC-DEFDCBBA8816}" destId="{C4277A98-B2E6-4175-BA2F-83E8298AAB44}" srcOrd="0" destOrd="0" presId="urn:microsoft.com/office/officeart/2005/8/layout/vList2"/>
    <dgm:cxn modelId="{F28267DD-56F2-47A1-96E2-41D23812A0BF}" srcId="{0114DB62-F071-46D4-BFDC-DEFDCBBA8816}" destId="{27672B9A-B86E-4275-A98C-74C2CE54D0E0}" srcOrd="0" destOrd="0" parTransId="{07DDBE1B-E412-48F5-B391-14623C898E8B}" sibTransId="{1529472E-845F-4288-9500-3DFE8695E99F}"/>
    <dgm:cxn modelId="{290380C9-7AE8-442C-B927-CE3FDD789AC6}" type="presParOf" srcId="{C4277A98-B2E6-4175-BA2F-83E8298AAB44}" destId="{9D89B5C0-E3FE-48C7-B53F-CA1F693EF601}" srcOrd="0" destOrd="0" presId="urn:microsoft.com/office/officeart/2005/8/layout/vList2"/>
    <dgm:cxn modelId="{3A1E0481-C371-4AFA-818D-FB4C0E215800}" type="presParOf" srcId="{C4277A98-B2E6-4175-BA2F-83E8298AAB44}" destId="{1671584E-4B69-40DD-BF1C-E78FA4C84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801E5EC-A91F-44ED-BC35-2E1AB02F6377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E13B38B9-F359-46FC-89BA-F286996B557B}">
      <dgm:prSet phldrT="[Текст]" custT="1"/>
      <dgm:spPr/>
      <dgm:t>
        <a:bodyPr/>
        <a:lstStyle/>
        <a:p>
          <a:r>
            <a:rPr lang="uk-UA" sz="2800" b="0" i="0" dirty="0"/>
            <a:t>Інформаційні революції – поштовх розвитку технологій</a:t>
          </a:r>
          <a:endParaRPr lang="uk-UA" sz="2800" dirty="0"/>
        </a:p>
      </dgm:t>
    </dgm:pt>
    <dgm:pt modelId="{1F3C3E78-93E6-4361-B2E8-21A8C2AF1CD6}" type="parTrans" cxnId="{73A640AC-EC8E-471D-8FE3-2EF410D3ED1E}">
      <dgm:prSet/>
      <dgm:spPr/>
      <dgm:t>
        <a:bodyPr/>
        <a:lstStyle/>
        <a:p>
          <a:endParaRPr lang="uk-UA" sz="2800"/>
        </a:p>
      </dgm:t>
    </dgm:pt>
    <dgm:pt modelId="{83A977BD-ED09-44E5-A435-A6F98ED7AFB1}" type="sibTrans" cxnId="{73A640AC-EC8E-471D-8FE3-2EF410D3ED1E}">
      <dgm:prSet/>
      <dgm:spPr/>
      <dgm:t>
        <a:bodyPr/>
        <a:lstStyle/>
        <a:p>
          <a:endParaRPr lang="uk-UA" sz="2800"/>
        </a:p>
      </dgm:t>
    </dgm:pt>
    <dgm:pt modelId="{ED04F1E6-E9D4-4388-B5E2-05CD9F728886}">
      <dgm:prSet phldrT="[Текст]" custT="1"/>
      <dgm:spPr/>
      <dgm:t>
        <a:bodyPr/>
        <a:lstStyle/>
        <a:p>
          <a:pPr rtl="0"/>
          <a:r>
            <a:rPr lang="uk-UA" sz="28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 - писемність</a:t>
          </a:r>
          <a:endParaRPr lang="uk-UA" sz="2800" dirty="0"/>
        </a:p>
      </dgm:t>
    </dgm:pt>
    <dgm:pt modelId="{D4EE657B-C3AF-484D-9A17-2755F446BB50}" type="parTrans" cxnId="{3B0F9C16-DFA4-4F60-A514-490EA3C89DF5}">
      <dgm:prSet/>
      <dgm:spPr/>
      <dgm:t>
        <a:bodyPr/>
        <a:lstStyle/>
        <a:p>
          <a:endParaRPr lang="uk-UA" sz="2800"/>
        </a:p>
      </dgm:t>
    </dgm:pt>
    <dgm:pt modelId="{5077ACB5-A7C0-4C3F-87C9-759DE716F747}" type="sibTrans" cxnId="{3B0F9C16-DFA4-4F60-A514-490EA3C89DF5}">
      <dgm:prSet/>
      <dgm:spPr/>
      <dgm:t>
        <a:bodyPr/>
        <a:lstStyle/>
        <a:p>
          <a:endParaRPr lang="uk-UA" sz="2800"/>
        </a:p>
      </dgm:t>
    </dgm:pt>
    <dgm:pt modelId="{AAAFF89F-68E5-4AEF-82B1-FCBBC8C5F06E}">
      <dgm:prSet custT="1"/>
      <dgm:spPr/>
      <dgm:t>
        <a:bodyPr/>
        <a:lstStyle/>
        <a:p>
          <a:r>
            <a:rPr lang="uk-UA" sz="2800" dirty="0"/>
            <a:t>Історія розвитку комп'ютерної техніки</a:t>
          </a:r>
        </a:p>
      </dgm:t>
    </dgm:pt>
    <dgm:pt modelId="{C8B48511-7763-4F17-B274-D2308B18875C}" type="parTrans" cxnId="{16D21923-6110-4A06-B6CC-1917312BE3DE}">
      <dgm:prSet/>
      <dgm:spPr/>
      <dgm:t>
        <a:bodyPr/>
        <a:lstStyle/>
        <a:p>
          <a:endParaRPr lang="uk-UA" sz="2800"/>
        </a:p>
      </dgm:t>
    </dgm:pt>
    <dgm:pt modelId="{EF652A9C-80A1-4844-9547-9856894F1825}" type="sibTrans" cxnId="{16D21923-6110-4A06-B6CC-1917312BE3DE}">
      <dgm:prSet/>
      <dgm:spPr/>
      <dgm:t>
        <a:bodyPr/>
        <a:lstStyle/>
        <a:p>
          <a:endParaRPr lang="uk-UA" sz="2800"/>
        </a:p>
      </dgm:t>
    </dgm:pt>
    <dgm:pt modelId="{A986ABF1-7188-4D98-9E40-CE616DB1E532}">
      <dgm:prSet custT="1"/>
      <dgm:spPr/>
      <dgm:t>
        <a:bodyPr/>
        <a:lstStyle/>
        <a:p>
          <a:r>
            <a:rPr lang="uk-UA" sz="2800" b="0" i="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ІІ -  друкарс</a:t>
          </a:r>
          <a:r>
            <a:rPr lang="uk-UA" sz="28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тво</a:t>
          </a:r>
        </a:p>
      </dgm:t>
    </dgm:pt>
    <dgm:pt modelId="{03F4CBFC-3930-4BD4-AED2-9294E96DF1E0}" type="parTrans" cxnId="{C5A7F46A-757C-44CB-B73E-A6A98136A280}">
      <dgm:prSet/>
      <dgm:spPr/>
      <dgm:t>
        <a:bodyPr/>
        <a:lstStyle/>
        <a:p>
          <a:endParaRPr lang="uk-UA" sz="2800"/>
        </a:p>
      </dgm:t>
    </dgm:pt>
    <dgm:pt modelId="{A64051DB-2A31-4F43-A703-8C7A82164F9A}" type="sibTrans" cxnId="{C5A7F46A-757C-44CB-B73E-A6A98136A280}">
      <dgm:prSet/>
      <dgm:spPr/>
      <dgm:t>
        <a:bodyPr/>
        <a:lstStyle/>
        <a:p>
          <a:endParaRPr lang="uk-UA" sz="2800"/>
        </a:p>
      </dgm:t>
    </dgm:pt>
    <dgm:pt modelId="{11053B40-A9D9-4B08-9219-0A8989CE76A3}">
      <dgm:prSet custT="1"/>
      <dgm:spPr/>
      <dgm:t>
        <a:bodyPr/>
        <a:lstStyle/>
        <a:p>
          <a:r>
            <a:rPr lang="uk-UA" sz="2800" b="0" i="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ІІІ - елект</a:t>
          </a:r>
          <a:r>
            <a:rPr lang="uk-UA" sz="28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рика</a:t>
          </a:r>
        </a:p>
      </dgm:t>
    </dgm:pt>
    <dgm:pt modelId="{98351CB7-7C2E-4784-91D7-6AE62D83D40B}" type="parTrans" cxnId="{C18E68D5-6208-4B0A-A065-305A935D034B}">
      <dgm:prSet/>
      <dgm:spPr/>
      <dgm:t>
        <a:bodyPr/>
        <a:lstStyle/>
        <a:p>
          <a:endParaRPr lang="uk-UA" sz="2800"/>
        </a:p>
      </dgm:t>
    </dgm:pt>
    <dgm:pt modelId="{F70A6CF2-440D-45E8-93C2-5116F85B76AC}" type="sibTrans" cxnId="{C18E68D5-6208-4B0A-A065-305A935D034B}">
      <dgm:prSet/>
      <dgm:spPr/>
      <dgm:t>
        <a:bodyPr/>
        <a:lstStyle/>
        <a:p>
          <a:endParaRPr lang="uk-UA" sz="2800"/>
        </a:p>
      </dgm:t>
    </dgm:pt>
    <dgm:pt modelId="{00EE0109-8D67-4CD2-8F2A-2BC44B80DB16}">
      <dgm:prSet custT="1"/>
      <dgm:spPr/>
      <dgm:t>
        <a:bodyPr/>
        <a:lstStyle/>
        <a:p>
          <a:r>
            <a:rPr lang="uk-UA" sz="28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</a:t>
          </a:r>
          <a:r>
            <a:rPr lang="en-US" sz="28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V</a:t>
          </a:r>
          <a:r>
            <a:rPr lang="uk-UA" sz="28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 - мікропроцесор</a:t>
          </a:r>
        </a:p>
      </dgm:t>
    </dgm:pt>
    <dgm:pt modelId="{4AFC9AAA-AD19-4D3F-89A2-C84E446ED792}" type="parTrans" cxnId="{5D40243A-6BE4-47B0-A44C-A6C2E4E6F2EA}">
      <dgm:prSet/>
      <dgm:spPr/>
      <dgm:t>
        <a:bodyPr/>
        <a:lstStyle/>
        <a:p>
          <a:endParaRPr lang="uk-UA" sz="2800"/>
        </a:p>
      </dgm:t>
    </dgm:pt>
    <dgm:pt modelId="{6CDC1426-EE48-4930-9528-1C77117B7DA3}" type="sibTrans" cxnId="{5D40243A-6BE4-47B0-A44C-A6C2E4E6F2EA}">
      <dgm:prSet/>
      <dgm:spPr/>
      <dgm:t>
        <a:bodyPr/>
        <a:lstStyle/>
        <a:p>
          <a:endParaRPr lang="uk-UA" sz="2800"/>
        </a:p>
      </dgm:t>
    </dgm:pt>
    <dgm:pt modelId="{3B54FBDB-0BD9-4A83-BF33-5487FC5EB463}" type="pres">
      <dgm:prSet presAssocID="{2801E5EC-A91F-44ED-BC35-2E1AB02F6377}" presName="linear" presStyleCnt="0">
        <dgm:presLayoutVars>
          <dgm:animLvl val="lvl"/>
          <dgm:resizeHandles val="exact"/>
        </dgm:presLayoutVars>
      </dgm:prSet>
      <dgm:spPr/>
    </dgm:pt>
    <dgm:pt modelId="{EC2DEA1A-3A56-44F5-9C66-BC50ABD0F7CD}" type="pres">
      <dgm:prSet presAssocID="{E13B38B9-F359-46FC-89BA-F286996B55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D1DED2-82F2-4BB8-A1B3-F0F46D5872D2}" type="pres">
      <dgm:prSet presAssocID="{E13B38B9-F359-46FC-89BA-F286996B557B}" presName="childText" presStyleLbl="revTx" presStyleIdx="0" presStyleCnt="1">
        <dgm:presLayoutVars>
          <dgm:bulletEnabled val="1"/>
        </dgm:presLayoutVars>
      </dgm:prSet>
      <dgm:spPr/>
    </dgm:pt>
    <dgm:pt modelId="{B59CF68D-BFDA-483E-90F3-38C3BB84AD07}" type="pres">
      <dgm:prSet presAssocID="{AAAFF89F-68E5-4AEF-82B1-FCBBC8C5F0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2809301-0D10-4818-8286-B49BA37042FB}" type="presOf" srcId="{AAAFF89F-68E5-4AEF-82B1-FCBBC8C5F06E}" destId="{B59CF68D-BFDA-483E-90F3-38C3BB84AD07}" srcOrd="0" destOrd="0" presId="urn:microsoft.com/office/officeart/2005/8/layout/vList2"/>
    <dgm:cxn modelId="{3B0F9C16-DFA4-4F60-A514-490EA3C89DF5}" srcId="{E13B38B9-F359-46FC-89BA-F286996B557B}" destId="{ED04F1E6-E9D4-4388-B5E2-05CD9F728886}" srcOrd="0" destOrd="0" parTransId="{D4EE657B-C3AF-484D-9A17-2755F446BB50}" sibTransId="{5077ACB5-A7C0-4C3F-87C9-759DE716F747}"/>
    <dgm:cxn modelId="{16D21923-6110-4A06-B6CC-1917312BE3DE}" srcId="{2801E5EC-A91F-44ED-BC35-2E1AB02F6377}" destId="{AAAFF89F-68E5-4AEF-82B1-FCBBC8C5F06E}" srcOrd="1" destOrd="0" parTransId="{C8B48511-7763-4F17-B274-D2308B18875C}" sibTransId="{EF652A9C-80A1-4844-9547-9856894F1825}"/>
    <dgm:cxn modelId="{30D2C933-B24E-4ED5-81B0-D6F5AEEFAFFC}" type="presOf" srcId="{A986ABF1-7188-4D98-9E40-CE616DB1E532}" destId="{F9D1DED2-82F2-4BB8-A1B3-F0F46D5872D2}" srcOrd="0" destOrd="1" presId="urn:microsoft.com/office/officeart/2005/8/layout/vList2"/>
    <dgm:cxn modelId="{5D40243A-6BE4-47B0-A44C-A6C2E4E6F2EA}" srcId="{E13B38B9-F359-46FC-89BA-F286996B557B}" destId="{00EE0109-8D67-4CD2-8F2A-2BC44B80DB16}" srcOrd="3" destOrd="0" parTransId="{4AFC9AAA-AD19-4D3F-89A2-C84E446ED792}" sibTransId="{6CDC1426-EE48-4930-9528-1C77117B7DA3}"/>
    <dgm:cxn modelId="{C5A7F46A-757C-44CB-B73E-A6A98136A280}" srcId="{E13B38B9-F359-46FC-89BA-F286996B557B}" destId="{A986ABF1-7188-4D98-9E40-CE616DB1E532}" srcOrd="1" destOrd="0" parTransId="{03F4CBFC-3930-4BD4-AED2-9294E96DF1E0}" sibTransId="{A64051DB-2A31-4F43-A703-8C7A82164F9A}"/>
    <dgm:cxn modelId="{7CA9408D-3424-4DA0-BCB3-A18EAD442D5D}" type="presOf" srcId="{11053B40-A9D9-4B08-9219-0A8989CE76A3}" destId="{F9D1DED2-82F2-4BB8-A1B3-F0F46D5872D2}" srcOrd="0" destOrd="2" presId="urn:microsoft.com/office/officeart/2005/8/layout/vList2"/>
    <dgm:cxn modelId="{BB4735AA-0DF1-49D0-A614-14F63D739922}" type="presOf" srcId="{2801E5EC-A91F-44ED-BC35-2E1AB02F6377}" destId="{3B54FBDB-0BD9-4A83-BF33-5487FC5EB463}" srcOrd="0" destOrd="0" presId="urn:microsoft.com/office/officeart/2005/8/layout/vList2"/>
    <dgm:cxn modelId="{73A640AC-EC8E-471D-8FE3-2EF410D3ED1E}" srcId="{2801E5EC-A91F-44ED-BC35-2E1AB02F6377}" destId="{E13B38B9-F359-46FC-89BA-F286996B557B}" srcOrd="0" destOrd="0" parTransId="{1F3C3E78-93E6-4361-B2E8-21A8C2AF1CD6}" sibTransId="{83A977BD-ED09-44E5-A435-A6F98ED7AFB1}"/>
    <dgm:cxn modelId="{C18E68D5-6208-4B0A-A065-305A935D034B}" srcId="{E13B38B9-F359-46FC-89BA-F286996B557B}" destId="{11053B40-A9D9-4B08-9219-0A8989CE76A3}" srcOrd="2" destOrd="0" parTransId="{98351CB7-7C2E-4784-91D7-6AE62D83D40B}" sibTransId="{F70A6CF2-440D-45E8-93C2-5116F85B76AC}"/>
    <dgm:cxn modelId="{177F92EC-BD83-4B61-A0D5-F3584AC014C2}" type="presOf" srcId="{00EE0109-8D67-4CD2-8F2A-2BC44B80DB16}" destId="{F9D1DED2-82F2-4BB8-A1B3-F0F46D5872D2}" srcOrd="0" destOrd="3" presId="urn:microsoft.com/office/officeart/2005/8/layout/vList2"/>
    <dgm:cxn modelId="{87FF7BF4-9174-4CFB-810A-00D89BD5458D}" type="presOf" srcId="{E13B38B9-F359-46FC-89BA-F286996B557B}" destId="{EC2DEA1A-3A56-44F5-9C66-BC50ABD0F7CD}" srcOrd="0" destOrd="0" presId="urn:microsoft.com/office/officeart/2005/8/layout/vList2"/>
    <dgm:cxn modelId="{374D23FC-807C-41CD-B4AE-CBCBA9B6ECFB}" type="presOf" srcId="{ED04F1E6-E9D4-4388-B5E2-05CD9F728886}" destId="{F9D1DED2-82F2-4BB8-A1B3-F0F46D5872D2}" srcOrd="0" destOrd="0" presId="urn:microsoft.com/office/officeart/2005/8/layout/vList2"/>
    <dgm:cxn modelId="{101E3ACF-8306-4828-8249-EC2AC7E9C943}" type="presParOf" srcId="{3B54FBDB-0BD9-4A83-BF33-5487FC5EB463}" destId="{EC2DEA1A-3A56-44F5-9C66-BC50ABD0F7CD}" srcOrd="0" destOrd="0" presId="urn:microsoft.com/office/officeart/2005/8/layout/vList2"/>
    <dgm:cxn modelId="{6CD0BB80-97FA-460C-9157-9238EB2CDDDC}" type="presParOf" srcId="{3B54FBDB-0BD9-4A83-BF33-5487FC5EB463}" destId="{F9D1DED2-82F2-4BB8-A1B3-F0F46D5872D2}" srcOrd="1" destOrd="0" presId="urn:microsoft.com/office/officeart/2005/8/layout/vList2"/>
    <dgm:cxn modelId="{B6744851-20F5-4830-B683-307E5D4E6154}" type="presParOf" srcId="{3B54FBDB-0BD9-4A83-BF33-5487FC5EB463}" destId="{B59CF68D-BFDA-483E-90F3-38C3BB84AD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D1C75CF-1CFE-435E-9215-4A06B8CFAA04}" type="doc">
      <dgm:prSet loTypeId="urn:microsoft.com/office/officeart/2005/8/layout/hChevron3" loCatId="process" qsTypeId="urn:microsoft.com/office/officeart/2005/8/quickstyle/simple1" qsCatId="simple" csTypeId="urn:microsoft.com/office/officeart/2005/8/colors/accent4_1" csCatId="accent4" phldr="1"/>
      <dgm:spPr/>
    </dgm:pt>
    <dgm:pt modelId="{A553A51F-CECE-4976-BC31-CD5F00AC7252}">
      <dgm:prSet phldrT="[Текст]" custT="1"/>
      <dgm:spPr/>
      <dgm:t>
        <a:bodyPr/>
        <a:lstStyle/>
        <a:p>
          <a:r>
            <a:rPr lang="uk-UA" sz="2000" b="0" i="0" dirty="0"/>
            <a:t>електронні </a:t>
          </a:r>
        </a:p>
        <a:p>
          <a:r>
            <a:rPr lang="uk-UA" sz="2000" b="0" i="0" dirty="0"/>
            <a:t>лампи</a:t>
          </a:r>
          <a:endParaRPr lang="uk-UA" sz="2000" dirty="0"/>
        </a:p>
      </dgm:t>
    </dgm:pt>
    <dgm:pt modelId="{436DB841-211A-418A-ADE6-3238012F7D3B}" type="parTrans" cxnId="{5AC9B5D2-ED9A-4D4B-B981-0B9A5CA7F9C0}">
      <dgm:prSet/>
      <dgm:spPr/>
      <dgm:t>
        <a:bodyPr/>
        <a:lstStyle/>
        <a:p>
          <a:endParaRPr lang="uk-UA" sz="2000"/>
        </a:p>
      </dgm:t>
    </dgm:pt>
    <dgm:pt modelId="{5733D14D-71BD-4683-AE74-17C4DF3D2926}" type="sibTrans" cxnId="{5AC9B5D2-ED9A-4D4B-B981-0B9A5CA7F9C0}">
      <dgm:prSet/>
      <dgm:spPr/>
      <dgm:t>
        <a:bodyPr/>
        <a:lstStyle/>
        <a:p>
          <a:endParaRPr lang="uk-UA" sz="2000"/>
        </a:p>
      </dgm:t>
    </dgm:pt>
    <dgm:pt modelId="{9245FB13-37E3-4D52-9758-8D37F17F34D2}">
      <dgm:prSet phldrT="[Текст]" custT="1"/>
      <dgm:spPr/>
      <dgm:t>
        <a:bodyPr/>
        <a:lstStyle/>
        <a:p>
          <a:r>
            <a:rPr lang="uk-UA" sz="2000" b="0" i="0" dirty="0" err="1"/>
            <a:t>напівпро</a:t>
          </a:r>
          <a:endParaRPr lang="uk-UA" sz="2000" b="0" i="0" dirty="0"/>
        </a:p>
        <a:p>
          <a:r>
            <a:rPr lang="uk-UA" sz="2000" b="0" i="0" dirty="0" err="1"/>
            <a:t>відники</a:t>
          </a:r>
          <a:endParaRPr lang="uk-UA" sz="2000" dirty="0"/>
        </a:p>
      </dgm:t>
    </dgm:pt>
    <dgm:pt modelId="{714997FF-18FB-43AB-A089-B2C6A0C6E11A}" type="parTrans" cxnId="{72213F04-EDE4-497E-8ECD-AE3CDA8C8BD9}">
      <dgm:prSet/>
      <dgm:spPr/>
      <dgm:t>
        <a:bodyPr/>
        <a:lstStyle/>
        <a:p>
          <a:endParaRPr lang="uk-UA" sz="2000"/>
        </a:p>
      </dgm:t>
    </dgm:pt>
    <dgm:pt modelId="{30CC93A9-15B7-4E91-8D3A-2000F94F01A3}" type="sibTrans" cxnId="{72213F04-EDE4-497E-8ECD-AE3CDA8C8BD9}">
      <dgm:prSet/>
      <dgm:spPr/>
      <dgm:t>
        <a:bodyPr/>
        <a:lstStyle/>
        <a:p>
          <a:endParaRPr lang="uk-UA" sz="2000"/>
        </a:p>
      </dgm:t>
    </dgm:pt>
    <dgm:pt modelId="{93A026BD-7C16-483E-ABCC-F583C34744AB}">
      <dgm:prSet phldrT="[Текст]" custT="1"/>
      <dgm:spPr/>
      <dgm:t>
        <a:bodyPr/>
        <a:lstStyle/>
        <a:p>
          <a:r>
            <a:rPr lang="uk-UA" sz="2000" b="0" i="0" dirty="0"/>
            <a:t>інтегральні</a:t>
          </a:r>
        </a:p>
        <a:p>
          <a:r>
            <a:rPr lang="uk-UA" sz="2000" b="0" i="0" dirty="0"/>
            <a:t> схеми</a:t>
          </a:r>
          <a:endParaRPr lang="uk-UA" sz="2000" dirty="0"/>
        </a:p>
      </dgm:t>
    </dgm:pt>
    <dgm:pt modelId="{3F398853-3E31-459F-92D2-7DD18A425FA3}" type="parTrans" cxnId="{B1E51DDF-E09B-41CF-AB32-C00B28AE167C}">
      <dgm:prSet/>
      <dgm:spPr/>
      <dgm:t>
        <a:bodyPr/>
        <a:lstStyle/>
        <a:p>
          <a:endParaRPr lang="uk-UA" sz="2000"/>
        </a:p>
      </dgm:t>
    </dgm:pt>
    <dgm:pt modelId="{196A07D9-8C78-49D0-B380-6741BD07224F}" type="sibTrans" cxnId="{B1E51DDF-E09B-41CF-AB32-C00B28AE167C}">
      <dgm:prSet/>
      <dgm:spPr/>
      <dgm:t>
        <a:bodyPr/>
        <a:lstStyle/>
        <a:p>
          <a:endParaRPr lang="uk-UA" sz="2000"/>
        </a:p>
      </dgm:t>
    </dgm:pt>
    <dgm:pt modelId="{C1284933-87C8-4F26-B992-77888A1CEFC3}">
      <dgm:prSet phldrT="[Текст]" custT="1"/>
      <dgm:spPr/>
      <dgm:t>
        <a:bodyPr/>
        <a:lstStyle/>
        <a:p>
          <a:r>
            <a:rPr lang="uk-UA" sz="2000" b="0" i="0" dirty="0" err="1"/>
            <a:t>мікропро</a:t>
          </a:r>
          <a:endParaRPr lang="uk-UA" sz="2000" b="0" i="0" dirty="0"/>
        </a:p>
        <a:p>
          <a:r>
            <a:rPr lang="uk-UA" sz="2000" b="0" i="0" dirty="0" err="1"/>
            <a:t>цесори</a:t>
          </a:r>
          <a:r>
            <a:rPr lang="uk-UA" sz="2000" b="0" i="0" dirty="0"/>
            <a:t> </a:t>
          </a:r>
          <a:endParaRPr lang="uk-UA" sz="2000" dirty="0"/>
        </a:p>
      </dgm:t>
    </dgm:pt>
    <dgm:pt modelId="{2F32E8CF-AD32-4E7F-AA34-D2E47A05B2C3}" type="parTrans" cxnId="{98DA535A-710A-414C-BB32-F3779AF566E0}">
      <dgm:prSet/>
      <dgm:spPr/>
      <dgm:t>
        <a:bodyPr/>
        <a:lstStyle/>
        <a:p>
          <a:endParaRPr lang="uk-UA" sz="2000"/>
        </a:p>
      </dgm:t>
    </dgm:pt>
    <dgm:pt modelId="{B5B2134C-97FB-4A81-909F-F6EA0E16D66B}" type="sibTrans" cxnId="{98DA535A-710A-414C-BB32-F3779AF566E0}">
      <dgm:prSet/>
      <dgm:spPr/>
      <dgm:t>
        <a:bodyPr/>
        <a:lstStyle/>
        <a:p>
          <a:endParaRPr lang="uk-UA" sz="2000"/>
        </a:p>
      </dgm:t>
    </dgm:pt>
    <dgm:pt modelId="{E04ED7C7-AC94-479F-9853-A2F82B3498FC}">
      <dgm:prSet phldrT="[Текст]" custT="1"/>
      <dgm:spPr/>
      <dgm:t>
        <a:bodyPr/>
        <a:lstStyle/>
        <a:p>
          <a:r>
            <a:rPr lang="uk-UA" sz="2000" b="0" i="0" dirty="0"/>
            <a:t>інтелект</a:t>
          </a:r>
          <a:endParaRPr lang="uk-UA" sz="2000" dirty="0"/>
        </a:p>
      </dgm:t>
    </dgm:pt>
    <dgm:pt modelId="{C1FB912D-750B-4892-A371-7115F62B1822}" type="parTrans" cxnId="{FE70ED95-97F1-45D9-9866-F73BF489FFA6}">
      <dgm:prSet/>
      <dgm:spPr/>
      <dgm:t>
        <a:bodyPr/>
        <a:lstStyle/>
        <a:p>
          <a:endParaRPr lang="uk-UA" sz="2000"/>
        </a:p>
      </dgm:t>
    </dgm:pt>
    <dgm:pt modelId="{9124B499-EA61-49D5-9DFA-98B5E266B2B9}" type="sibTrans" cxnId="{FE70ED95-97F1-45D9-9866-F73BF489FFA6}">
      <dgm:prSet/>
      <dgm:spPr/>
      <dgm:t>
        <a:bodyPr/>
        <a:lstStyle/>
        <a:p>
          <a:endParaRPr lang="uk-UA" sz="2000"/>
        </a:p>
      </dgm:t>
    </dgm:pt>
    <dgm:pt modelId="{B48222CE-C894-4275-8592-07DB5C4FDFB8}" type="pres">
      <dgm:prSet presAssocID="{6D1C75CF-1CFE-435E-9215-4A06B8CFAA04}" presName="Name0" presStyleCnt="0">
        <dgm:presLayoutVars>
          <dgm:dir/>
          <dgm:resizeHandles val="exact"/>
        </dgm:presLayoutVars>
      </dgm:prSet>
      <dgm:spPr/>
    </dgm:pt>
    <dgm:pt modelId="{5D5983AC-69F1-422C-B128-DFDA75FBE251}" type="pres">
      <dgm:prSet presAssocID="{A553A51F-CECE-4976-BC31-CD5F00AC7252}" presName="parTxOnly" presStyleLbl="node1" presStyleIdx="0" presStyleCnt="5">
        <dgm:presLayoutVars>
          <dgm:bulletEnabled val="1"/>
        </dgm:presLayoutVars>
      </dgm:prSet>
      <dgm:spPr/>
    </dgm:pt>
    <dgm:pt modelId="{42DC1A66-9E0F-4ECF-8608-ACB2CA32C3D0}" type="pres">
      <dgm:prSet presAssocID="{5733D14D-71BD-4683-AE74-17C4DF3D2926}" presName="parSpace" presStyleCnt="0"/>
      <dgm:spPr/>
    </dgm:pt>
    <dgm:pt modelId="{CE82C53A-6EC2-47DD-951A-B93664E2EACC}" type="pres">
      <dgm:prSet presAssocID="{9245FB13-37E3-4D52-9758-8D37F17F34D2}" presName="parTxOnly" presStyleLbl="node1" presStyleIdx="1" presStyleCnt="5" custScaleX="104180">
        <dgm:presLayoutVars>
          <dgm:bulletEnabled val="1"/>
        </dgm:presLayoutVars>
      </dgm:prSet>
      <dgm:spPr/>
    </dgm:pt>
    <dgm:pt modelId="{D2147818-F397-4BB5-8853-0E09AC58A134}" type="pres">
      <dgm:prSet presAssocID="{30CC93A9-15B7-4E91-8D3A-2000F94F01A3}" presName="parSpace" presStyleCnt="0"/>
      <dgm:spPr/>
    </dgm:pt>
    <dgm:pt modelId="{4032D0F6-CD98-45FC-8F94-64E3675FD198}" type="pres">
      <dgm:prSet presAssocID="{93A026BD-7C16-483E-ABCC-F583C34744AB}" presName="parTxOnly" presStyleLbl="node1" presStyleIdx="2" presStyleCnt="5" custScaleX="122159">
        <dgm:presLayoutVars>
          <dgm:bulletEnabled val="1"/>
        </dgm:presLayoutVars>
      </dgm:prSet>
      <dgm:spPr/>
    </dgm:pt>
    <dgm:pt modelId="{E79FE5D8-0034-4240-BD76-09825B92B4DE}" type="pres">
      <dgm:prSet presAssocID="{196A07D9-8C78-49D0-B380-6741BD07224F}" presName="parSpace" presStyleCnt="0"/>
      <dgm:spPr/>
    </dgm:pt>
    <dgm:pt modelId="{DA259710-C949-4B8A-A16D-9B3DFFA2CAB9}" type="pres">
      <dgm:prSet presAssocID="{C1284933-87C8-4F26-B992-77888A1CEFC3}" presName="parTxOnly" presStyleLbl="node1" presStyleIdx="3" presStyleCnt="5">
        <dgm:presLayoutVars>
          <dgm:bulletEnabled val="1"/>
        </dgm:presLayoutVars>
      </dgm:prSet>
      <dgm:spPr/>
    </dgm:pt>
    <dgm:pt modelId="{DB1295E7-BEC0-492E-985B-2E087705CAEF}" type="pres">
      <dgm:prSet presAssocID="{B5B2134C-97FB-4A81-909F-F6EA0E16D66B}" presName="parSpace" presStyleCnt="0"/>
      <dgm:spPr/>
    </dgm:pt>
    <dgm:pt modelId="{456F26EF-7B2B-4240-A54F-439976F36EFA}" type="pres">
      <dgm:prSet presAssocID="{E04ED7C7-AC94-479F-9853-A2F82B3498FC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2213F04-EDE4-497E-8ECD-AE3CDA8C8BD9}" srcId="{6D1C75CF-1CFE-435E-9215-4A06B8CFAA04}" destId="{9245FB13-37E3-4D52-9758-8D37F17F34D2}" srcOrd="1" destOrd="0" parTransId="{714997FF-18FB-43AB-A089-B2C6A0C6E11A}" sibTransId="{30CC93A9-15B7-4E91-8D3A-2000F94F01A3}"/>
    <dgm:cxn modelId="{F96C8544-4E3B-4F6D-958E-166737A4EF5A}" type="presOf" srcId="{9245FB13-37E3-4D52-9758-8D37F17F34D2}" destId="{CE82C53A-6EC2-47DD-951A-B93664E2EACC}" srcOrd="0" destOrd="0" presId="urn:microsoft.com/office/officeart/2005/8/layout/hChevron3"/>
    <dgm:cxn modelId="{98DA535A-710A-414C-BB32-F3779AF566E0}" srcId="{6D1C75CF-1CFE-435E-9215-4A06B8CFAA04}" destId="{C1284933-87C8-4F26-B992-77888A1CEFC3}" srcOrd="3" destOrd="0" parTransId="{2F32E8CF-AD32-4E7F-AA34-D2E47A05B2C3}" sibTransId="{B5B2134C-97FB-4A81-909F-F6EA0E16D66B}"/>
    <dgm:cxn modelId="{8306FB84-D547-40A6-B202-4A791ADD4C53}" type="presOf" srcId="{93A026BD-7C16-483E-ABCC-F583C34744AB}" destId="{4032D0F6-CD98-45FC-8F94-64E3675FD198}" srcOrd="0" destOrd="0" presId="urn:microsoft.com/office/officeart/2005/8/layout/hChevron3"/>
    <dgm:cxn modelId="{DB6FD894-7798-45CF-9CEF-F441F1437135}" type="presOf" srcId="{E04ED7C7-AC94-479F-9853-A2F82B3498FC}" destId="{456F26EF-7B2B-4240-A54F-439976F36EFA}" srcOrd="0" destOrd="0" presId="urn:microsoft.com/office/officeart/2005/8/layout/hChevron3"/>
    <dgm:cxn modelId="{FE70ED95-97F1-45D9-9866-F73BF489FFA6}" srcId="{6D1C75CF-1CFE-435E-9215-4A06B8CFAA04}" destId="{E04ED7C7-AC94-479F-9853-A2F82B3498FC}" srcOrd="4" destOrd="0" parTransId="{C1FB912D-750B-4892-A371-7115F62B1822}" sibTransId="{9124B499-EA61-49D5-9DFA-98B5E266B2B9}"/>
    <dgm:cxn modelId="{0B3EC5AD-12AB-4D0E-90E8-09D2EC753D05}" type="presOf" srcId="{6D1C75CF-1CFE-435E-9215-4A06B8CFAA04}" destId="{B48222CE-C894-4275-8592-07DB5C4FDFB8}" srcOrd="0" destOrd="0" presId="urn:microsoft.com/office/officeart/2005/8/layout/hChevron3"/>
    <dgm:cxn modelId="{5AC9B5D2-ED9A-4D4B-B981-0B9A5CA7F9C0}" srcId="{6D1C75CF-1CFE-435E-9215-4A06B8CFAA04}" destId="{A553A51F-CECE-4976-BC31-CD5F00AC7252}" srcOrd="0" destOrd="0" parTransId="{436DB841-211A-418A-ADE6-3238012F7D3B}" sibTransId="{5733D14D-71BD-4683-AE74-17C4DF3D2926}"/>
    <dgm:cxn modelId="{2E42C8D2-34DE-408F-A138-13AAE870A105}" type="presOf" srcId="{C1284933-87C8-4F26-B992-77888A1CEFC3}" destId="{DA259710-C949-4B8A-A16D-9B3DFFA2CAB9}" srcOrd="0" destOrd="0" presId="urn:microsoft.com/office/officeart/2005/8/layout/hChevron3"/>
    <dgm:cxn modelId="{B1E51DDF-E09B-41CF-AB32-C00B28AE167C}" srcId="{6D1C75CF-1CFE-435E-9215-4A06B8CFAA04}" destId="{93A026BD-7C16-483E-ABCC-F583C34744AB}" srcOrd="2" destOrd="0" parTransId="{3F398853-3E31-459F-92D2-7DD18A425FA3}" sibTransId="{196A07D9-8C78-49D0-B380-6741BD07224F}"/>
    <dgm:cxn modelId="{509054F0-6EF8-4670-A3E8-E58AFA558C9B}" type="presOf" srcId="{A553A51F-CECE-4976-BC31-CD5F00AC7252}" destId="{5D5983AC-69F1-422C-B128-DFDA75FBE251}" srcOrd="0" destOrd="0" presId="urn:microsoft.com/office/officeart/2005/8/layout/hChevron3"/>
    <dgm:cxn modelId="{8FFC7CF1-D8C6-4E3B-AA9A-C775070D15FF}" type="presParOf" srcId="{B48222CE-C894-4275-8592-07DB5C4FDFB8}" destId="{5D5983AC-69F1-422C-B128-DFDA75FBE251}" srcOrd="0" destOrd="0" presId="urn:microsoft.com/office/officeart/2005/8/layout/hChevron3"/>
    <dgm:cxn modelId="{11C338B1-3F50-47C5-BB82-84AA1B7CB974}" type="presParOf" srcId="{B48222CE-C894-4275-8592-07DB5C4FDFB8}" destId="{42DC1A66-9E0F-4ECF-8608-ACB2CA32C3D0}" srcOrd="1" destOrd="0" presId="urn:microsoft.com/office/officeart/2005/8/layout/hChevron3"/>
    <dgm:cxn modelId="{B86E45F3-B50C-41B9-94CF-B60BAD2F33E9}" type="presParOf" srcId="{B48222CE-C894-4275-8592-07DB5C4FDFB8}" destId="{CE82C53A-6EC2-47DD-951A-B93664E2EACC}" srcOrd="2" destOrd="0" presId="urn:microsoft.com/office/officeart/2005/8/layout/hChevron3"/>
    <dgm:cxn modelId="{6817A463-5C6C-4427-BBC5-54A9F0B43F6A}" type="presParOf" srcId="{B48222CE-C894-4275-8592-07DB5C4FDFB8}" destId="{D2147818-F397-4BB5-8853-0E09AC58A134}" srcOrd="3" destOrd="0" presId="urn:microsoft.com/office/officeart/2005/8/layout/hChevron3"/>
    <dgm:cxn modelId="{050E30D4-BFCF-4BEF-AF56-B74427F9E589}" type="presParOf" srcId="{B48222CE-C894-4275-8592-07DB5C4FDFB8}" destId="{4032D0F6-CD98-45FC-8F94-64E3675FD198}" srcOrd="4" destOrd="0" presId="urn:microsoft.com/office/officeart/2005/8/layout/hChevron3"/>
    <dgm:cxn modelId="{FADCE6F7-5DB3-4152-B615-2AADD7898213}" type="presParOf" srcId="{B48222CE-C894-4275-8592-07DB5C4FDFB8}" destId="{E79FE5D8-0034-4240-BD76-09825B92B4DE}" srcOrd="5" destOrd="0" presId="urn:microsoft.com/office/officeart/2005/8/layout/hChevron3"/>
    <dgm:cxn modelId="{85394161-A51A-4B8C-B637-43CD53D97BDD}" type="presParOf" srcId="{B48222CE-C894-4275-8592-07DB5C4FDFB8}" destId="{DA259710-C949-4B8A-A16D-9B3DFFA2CAB9}" srcOrd="6" destOrd="0" presId="urn:microsoft.com/office/officeart/2005/8/layout/hChevron3"/>
    <dgm:cxn modelId="{E033F1D6-1321-4BBB-80B6-4CA947E45995}" type="presParOf" srcId="{B48222CE-C894-4275-8592-07DB5C4FDFB8}" destId="{DB1295E7-BEC0-492E-985B-2E087705CAEF}" srcOrd="7" destOrd="0" presId="urn:microsoft.com/office/officeart/2005/8/layout/hChevron3"/>
    <dgm:cxn modelId="{AF07E41B-FC29-4D40-89A9-DF0F7B848A9C}" type="presParOf" srcId="{B48222CE-C894-4275-8592-07DB5C4FDFB8}" destId="{456F26EF-7B2B-4240-A54F-439976F36EF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F0767-CABB-4C06-BA3E-43C165A902F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D8F760E-1859-4DD9-AEA5-07EDB589DD72}">
      <dgm:prSet phldrT="[Текст]"/>
      <dgm:spPr/>
      <dgm:t>
        <a:bodyPr/>
        <a:lstStyle/>
        <a:p>
          <a:r>
            <a:rPr lang="ru-RU"/>
            <a:t>Основні принципи роботи</a:t>
          </a:r>
          <a:endParaRPr lang="uk-UA"/>
        </a:p>
      </dgm:t>
    </dgm:pt>
    <dgm:pt modelId="{7A4CA7B7-A04A-49AA-A39B-D238018CB064}" type="parTrans" cxnId="{C11DE166-0CF9-4A53-99AC-F5EB06B6AA8F}">
      <dgm:prSet/>
      <dgm:spPr/>
      <dgm:t>
        <a:bodyPr/>
        <a:lstStyle/>
        <a:p>
          <a:endParaRPr lang="uk-UA"/>
        </a:p>
      </dgm:t>
    </dgm:pt>
    <dgm:pt modelId="{34DB4EA1-9D45-42EE-8F6C-24AED191AC3D}" type="sibTrans" cxnId="{C11DE166-0CF9-4A53-99AC-F5EB06B6AA8F}">
      <dgm:prSet/>
      <dgm:spPr/>
      <dgm:t>
        <a:bodyPr/>
        <a:lstStyle/>
        <a:p>
          <a:endParaRPr lang="uk-UA"/>
        </a:p>
      </dgm:t>
    </dgm:pt>
    <dgm:pt modelId="{ACA8FF21-80AF-4A77-9F4C-DFF2722891F7}">
      <dgm:prSet phldrT="[Текст]"/>
      <dgm:spPr/>
      <dgm:t>
        <a:bodyPr/>
        <a:lstStyle/>
        <a:p>
          <a:r>
            <a:rPr lang="ru-RU" dirty="0" err="1"/>
            <a:t>двійкова</a:t>
          </a:r>
          <a:r>
            <a:rPr lang="ru-RU" dirty="0"/>
            <a:t> система </a:t>
          </a:r>
          <a:r>
            <a:rPr lang="ru-RU" dirty="0" err="1"/>
            <a:t>числення</a:t>
          </a:r>
          <a:r>
            <a:rPr lang="ru-RU" dirty="0"/>
            <a:t>; </a:t>
          </a:r>
          <a:endParaRPr lang="uk-UA" dirty="0"/>
        </a:p>
      </dgm:t>
    </dgm:pt>
    <dgm:pt modelId="{A28C2D17-6432-4640-A828-EA6C3C92543D}" type="parTrans" cxnId="{846F7F8D-1DE9-4B29-ABFA-D16811DF3465}">
      <dgm:prSet/>
      <dgm:spPr/>
      <dgm:t>
        <a:bodyPr/>
        <a:lstStyle/>
        <a:p>
          <a:endParaRPr lang="uk-UA"/>
        </a:p>
      </dgm:t>
    </dgm:pt>
    <dgm:pt modelId="{515F29C9-7111-4902-8699-A565CB7BF8E8}" type="sibTrans" cxnId="{846F7F8D-1DE9-4B29-ABFA-D16811DF3465}">
      <dgm:prSet/>
      <dgm:spPr/>
      <dgm:t>
        <a:bodyPr/>
        <a:lstStyle/>
        <a:p>
          <a:endParaRPr lang="uk-UA"/>
        </a:p>
      </dgm:t>
    </dgm:pt>
    <dgm:pt modelId="{A4AB4921-3658-4854-AE1C-08183E64B18F}">
      <dgm:prSet/>
      <dgm:spPr/>
      <dgm:t>
        <a:bodyPr/>
        <a:lstStyle/>
        <a:p>
          <a:r>
            <a:rPr lang="ru-RU"/>
            <a:t>принцип «так / ні» (логічні 1 і 0); </a:t>
          </a:r>
          <a:endParaRPr lang="uk-UA" dirty="0"/>
        </a:p>
      </dgm:t>
    </dgm:pt>
    <dgm:pt modelId="{49538F53-89C0-44DB-9893-39EFFB7A67E4}" type="parTrans" cxnId="{6C3347ED-F033-468D-9008-EDEF001E7145}">
      <dgm:prSet/>
      <dgm:spPr/>
      <dgm:t>
        <a:bodyPr/>
        <a:lstStyle/>
        <a:p>
          <a:endParaRPr lang="uk-UA"/>
        </a:p>
      </dgm:t>
    </dgm:pt>
    <dgm:pt modelId="{FFFBAB6A-E528-4032-A199-AC383A55355F}" type="sibTrans" cxnId="{6C3347ED-F033-468D-9008-EDEF001E7145}">
      <dgm:prSet/>
      <dgm:spPr/>
      <dgm:t>
        <a:bodyPr/>
        <a:lstStyle/>
        <a:p>
          <a:endParaRPr lang="uk-UA"/>
        </a:p>
      </dgm:t>
    </dgm:pt>
    <dgm:pt modelId="{F26FF4C2-CD1D-43AE-A071-32321F0CC283}">
      <dgm:prSet/>
      <dgm:spPr/>
      <dgm:t>
        <a:bodyPr/>
        <a:lstStyle/>
        <a:p>
          <a:r>
            <a:rPr lang="ru-RU"/>
            <a:t>автоматизований процес роботи; </a:t>
          </a:r>
          <a:endParaRPr lang="uk-UA" dirty="0"/>
        </a:p>
      </dgm:t>
    </dgm:pt>
    <dgm:pt modelId="{0024B1C9-472F-4AC5-A827-23A7CE3A5A0E}" type="parTrans" cxnId="{581948A8-704D-4239-BBEE-F8FD1780D116}">
      <dgm:prSet/>
      <dgm:spPr/>
      <dgm:t>
        <a:bodyPr/>
        <a:lstStyle/>
        <a:p>
          <a:endParaRPr lang="uk-UA"/>
        </a:p>
      </dgm:t>
    </dgm:pt>
    <dgm:pt modelId="{1267E0E6-48BB-46BD-8957-37B005B704FD}" type="sibTrans" cxnId="{581948A8-704D-4239-BBEE-F8FD1780D116}">
      <dgm:prSet/>
      <dgm:spPr/>
      <dgm:t>
        <a:bodyPr/>
        <a:lstStyle/>
        <a:p>
          <a:endParaRPr lang="uk-UA"/>
        </a:p>
      </dgm:t>
    </dgm:pt>
    <dgm:pt modelId="{DD226AEA-99B0-4DBE-9CD6-C149BD84A0EC}">
      <dgm:prSet/>
      <dgm:spPr/>
      <dgm:t>
        <a:bodyPr/>
        <a:lstStyle/>
        <a:p>
          <a:r>
            <a:rPr lang="ru-RU"/>
            <a:t>програмне управління обчисленням; </a:t>
          </a:r>
          <a:endParaRPr lang="uk-UA" dirty="0"/>
        </a:p>
      </dgm:t>
    </dgm:pt>
    <dgm:pt modelId="{2F239F52-C243-4E0E-A008-70253C23111D}" type="parTrans" cxnId="{87177523-D0C7-499B-92FE-85A883708431}">
      <dgm:prSet/>
      <dgm:spPr/>
      <dgm:t>
        <a:bodyPr/>
        <a:lstStyle/>
        <a:p>
          <a:endParaRPr lang="uk-UA"/>
        </a:p>
      </dgm:t>
    </dgm:pt>
    <dgm:pt modelId="{71F4CB4A-9A91-483C-A660-4D15FF95EF41}" type="sibTrans" cxnId="{87177523-D0C7-499B-92FE-85A883708431}">
      <dgm:prSet/>
      <dgm:spPr/>
      <dgm:t>
        <a:bodyPr/>
        <a:lstStyle/>
        <a:p>
          <a:endParaRPr lang="uk-UA"/>
        </a:p>
      </dgm:t>
    </dgm:pt>
    <dgm:pt modelId="{5DA91D70-8521-4860-BDB3-D9DE89648FBE}">
      <dgm:prSet/>
      <dgm:spPr/>
      <dgm:t>
        <a:bodyPr/>
        <a:lstStyle/>
        <a:p>
          <a:r>
            <a:rPr lang="ru-RU"/>
            <a:t>підтримка арифметики з плаваючою комою; </a:t>
          </a:r>
          <a:endParaRPr lang="uk-UA" dirty="0"/>
        </a:p>
      </dgm:t>
    </dgm:pt>
    <dgm:pt modelId="{36FFC7FD-0C63-44B1-A6DD-73AE09B49774}" type="parTrans" cxnId="{D57CA673-398E-4F9A-9859-0B65C34B076F}">
      <dgm:prSet/>
      <dgm:spPr/>
      <dgm:t>
        <a:bodyPr/>
        <a:lstStyle/>
        <a:p>
          <a:endParaRPr lang="uk-UA"/>
        </a:p>
      </dgm:t>
    </dgm:pt>
    <dgm:pt modelId="{F1615EE8-4B78-46DB-88E2-5FAC07C4004D}" type="sibTrans" cxnId="{D57CA673-398E-4F9A-9859-0B65C34B076F}">
      <dgm:prSet/>
      <dgm:spPr/>
      <dgm:t>
        <a:bodyPr/>
        <a:lstStyle/>
        <a:p>
          <a:endParaRPr lang="uk-UA"/>
        </a:p>
      </dgm:t>
    </dgm:pt>
    <dgm:pt modelId="{896EE514-C262-4329-B82A-7BB5C53323A0}">
      <dgm:prSet/>
      <dgm:spPr/>
      <dgm:t>
        <a:bodyPr/>
        <a:lstStyle/>
        <a:p>
          <a:r>
            <a:rPr lang="ru-RU" dirty="0" err="1"/>
            <a:t>використання</a:t>
          </a:r>
          <a:r>
            <a:rPr lang="ru-RU" dirty="0"/>
            <a:t> </a:t>
          </a:r>
          <a:r>
            <a:rPr lang="ru-RU" dirty="0" err="1"/>
            <a:t>пам'яті</a:t>
          </a:r>
          <a:r>
            <a:rPr lang="ru-RU" dirty="0"/>
            <a:t> </a:t>
          </a:r>
          <a:r>
            <a:rPr lang="ru-RU" dirty="0" err="1"/>
            <a:t>великої</a:t>
          </a:r>
          <a:r>
            <a:rPr lang="ru-RU" dirty="0"/>
            <a:t> </a:t>
          </a:r>
          <a:r>
            <a:rPr lang="uk-UA" dirty="0"/>
            <a:t>ємкості</a:t>
          </a:r>
        </a:p>
      </dgm:t>
    </dgm:pt>
    <dgm:pt modelId="{9033B959-9F8E-431A-B760-F66B680D30A6}" type="parTrans" cxnId="{CBF401D2-496F-4D4F-91EC-2936DE1954F5}">
      <dgm:prSet/>
      <dgm:spPr/>
      <dgm:t>
        <a:bodyPr/>
        <a:lstStyle/>
        <a:p>
          <a:endParaRPr lang="uk-UA"/>
        </a:p>
      </dgm:t>
    </dgm:pt>
    <dgm:pt modelId="{BE256DAE-0B98-400E-9E71-12366D21E942}" type="sibTrans" cxnId="{CBF401D2-496F-4D4F-91EC-2936DE1954F5}">
      <dgm:prSet/>
      <dgm:spPr/>
      <dgm:t>
        <a:bodyPr/>
        <a:lstStyle/>
        <a:p>
          <a:endParaRPr lang="uk-UA"/>
        </a:p>
      </dgm:t>
    </dgm:pt>
    <dgm:pt modelId="{70C1D6DE-51D4-4849-A945-ABA53B80EDC8}" type="pres">
      <dgm:prSet presAssocID="{3C1F0767-CABB-4C06-BA3E-43C165A902F1}" presName="linear" presStyleCnt="0">
        <dgm:presLayoutVars>
          <dgm:animLvl val="lvl"/>
          <dgm:resizeHandles val="exact"/>
        </dgm:presLayoutVars>
      </dgm:prSet>
      <dgm:spPr/>
    </dgm:pt>
    <dgm:pt modelId="{A270DB22-0A62-4010-BD4A-F6EEF6D8E7B9}" type="pres">
      <dgm:prSet presAssocID="{DD8F760E-1859-4DD9-AEA5-07EDB589DD7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9F44BB-9339-40ED-8849-54DCEB58868F}" type="pres">
      <dgm:prSet presAssocID="{DD8F760E-1859-4DD9-AEA5-07EDB589DD7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DCCAE0F-C37F-4C4B-91E6-C82047550A94}" type="presOf" srcId="{ACA8FF21-80AF-4A77-9F4C-DFF2722891F7}" destId="{C19F44BB-9339-40ED-8849-54DCEB58868F}" srcOrd="0" destOrd="0" presId="urn:microsoft.com/office/officeart/2005/8/layout/vList2"/>
    <dgm:cxn modelId="{E3FDBD16-0A0D-4A6A-BC55-AFCA525304C1}" type="presOf" srcId="{3C1F0767-CABB-4C06-BA3E-43C165A902F1}" destId="{70C1D6DE-51D4-4849-A945-ABA53B80EDC8}" srcOrd="0" destOrd="0" presId="urn:microsoft.com/office/officeart/2005/8/layout/vList2"/>
    <dgm:cxn modelId="{87177523-D0C7-499B-92FE-85A883708431}" srcId="{DD8F760E-1859-4DD9-AEA5-07EDB589DD72}" destId="{DD226AEA-99B0-4DBE-9CD6-C149BD84A0EC}" srcOrd="3" destOrd="0" parTransId="{2F239F52-C243-4E0E-A008-70253C23111D}" sibTransId="{71F4CB4A-9A91-483C-A660-4D15FF95EF41}"/>
    <dgm:cxn modelId="{98ACFB3C-EB2F-4E2F-88F4-D0E136F71F50}" type="presOf" srcId="{F26FF4C2-CD1D-43AE-A071-32321F0CC283}" destId="{C19F44BB-9339-40ED-8849-54DCEB58868F}" srcOrd="0" destOrd="2" presId="urn:microsoft.com/office/officeart/2005/8/layout/vList2"/>
    <dgm:cxn modelId="{C11DE166-0CF9-4A53-99AC-F5EB06B6AA8F}" srcId="{3C1F0767-CABB-4C06-BA3E-43C165A902F1}" destId="{DD8F760E-1859-4DD9-AEA5-07EDB589DD72}" srcOrd="0" destOrd="0" parTransId="{7A4CA7B7-A04A-49AA-A39B-D238018CB064}" sibTransId="{34DB4EA1-9D45-42EE-8F6C-24AED191AC3D}"/>
    <dgm:cxn modelId="{1E8EAB47-6308-4417-97B5-895C8E93D564}" type="presOf" srcId="{A4AB4921-3658-4854-AE1C-08183E64B18F}" destId="{C19F44BB-9339-40ED-8849-54DCEB58868F}" srcOrd="0" destOrd="1" presId="urn:microsoft.com/office/officeart/2005/8/layout/vList2"/>
    <dgm:cxn modelId="{AA3FF350-2A5F-43A6-9826-B0E5BD6BABD8}" type="presOf" srcId="{DD226AEA-99B0-4DBE-9CD6-C149BD84A0EC}" destId="{C19F44BB-9339-40ED-8849-54DCEB58868F}" srcOrd="0" destOrd="3" presId="urn:microsoft.com/office/officeart/2005/8/layout/vList2"/>
    <dgm:cxn modelId="{D57CA673-398E-4F9A-9859-0B65C34B076F}" srcId="{DD8F760E-1859-4DD9-AEA5-07EDB589DD72}" destId="{5DA91D70-8521-4860-BDB3-D9DE89648FBE}" srcOrd="4" destOrd="0" parTransId="{36FFC7FD-0C63-44B1-A6DD-73AE09B49774}" sibTransId="{F1615EE8-4B78-46DB-88E2-5FAC07C4004D}"/>
    <dgm:cxn modelId="{846F7F8D-1DE9-4B29-ABFA-D16811DF3465}" srcId="{DD8F760E-1859-4DD9-AEA5-07EDB589DD72}" destId="{ACA8FF21-80AF-4A77-9F4C-DFF2722891F7}" srcOrd="0" destOrd="0" parTransId="{A28C2D17-6432-4640-A828-EA6C3C92543D}" sibTransId="{515F29C9-7111-4902-8699-A565CB7BF8E8}"/>
    <dgm:cxn modelId="{A596C990-FBC3-4E3A-8609-5D72E3716BDD}" type="presOf" srcId="{DD8F760E-1859-4DD9-AEA5-07EDB589DD72}" destId="{A270DB22-0A62-4010-BD4A-F6EEF6D8E7B9}" srcOrd="0" destOrd="0" presId="urn:microsoft.com/office/officeart/2005/8/layout/vList2"/>
    <dgm:cxn modelId="{581948A8-704D-4239-BBEE-F8FD1780D116}" srcId="{DD8F760E-1859-4DD9-AEA5-07EDB589DD72}" destId="{F26FF4C2-CD1D-43AE-A071-32321F0CC283}" srcOrd="2" destOrd="0" parTransId="{0024B1C9-472F-4AC5-A827-23A7CE3A5A0E}" sibTransId="{1267E0E6-48BB-46BD-8957-37B005B704FD}"/>
    <dgm:cxn modelId="{CBF401D2-496F-4D4F-91EC-2936DE1954F5}" srcId="{DD8F760E-1859-4DD9-AEA5-07EDB589DD72}" destId="{896EE514-C262-4329-B82A-7BB5C53323A0}" srcOrd="5" destOrd="0" parTransId="{9033B959-9F8E-431A-B760-F66B680D30A6}" sibTransId="{BE256DAE-0B98-400E-9E71-12366D21E942}"/>
    <dgm:cxn modelId="{6C3347ED-F033-468D-9008-EDEF001E7145}" srcId="{DD8F760E-1859-4DD9-AEA5-07EDB589DD72}" destId="{A4AB4921-3658-4854-AE1C-08183E64B18F}" srcOrd="1" destOrd="0" parTransId="{49538F53-89C0-44DB-9893-39EFFB7A67E4}" sibTransId="{FFFBAB6A-E528-4032-A199-AC383A55355F}"/>
    <dgm:cxn modelId="{66215BFF-A53D-485C-9038-B1F9C2451091}" type="presOf" srcId="{896EE514-C262-4329-B82A-7BB5C53323A0}" destId="{C19F44BB-9339-40ED-8849-54DCEB58868F}" srcOrd="0" destOrd="5" presId="urn:microsoft.com/office/officeart/2005/8/layout/vList2"/>
    <dgm:cxn modelId="{787DEBFF-745F-4279-986F-1D15B68D0879}" type="presOf" srcId="{5DA91D70-8521-4860-BDB3-D9DE89648FBE}" destId="{C19F44BB-9339-40ED-8849-54DCEB58868F}" srcOrd="0" destOrd="4" presId="urn:microsoft.com/office/officeart/2005/8/layout/vList2"/>
    <dgm:cxn modelId="{23C1E91C-7121-44EC-A218-BA491AE2183B}" type="presParOf" srcId="{70C1D6DE-51D4-4849-A945-ABA53B80EDC8}" destId="{A270DB22-0A62-4010-BD4A-F6EEF6D8E7B9}" srcOrd="0" destOrd="0" presId="urn:microsoft.com/office/officeart/2005/8/layout/vList2"/>
    <dgm:cxn modelId="{BE561E2F-7A43-4DE8-8204-7DA16E1ED6F3}" type="presParOf" srcId="{70C1D6DE-51D4-4849-A945-ABA53B80EDC8}" destId="{C19F44BB-9339-40ED-8849-54DCEB5886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CEAD0-187C-4431-BAA8-BE3AB903D2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548E57F-9013-40D5-9A0A-75F538730F7D}">
      <dgm:prSet phldrT="[Текст]"/>
      <dgm:spPr/>
      <dgm:t>
        <a:bodyPr/>
        <a:lstStyle/>
        <a:p>
          <a:r>
            <a:rPr lang="uk-UA"/>
            <a:t>І покоління ЕОМ</a:t>
          </a:r>
        </a:p>
      </dgm:t>
    </dgm:pt>
    <dgm:pt modelId="{8932860E-2A85-4A08-B077-1C8DD5BED7A6}" type="parTrans" cxnId="{D29CED99-4734-4619-A64F-B51EA40FEA5C}">
      <dgm:prSet/>
      <dgm:spPr/>
      <dgm:t>
        <a:bodyPr/>
        <a:lstStyle/>
        <a:p>
          <a:endParaRPr lang="uk-UA"/>
        </a:p>
      </dgm:t>
    </dgm:pt>
    <dgm:pt modelId="{D261E3E8-4FB8-4791-B798-8A0FBF880AEF}" type="sibTrans" cxnId="{D29CED99-4734-4619-A64F-B51EA40FEA5C}">
      <dgm:prSet/>
      <dgm:spPr/>
      <dgm:t>
        <a:bodyPr/>
        <a:lstStyle/>
        <a:p>
          <a:endParaRPr lang="uk-UA"/>
        </a:p>
      </dgm:t>
    </dgm:pt>
    <dgm:pt modelId="{1A5DAB09-B057-432B-999B-3FFBA3B006D5}">
      <dgm:prSet phldrT="[Текст]"/>
      <dgm:spPr/>
      <dgm:t>
        <a:bodyPr/>
        <a:lstStyle/>
        <a:p>
          <a:r>
            <a:rPr lang="ru-RU" dirty="0"/>
            <a:t>1946 - початок 50-х </a:t>
          </a:r>
          <a:r>
            <a:rPr lang="ru-RU" dirty="0" err="1"/>
            <a:t>рр</a:t>
          </a:r>
          <a:endParaRPr lang="uk-UA" dirty="0"/>
        </a:p>
      </dgm:t>
    </dgm:pt>
    <dgm:pt modelId="{3BF27E35-02CC-45C1-A281-069B548584F6}" type="parTrans" cxnId="{2721D40C-A03E-4F0D-A0B7-BD516D72DFEB}">
      <dgm:prSet/>
      <dgm:spPr/>
      <dgm:t>
        <a:bodyPr/>
        <a:lstStyle/>
        <a:p>
          <a:endParaRPr lang="uk-UA"/>
        </a:p>
      </dgm:t>
    </dgm:pt>
    <dgm:pt modelId="{B4D3589D-9182-4B06-8AEE-2CC162F1A32D}" type="sibTrans" cxnId="{2721D40C-A03E-4F0D-A0B7-BD516D72DFEB}">
      <dgm:prSet/>
      <dgm:spPr/>
      <dgm:t>
        <a:bodyPr/>
        <a:lstStyle/>
        <a:p>
          <a:endParaRPr lang="uk-UA"/>
        </a:p>
      </dgm:t>
    </dgm:pt>
    <dgm:pt modelId="{F44B7806-F1CF-4F0E-BC19-BF25F37BACD2}">
      <dgm:prSet phldrT="[Текст]"/>
      <dgm:spPr/>
      <dgm:t>
        <a:bodyPr/>
        <a:lstStyle/>
        <a:p>
          <a:r>
            <a:rPr lang="ru-RU" dirty="0" err="1">
              <a:effectLst/>
            </a:rPr>
            <a:t>Елементна</a:t>
          </a:r>
          <a:r>
            <a:rPr lang="ru-RU" dirty="0">
              <a:effectLst/>
            </a:rPr>
            <a:t> база - </a:t>
          </a:r>
          <a:r>
            <a:rPr lang="ru-RU" dirty="0" err="1">
              <a:effectLst/>
            </a:rPr>
            <a:t>електронні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лампи</a:t>
          </a:r>
          <a:r>
            <a:rPr lang="ru-RU" dirty="0">
              <a:effectLst/>
            </a:rPr>
            <a:t>. </a:t>
          </a:r>
          <a:endParaRPr lang="uk-UA" dirty="0"/>
        </a:p>
      </dgm:t>
    </dgm:pt>
    <dgm:pt modelId="{F90BF673-E2BD-4D60-8D1E-797C16313613}" type="parTrans" cxnId="{80E6E53C-FC24-4528-A9E8-4AFDF79A81F2}">
      <dgm:prSet/>
      <dgm:spPr/>
      <dgm:t>
        <a:bodyPr/>
        <a:lstStyle/>
        <a:p>
          <a:endParaRPr lang="uk-UA"/>
        </a:p>
      </dgm:t>
    </dgm:pt>
    <dgm:pt modelId="{717BCF11-5B16-47C0-BD8C-18845315F438}" type="sibTrans" cxnId="{80E6E53C-FC24-4528-A9E8-4AFDF79A81F2}">
      <dgm:prSet/>
      <dgm:spPr/>
      <dgm:t>
        <a:bodyPr/>
        <a:lstStyle/>
        <a:p>
          <a:endParaRPr lang="uk-UA"/>
        </a:p>
      </dgm:t>
    </dgm:pt>
    <dgm:pt modelId="{65385311-E42B-49BB-9D5E-81B50D65587A}">
      <dgm:prSet phldrT="[Текст]"/>
      <dgm:spPr/>
      <dgm:t>
        <a:bodyPr/>
        <a:lstStyle/>
        <a:p>
          <a:r>
            <a:rPr lang="ru-RU" dirty="0" err="1">
              <a:effectLst/>
            </a:rPr>
            <a:t>великі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габарити</a:t>
          </a:r>
          <a:r>
            <a:rPr lang="ru-RU" dirty="0">
              <a:effectLst/>
            </a:rPr>
            <a:t>,</a:t>
          </a:r>
          <a:endParaRPr lang="uk-UA" dirty="0"/>
        </a:p>
      </dgm:t>
    </dgm:pt>
    <dgm:pt modelId="{3AAF2278-9C14-40F4-9BB7-04315359E8E1}" type="parTrans" cxnId="{51669690-B175-4EB2-A790-FB292AC0A908}">
      <dgm:prSet/>
      <dgm:spPr/>
      <dgm:t>
        <a:bodyPr/>
        <a:lstStyle/>
        <a:p>
          <a:endParaRPr lang="uk-UA"/>
        </a:p>
      </dgm:t>
    </dgm:pt>
    <dgm:pt modelId="{A31BE0D3-F4C9-4EDB-A893-A2259B626B2F}" type="sibTrans" cxnId="{51669690-B175-4EB2-A790-FB292AC0A908}">
      <dgm:prSet/>
      <dgm:spPr/>
      <dgm:t>
        <a:bodyPr/>
        <a:lstStyle/>
        <a:p>
          <a:endParaRPr lang="uk-UA"/>
        </a:p>
      </dgm:t>
    </dgm:pt>
    <dgm:pt modelId="{597DDB5B-0F09-4131-867D-91F92FE32DC5}">
      <dgm:prSet phldrT="[Текст]"/>
      <dgm:spPr/>
      <dgm:t>
        <a:bodyPr/>
        <a:lstStyle/>
        <a:p>
          <a:r>
            <a:rPr lang="ru-RU">
              <a:effectLst/>
            </a:rPr>
            <a:t>Характеристика:</a:t>
          </a:r>
          <a:endParaRPr lang="uk-UA" dirty="0"/>
        </a:p>
      </dgm:t>
    </dgm:pt>
    <dgm:pt modelId="{50C68A8E-58B5-40BD-BFE3-886689E987DD}" type="parTrans" cxnId="{B7096F38-59D3-4D82-B17D-EC50457BA95B}">
      <dgm:prSet/>
      <dgm:spPr/>
      <dgm:t>
        <a:bodyPr/>
        <a:lstStyle/>
        <a:p>
          <a:endParaRPr lang="uk-UA"/>
        </a:p>
      </dgm:t>
    </dgm:pt>
    <dgm:pt modelId="{061C9598-88DA-4EAA-A18A-F78B24808D2A}" type="sibTrans" cxnId="{B7096F38-59D3-4D82-B17D-EC50457BA95B}">
      <dgm:prSet/>
      <dgm:spPr/>
      <dgm:t>
        <a:bodyPr/>
        <a:lstStyle/>
        <a:p>
          <a:endParaRPr lang="uk-UA"/>
        </a:p>
      </dgm:t>
    </dgm:pt>
    <dgm:pt modelId="{88506669-EDE8-4CE5-9DC9-E39CE2E8AE40}">
      <dgm:prSet/>
      <dgm:spPr/>
      <dgm:t>
        <a:bodyPr/>
        <a:lstStyle/>
        <a:p>
          <a:r>
            <a:rPr lang="ru-RU">
              <a:effectLst/>
            </a:rPr>
            <a:t>велике споживанням енергії,</a:t>
          </a:r>
          <a:endParaRPr lang="ru-RU" dirty="0">
            <a:effectLst/>
          </a:endParaRPr>
        </a:p>
      </dgm:t>
    </dgm:pt>
    <dgm:pt modelId="{65622BB5-EBEF-4C2A-B6B2-38CE60E9D546}" type="parTrans" cxnId="{D8287492-6CC6-40BC-8512-52451541E76A}">
      <dgm:prSet/>
      <dgm:spPr/>
      <dgm:t>
        <a:bodyPr/>
        <a:lstStyle/>
        <a:p>
          <a:endParaRPr lang="uk-UA"/>
        </a:p>
      </dgm:t>
    </dgm:pt>
    <dgm:pt modelId="{F7DAB4B6-9DE7-490C-A95F-D0373A047963}" type="sibTrans" cxnId="{D8287492-6CC6-40BC-8512-52451541E76A}">
      <dgm:prSet/>
      <dgm:spPr/>
      <dgm:t>
        <a:bodyPr/>
        <a:lstStyle/>
        <a:p>
          <a:endParaRPr lang="uk-UA"/>
        </a:p>
      </dgm:t>
    </dgm:pt>
    <dgm:pt modelId="{8A25F4FE-8397-4C4E-8E34-3D1BC2089062}">
      <dgm:prSet/>
      <dgm:spPr/>
      <dgm:t>
        <a:bodyPr/>
        <a:lstStyle/>
        <a:p>
          <a:r>
            <a:rPr lang="ru-RU">
              <a:effectLst/>
            </a:rPr>
            <a:t>мала швидкодія,</a:t>
          </a:r>
          <a:endParaRPr lang="ru-RU" dirty="0">
            <a:effectLst/>
          </a:endParaRPr>
        </a:p>
      </dgm:t>
    </dgm:pt>
    <dgm:pt modelId="{00FB67E8-CCA2-4C9C-BA46-BB1B9D8B91FE}" type="parTrans" cxnId="{C3FDEEDA-4C0A-40B2-884A-C7609C3D72E4}">
      <dgm:prSet/>
      <dgm:spPr/>
      <dgm:t>
        <a:bodyPr/>
        <a:lstStyle/>
        <a:p>
          <a:endParaRPr lang="uk-UA"/>
        </a:p>
      </dgm:t>
    </dgm:pt>
    <dgm:pt modelId="{90922022-D27D-4237-89E3-26DDC56612E6}" type="sibTrans" cxnId="{C3FDEEDA-4C0A-40B2-884A-C7609C3D72E4}">
      <dgm:prSet/>
      <dgm:spPr/>
      <dgm:t>
        <a:bodyPr/>
        <a:lstStyle/>
        <a:p>
          <a:endParaRPr lang="uk-UA"/>
        </a:p>
      </dgm:t>
    </dgm:pt>
    <dgm:pt modelId="{4C56D2D4-C74A-4E36-A9F5-3F945BEBA641}">
      <dgm:prSet/>
      <dgm:spPr/>
      <dgm:t>
        <a:bodyPr/>
        <a:lstStyle/>
        <a:p>
          <a:r>
            <a:rPr lang="ru-RU" dirty="0" err="1">
              <a:effectLst/>
            </a:rPr>
            <a:t>низька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надійність</a:t>
          </a:r>
          <a:r>
            <a:rPr lang="ru-RU" dirty="0">
              <a:effectLst/>
            </a:rPr>
            <a:t>,</a:t>
          </a:r>
        </a:p>
      </dgm:t>
    </dgm:pt>
    <dgm:pt modelId="{B08A4FC2-F2A3-45BC-B86B-8A4B8AD950AA}" type="parTrans" cxnId="{8D0F0C73-CD9D-41BE-A0A4-ACE95CBB0ADF}">
      <dgm:prSet/>
      <dgm:spPr/>
      <dgm:t>
        <a:bodyPr/>
        <a:lstStyle/>
        <a:p>
          <a:endParaRPr lang="uk-UA"/>
        </a:p>
      </dgm:t>
    </dgm:pt>
    <dgm:pt modelId="{B2F87524-A3C6-46E7-9100-DD1651D8B226}" type="sibTrans" cxnId="{8D0F0C73-CD9D-41BE-A0A4-ACE95CBB0ADF}">
      <dgm:prSet/>
      <dgm:spPr/>
      <dgm:t>
        <a:bodyPr/>
        <a:lstStyle/>
        <a:p>
          <a:endParaRPr lang="uk-UA"/>
        </a:p>
      </dgm:t>
    </dgm:pt>
    <dgm:pt modelId="{C49FB144-106C-407B-AE7C-25845E6C6D9F}">
      <dgm:prSet/>
      <dgm:spPr/>
      <dgm:t>
        <a:bodyPr/>
        <a:lstStyle/>
        <a:p>
          <a:r>
            <a:rPr lang="ru-RU">
              <a:effectLst/>
            </a:rPr>
            <a:t>програмуванням в кодах</a:t>
          </a:r>
          <a:endParaRPr lang="uk-UA"/>
        </a:p>
      </dgm:t>
    </dgm:pt>
    <dgm:pt modelId="{5276D3AD-2DA1-4043-9CB4-7840314A9A7A}" type="parTrans" cxnId="{19634A93-BBC7-4F78-B1C2-D2383F34B0A0}">
      <dgm:prSet/>
      <dgm:spPr/>
      <dgm:t>
        <a:bodyPr/>
        <a:lstStyle/>
        <a:p>
          <a:endParaRPr lang="uk-UA"/>
        </a:p>
      </dgm:t>
    </dgm:pt>
    <dgm:pt modelId="{AD11FFFB-9224-435F-97D1-D8342E381693}" type="sibTrans" cxnId="{19634A93-BBC7-4F78-B1C2-D2383F34B0A0}">
      <dgm:prSet/>
      <dgm:spPr/>
      <dgm:t>
        <a:bodyPr/>
        <a:lstStyle/>
        <a:p>
          <a:endParaRPr lang="uk-UA"/>
        </a:p>
      </dgm:t>
    </dgm:pt>
    <dgm:pt modelId="{9C270971-AE03-4601-9AA1-A3EE986336D1}" type="pres">
      <dgm:prSet presAssocID="{6B1CEAD0-187C-4431-BAA8-BE3AB903D262}" presName="linear" presStyleCnt="0">
        <dgm:presLayoutVars>
          <dgm:animLvl val="lvl"/>
          <dgm:resizeHandles val="exact"/>
        </dgm:presLayoutVars>
      </dgm:prSet>
      <dgm:spPr/>
    </dgm:pt>
    <dgm:pt modelId="{87279F81-B5A6-411C-8071-02BFEB637084}" type="pres">
      <dgm:prSet presAssocID="{3548E57F-9013-40D5-9A0A-75F538730F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39700C-D645-4973-B7F0-E23745FA8971}" type="pres">
      <dgm:prSet presAssocID="{3548E57F-9013-40D5-9A0A-75F538730F7D}" presName="childText" presStyleLbl="revTx" presStyleIdx="0" presStyleCnt="2">
        <dgm:presLayoutVars>
          <dgm:bulletEnabled val="1"/>
        </dgm:presLayoutVars>
      </dgm:prSet>
      <dgm:spPr/>
    </dgm:pt>
    <dgm:pt modelId="{BA253A94-1737-47C0-B710-2C5F27C3ED83}" type="pres">
      <dgm:prSet presAssocID="{F44B7806-F1CF-4F0E-BC19-BF25F37BAC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B8BD80-9F02-4FF3-9602-CA6A382B8D29}" type="pres">
      <dgm:prSet presAssocID="{717BCF11-5B16-47C0-BD8C-18845315F438}" presName="spacer" presStyleCnt="0"/>
      <dgm:spPr/>
    </dgm:pt>
    <dgm:pt modelId="{E04CEBD5-17B9-42B9-B753-E67D3FF1FE88}" type="pres">
      <dgm:prSet presAssocID="{597DDB5B-0F09-4131-867D-91F92FE32D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E022D9-5038-4748-8A93-2CACA2653280}" type="pres">
      <dgm:prSet presAssocID="{597DDB5B-0F09-4131-867D-91F92FE32DC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721D40C-A03E-4F0D-A0B7-BD516D72DFEB}" srcId="{3548E57F-9013-40D5-9A0A-75F538730F7D}" destId="{1A5DAB09-B057-432B-999B-3FFBA3B006D5}" srcOrd="0" destOrd="0" parTransId="{3BF27E35-02CC-45C1-A281-069B548584F6}" sibTransId="{B4D3589D-9182-4B06-8AEE-2CC162F1A32D}"/>
    <dgm:cxn modelId="{4D72380F-207D-4C80-A22D-CE2C1F71AAB6}" type="presOf" srcId="{F44B7806-F1CF-4F0E-BC19-BF25F37BACD2}" destId="{BA253A94-1737-47C0-B710-2C5F27C3ED83}" srcOrd="0" destOrd="0" presId="urn:microsoft.com/office/officeart/2005/8/layout/vList2"/>
    <dgm:cxn modelId="{B7096F38-59D3-4D82-B17D-EC50457BA95B}" srcId="{6B1CEAD0-187C-4431-BAA8-BE3AB903D262}" destId="{597DDB5B-0F09-4131-867D-91F92FE32DC5}" srcOrd="2" destOrd="0" parTransId="{50C68A8E-58B5-40BD-BFE3-886689E987DD}" sibTransId="{061C9598-88DA-4EAA-A18A-F78B24808D2A}"/>
    <dgm:cxn modelId="{80E6E53C-FC24-4528-A9E8-4AFDF79A81F2}" srcId="{6B1CEAD0-187C-4431-BAA8-BE3AB903D262}" destId="{F44B7806-F1CF-4F0E-BC19-BF25F37BACD2}" srcOrd="1" destOrd="0" parTransId="{F90BF673-E2BD-4D60-8D1E-797C16313613}" sibTransId="{717BCF11-5B16-47C0-BD8C-18845315F438}"/>
    <dgm:cxn modelId="{0034D95C-8662-40E5-8837-E44FD2670CC9}" type="presOf" srcId="{3548E57F-9013-40D5-9A0A-75F538730F7D}" destId="{87279F81-B5A6-411C-8071-02BFEB637084}" srcOrd="0" destOrd="0" presId="urn:microsoft.com/office/officeart/2005/8/layout/vList2"/>
    <dgm:cxn modelId="{391A7769-7533-49BC-AE2E-A252C7C24DF2}" type="presOf" srcId="{88506669-EDE8-4CE5-9DC9-E39CE2E8AE40}" destId="{EBE022D9-5038-4748-8A93-2CACA2653280}" srcOrd="0" destOrd="1" presId="urn:microsoft.com/office/officeart/2005/8/layout/vList2"/>
    <dgm:cxn modelId="{8D0F0C73-CD9D-41BE-A0A4-ACE95CBB0ADF}" srcId="{597DDB5B-0F09-4131-867D-91F92FE32DC5}" destId="{4C56D2D4-C74A-4E36-A9F5-3F945BEBA641}" srcOrd="3" destOrd="0" parTransId="{B08A4FC2-F2A3-45BC-B86B-8A4B8AD950AA}" sibTransId="{B2F87524-A3C6-46E7-9100-DD1651D8B226}"/>
    <dgm:cxn modelId="{4ACD7D73-AD35-4F95-8FB1-F01AC7AA445C}" type="presOf" srcId="{4C56D2D4-C74A-4E36-A9F5-3F945BEBA641}" destId="{EBE022D9-5038-4748-8A93-2CACA2653280}" srcOrd="0" destOrd="3" presId="urn:microsoft.com/office/officeart/2005/8/layout/vList2"/>
    <dgm:cxn modelId="{C27D677A-5F79-4F2C-88E2-046B4B4059BA}" type="presOf" srcId="{65385311-E42B-49BB-9D5E-81B50D65587A}" destId="{EBE022D9-5038-4748-8A93-2CACA2653280}" srcOrd="0" destOrd="0" presId="urn:microsoft.com/office/officeart/2005/8/layout/vList2"/>
    <dgm:cxn modelId="{95D2A189-6D57-4CAD-9182-DEBC214A8A0C}" type="presOf" srcId="{C49FB144-106C-407B-AE7C-25845E6C6D9F}" destId="{EBE022D9-5038-4748-8A93-2CACA2653280}" srcOrd="0" destOrd="4" presId="urn:microsoft.com/office/officeart/2005/8/layout/vList2"/>
    <dgm:cxn modelId="{51669690-B175-4EB2-A790-FB292AC0A908}" srcId="{597DDB5B-0F09-4131-867D-91F92FE32DC5}" destId="{65385311-E42B-49BB-9D5E-81B50D65587A}" srcOrd="0" destOrd="0" parTransId="{3AAF2278-9C14-40F4-9BB7-04315359E8E1}" sibTransId="{A31BE0D3-F4C9-4EDB-A893-A2259B626B2F}"/>
    <dgm:cxn modelId="{D8287492-6CC6-40BC-8512-52451541E76A}" srcId="{597DDB5B-0F09-4131-867D-91F92FE32DC5}" destId="{88506669-EDE8-4CE5-9DC9-E39CE2E8AE40}" srcOrd="1" destOrd="0" parTransId="{65622BB5-EBEF-4C2A-B6B2-38CE60E9D546}" sibTransId="{F7DAB4B6-9DE7-490C-A95F-D0373A047963}"/>
    <dgm:cxn modelId="{19634A93-BBC7-4F78-B1C2-D2383F34B0A0}" srcId="{597DDB5B-0F09-4131-867D-91F92FE32DC5}" destId="{C49FB144-106C-407B-AE7C-25845E6C6D9F}" srcOrd="4" destOrd="0" parTransId="{5276D3AD-2DA1-4043-9CB4-7840314A9A7A}" sibTransId="{AD11FFFB-9224-435F-97D1-D8342E381693}"/>
    <dgm:cxn modelId="{D8772194-5652-4B02-9AAF-D04AF19C935D}" type="presOf" srcId="{1A5DAB09-B057-432B-999B-3FFBA3B006D5}" destId="{5739700C-D645-4973-B7F0-E23745FA8971}" srcOrd="0" destOrd="0" presId="urn:microsoft.com/office/officeart/2005/8/layout/vList2"/>
    <dgm:cxn modelId="{27DF2C97-56DB-42A9-9242-BAA214589519}" type="presOf" srcId="{597DDB5B-0F09-4131-867D-91F92FE32DC5}" destId="{E04CEBD5-17B9-42B9-B753-E67D3FF1FE88}" srcOrd="0" destOrd="0" presId="urn:microsoft.com/office/officeart/2005/8/layout/vList2"/>
    <dgm:cxn modelId="{D29CED99-4734-4619-A64F-B51EA40FEA5C}" srcId="{6B1CEAD0-187C-4431-BAA8-BE3AB903D262}" destId="{3548E57F-9013-40D5-9A0A-75F538730F7D}" srcOrd="0" destOrd="0" parTransId="{8932860E-2A85-4A08-B077-1C8DD5BED7A6}" sibTransId="{D261E3E8-4FB8-4791-B798-8A0FBF880AEF}"/>
    <dgm:cxn modelId="{0987C6D4-3114-47D9-ADD4-A846A0477263}" type="presOf" srcId="{6B1CEAD0-187C-4431-BAA8-BE3AB903D262}" destId="{9C270971-AE03-4601-9AA1-A3EE986336D1}" srcOrd="0" destOrd="0" presId="urn:microsoft.com/office/officeart/2005/8/layout/vList2"/>
    <dgm:cxn modelId="{C3FDEEDA-4C0A-40B2-884A-C7609C3D72E4}" srcId="{597DDB5B-0F09-4131-867D-91F92FE32DC5}" destId="{8A25F4FE-8397-4C4E-8E34-3D1BC2089062}" srcOrd="2" destOrd="0" parTransId="{00FB67E8-CCA2-4C9C-BA46-BB1B9D8B91FE}" sibTransId="{90922022-D27D-4237-89E3-26DDC56612E6}"/>
    <dgm:cxn modelId="{55AB14F1-FD1B-45D1-A976-178837E696EE}" type="presOf" srcId="{8A25F4FE-8397-4C4E-8E34-3D1BC2089062}" destId="{EBE022D9-5038-4748-8A93-2CACA2653280}" srcOrd="0" destOrd="2" presId="urn:microsoft.com/office/officeart/2005/8/layout/vList2"/>
    <dgm:cxn modelId="{046AD91B-DE31-4A24-A4F8-3E8E61033FB8}" type="presParOf" srcId="{9C270971-AE03-4601-9AA1-A3EE986336D1}" destId="{87279F81-B5A6-411C-8071-02BFEB637084}" srcOrd="0" destOrd="0" presId="urn:microsoft.com/office/officeart/2005/8/layout/vList2"/>
    <dgm:cxn modelId="{472C160D-7E99-4A0B-BD37-7DC86C944AE9}" type="presParOf" srcId="{9C270971-AE03-4601-9AA1-A3EE986336D1}" destId="{5739700C-D645-4973-B7F0-E23745FA8971}" srcOrd="1" destOrd="0" presId="urn:microsoft.com/office/officeart/2005/8/layout/vList2"/>
    <dgm:cxn modelId="{836205CA-8FE3-4605-B7C3-F0E50FBDED46}" type="presParOf" srcId="{9C270971-AE03-4601-9AA1-A3EE986336D1}" destId="{BA253A94-1737-47C0-B710-2C5F27C3ED83}" srcOrd="2" destOrd="0" presId="urn:microsoft.com/office/officeart/2005/8/layout/vList2"/>
    <dgm:cxn modelId="{A60E94B3-E6AB-452C-A001-3F8D7EB8BB71}" type="presParOf" srcId="{9C270971-AE03-4601-9AA1-A3EE986336D1}" destId="{07B8BD80-9F02-4FF3-9602-CA6A382B8D29}" srcOrd="3" destOrd="0" presId="urn:microsoft.com/office/officeart/2005/8/layout/vList2"/>
    <dgm:cxn modelId="{76AD31C1-9708-48F4-A7BF-D44854BFCB49}" type="presParOf" srcId="{9C270971-AE03-4601-9AA1-A3EE986336D1}" destId="{E04CEBD5-17B9-42B9-B753-E67D3FF1FE88}" srcOrd="4" destOrd="0" presId="urn:microsoft.com/office/officeart/2005/8/layout/vList2"/>
    <dgm:cxn modelId="{FB5D1122-6655-4A89-B9A0-9AACFFCF4DB2}" type="presParOf" srcId="{9C270971-AE03-4601-9AA1-A3EE986336D1}" destId="{EBE022D9-5038-4748-8A93-2CACA26532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1CEAD0-187C-4431-BAA8-BE3AB903D2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548E57F-9013-40D5-9A0A-75F538730F7D}">
      <dgm:prSet phldrT="[Текст]"/>
      <dgm:spPr/>
      <dgm:t>
        <a:bodyPr/>
        <a:lstStyle/>
        <a:p>
          <a:r>
            <a:rPr lang="uk-UA" dirty="0"/>
            <a:t>ІІ покоління ЕОМ</a:t>
          </a:r>
        </a:p>
      </dgm:t>
    </dgm:pt>
    <dgm:pt modelId="{8932860E-2A85-4A08-B077-1C8DD5BED7A6}" type="parTrans" cxnId="{D29CED99-4734-4619-A64F-B51EA40FEA5C}">
      <dgm:prSet/>
      <dgm:spPr/>
      <dgm:t>
        <a:bodyPr/>
        <a:lstStyle/>
        <a:p>
          <a:endParaRPr lang="uk-UA"/>
        </a:p>
      </dgm:t>
    </dgm:pt>
    <dgm:pt modelId="{D261E3E8-4FB8-4791-B798-8A0FBF880AEF}" type="sibTrans" cxnId="{D29CED99-4734-4619-A64F-B51EA40FEA5C}">
      <dgm:prSet/>
      <dgm:spPr/>
      <dgm:t>
        <a:bodyPr/>
        <a:lstStyle/>
        <a:p>
          <a:endParaRPr lang="uk-UA"/>
        </a:p>
      </dgm:t>
    </dgm:pt>
    <dgm:pt modelId="{1A5DAB09-B057-432B-999B-3FFBA3B006D5}">
      <dgm:prSet phldrT="[Текст]"/>
      <dgm:spPr/>
      <dgm:t>
        <a:bodyPr/>
        <a:lstStyle/>
        <a:p>
          <a:r>
            <a:rPr lang="ru-RU" dirty="0" err="1"/>
            <a:t>кінець</a:t>
          </a:r>
          <a:r>
            <a:rPr lang="ru-RU" dirty="0"/>
            <a:t> 50-х - початок 60-х </a:t>
          </a:r>
          <a:r>
            <a:rPr lang="ru-RU" dirty="0" err="1"/>
            <a:t>рр</a:t>
          </a:r>
          <a:r>
            <a:rPr lang="ru-RU" dirty="0"/>
            <a:t>..</a:t>
          </a:r>
          <a:endParaRPr lang="uk-UA" dirty="0"/>
        </a:p>
      </dgm:t>
    </dgm:pt>
    <dgm:pt modelId="{3BF27E35-02CC-45C1-A281-069B548584F6}" type="parTrans" cxnId="{2721D40C-A03E-4F0D-A0B7-BD516D72DFEB}">
      <dgm:prSet/>
      <dgm:spPr/>
      <dgm:t>
        <a:bodyPr/>
        <a:lstStyle/>
        <a:p>
          <a:endParaRPr lang="uk-UA"/>
        </a:p>
      </dgm:t>
    </dgm:pt>
    <dgm:pt modelId="{B4D3589D-9182-4B06-8AEE-2CC162F1A32D}" type="sibTrans" cxnId="{2721D40C-A03E-4F0D-A0B7-BD516D72DFEB}">
      <dgm:prSet/>
      <dgm:spPr/>
      <dgm:t>
        <a:bodyPr/>
        <a:lstStyle/>
        <a:p>
          <a:endParaRPr lang="uk-UA"/>
        </a:p>
      </dgm:t>
    </dgm:pt>
    <dgm:pt modelId="{F44B7806-F1CF-4F0E-BC19-BF25F37BACD2}">
      <dgm:prSet phldrT="[Текст]"/>
      <dgm:spPr/>
      <dgm:t>
        <a:bodyPr/>
        <a:lstStyle/>
        <a:p>
          <a:r>
            <a:rPr lang="ru-RU" dirty="0" err="1">
              <a:effectLst/>
            </a:rPr>
            <a:t>Елементна</a:t>
          </a:r>
          <a:r>
            <a:rPr lang="ru-RU" dirty="0">
              <a:effectLst/>
            </a:rPr>
            <a:t> база - </a:t>
          </a:r>
          <a:r>
            <a:rPr lang="ru-RU" dirty="0" err="1">
              <a:effectLst/>
            </a:rPr>
            <a:t>напівпровідникові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елементи</a:t>
          </a:r>
          <a:r>
            <a:rPr lang="ru-RU" dirty="0">
              <a:effectLst/>
            </a:rPr>
            <a:t>. </a:t>
          </a:r>
          <a:endParaRPr lang="uk-UA" dirty="0"/>
        </a:p>
      </dgm:t>
    </dgm:pt>
    <dgm:pt modelId="{F90BF673-E2BD-4D60-8D1E-797C16313613}" type="parTrans" cxnId="{80E6E53C-FC24-4528-A9E8-4AFDF79A81F2}">
      <dgm:prSet/>
      <dgm:spPr/>
      <dgm:t>
        <a:bodyPr/>
        <a:lstStyle/>
        <a:p>
          <a:endParaRPr lang="uk-UA"/>
        </a:p>
      </dgm:t>
    </dgm:pt>
    <dgm:pt modelId="{717BCF11-5B16-47C0-BD8C-18845315F438}" type="sibTrans" cxnId="{80E6E53C-FC24-4528-A9E8-4AFDF79A81F2}">
      <dgm:prSet/>
      <dgm:spPr/>
      <dgm:t>
        <a:bodyPr/>
        <a:lstStyle/>
        <a:p>
          <a:endParaRPr lang="uk-UA"/>
        </a:p>
      </dgm:t>
    </dgm:pt>
    <dgm:pt modelId="{65385311-E42B-49BB-9D5E-81B50D65587A}">
      <dgm:prSet phldrT="[Текст]"/>
      <dgm:spPr/>
      <dgm:t>
        <a:bodyPr/>
        <a:lstStyle/>
        <a:p>
          <a:r>
            <a:rPr lang="ru-RU">
              <a:effectLst/>
            </a:rPr>
            <a:t>зменшені габарити,</a:t>
          </a:r>
          <a:endParaRPr lang="uk-UA" dirty="0"/>
        </a:p>
      </dgm:t>
    </dgm:pt>
    <dgm:pt modelId="{3AAF2278-9C14-40F4-9BB7-04315359E8E1}" type="parTrans" cxnId="{51669690-B175-4EB2-A790-FB292AC0A908}">
      <dgm:prSet/>
      <dgm:spPr/>
      <dgm:t>
        <a:bodyPr/>
        <a:lstStyle/>
        <a:p>
          <a:endParaRPr lang="uk-UA"/>
        </a:p>
      </dgm:t>
    </dgm:pt>
    <dgm:pt modelId="{A31BE0D3-F4C9-4EDB-A893-A2259B626B2F}" type="sibTrans" cxnId="{51669690-B175-4EB2-A790-FB292AC0A908}">
      <dgm:prSet/>
      <dgm:spPr/>
      <dgm:t>
        <a:bodyPr/>
        <a:lstStyle/>
        <a:p>
          <a:endParaRPr lang="uk-UA"/>
        </a:p>
      </dgm:t>
    </dgm:pt>
    <dgm:pt modelId="{597DDB5B-0F09-4131-867D-91F92FE32DC5}">
      <dgm:prSet phldrT="[Текст]"/>
      <dgm:spPr/>
      <dgm:t>
        <a:bodyPr/>
        <a:lstStyle/>
        <a:p>
          <a:r>
            <a:rPr lang="ru-RU">
              <a:effectLst/>
            </a:rPr>
            <a:t>Характеристика:</a:t>
          </a:r>
          <a:endParaRPr lang="uk-UA" dirty="0"/>
        </a:p>
      </dgm:t>
    </dgm:pt>
    <dgm:pt modelId="{50C68A8E-58B5-40BD-BFE3-886689E987DD}" type="parTrans" cxnId="{B7096F38-59D3-4D82-B17D-EC50457BA95B}">
      <dgm:prSet/>
      <dgm:spPr/>
      <dgm:t>
        <a:bodyPr/>
        <a:lstStyle/>
        <a:p>
          <a:endParaRPr lang="uk-UA"/>
        </a:p>
      </dgm:t>
    </dgm:pt>
    <dgm:pt modelId="{061C9598-88DA-4EAA-A18A-F78B24808D2A}" type="sibTrans" cxnId="{B7096F38-59D3-4D82-B17D-EC50457BA95B}">
      <dgm:prSet/>
      <dgm:spPr/>
      <dgm:t>
        <a:bodyPr/>
        <a:lstStyle/>
        <a:p>
          <a:endParaRPr lang="uk-UA"/>
        </a:p>
      </dgm:t>
    </dgm:pt>
    <dgm:pt modelId="{8C192426-F4F1-4AC8-80A5-01D0A7E2149E}">
      <dgm:prSet/>
      <dgm:spPr/>
      <dgm:t>
        <a:bodyPr/>
        <a:lstStyle/>
        <a:p>
          <a:r>
            <a:rPr lang="ru-RU">
              <a:effectLst/>
            </a:rPr>
            <a:t>знижене споживанням енергії,</a:t>
          </a:r>
          <a:endParaRPr lang="ru-RU" dirty="0">
            <a:effectLst/>
          </a:endParaRPr>
        </a:p>
      </dgm:t>
    </dgm:pt>
    <dgm:pt modelId="{E4507AB0-EE2F-486C-936C-A758C442A994}" type="parTrans" cxnId="{DEF6166C-394F-4F90-A7F5-7D84E933F96D}">
      <dgm:prSet/>
      <dgm:spPr/>
      <dgm:t>
        <a:bodyPr/>
        <a:lstStyle/>
        <a:p>
          <a:endParaRPr lang="uk-UA"/>
        </a:p>
      </dgm:t>
    </dgm:pt>
    <dgm:pt modelId="{7B235FF8-4DF2-4D87-8545-6642767DF3F9}" type="sibTrans" cxnId="{DEF6166C-394F-4F90-A7F5-7D84E933F96D}">
      <dgm:prSet/>
      <dgm:spPr/>
      <dgm:t>
        <a:bodyPr/>
        <a:lstStyle/>
        <a:p>
          <a:endParaRPr lang="uk-UA"/>
        </a:p>
      </dgm:t>
    </dgm:pt>
    <dgm:pt modelId="{DCFFD715-0CFD-4924-8ED4-9B85EFEED17E}">
      <dgm:prSet/>
      <dgm:spPr/>
      <dgm:t>
        <a:bodyPr/>
        <a:lstStyle/>
        <a:p>
          <a:r>
            <a:rPr lang="ru-RU" dirty="0" err="1">
              <a:effectLst/>
            </a:rPr>
            <a:t>підвищена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швидкодія</a:t>
          </a:r>
          <a:r>
            <a:rPr lang="ru-RU" dirty="0">
              <a:effectLst/>
            </a:rPr>
            <a:t>,</a:t>
          </a:r>
        </a:p>
      </dgm:t>
    </dgm:pt>
    <dgm:pt modelId="{942DDE5B-7619-4103-B622-C0B9CA260511}" type="parTrans" cxnId="{7E420072-011F-462A-A219-93AF9BFA6527}">
      <dgm:prSet/>
      <dgm:spPr/>
      <dgm:t>
        <a:bodyPr/>
        <a:lstStyle/>
        <a:p>
          <a:endParaRPr lang="uk-UA"/>
        </a:p>
      </dgm:t>
    </dgm:pt>
    <dgm:pt modelId="{C93B44C1-F2E0-4E40-BA8F-7AC747D8AB01}" type="sibTrans" cxnId="{7E420072-011F-462A-A219-93AF9BFA6527}">
      <dgm:prSet/>
      <dgm:spPr/>
      <dgm:t>
        <a:bodyPr/>
        <a:lstStyle/>
        <a:p>
          <a:endParaRPr lang="uk-UA"/>
        </a:p>
      </dgm:t>
    </dgm:pt>
    <dgm:pt modelId="{F7845404-65D3-47BB-9810-F29662CF8B9E}">
      <dgm:prSet/>
      <dgm:spPr/>
      <dgm:t>
        <a:bodyPr/>
        <a:lstStyle/>
        <a:p>
          <a:r>
            <a:rPr lang="ru-RU">
              <a:effectLst/>
            </a:rPr>
            <a:t>підвищена надійність,</a:t>
          </a:r>
          <a:endParaRPr lang="ru-RU" dirty="0">
            <a:effectLst/>
          </a:endParaRPr>
        </a:p>
      </dgm:t>
    </dgm:pt>
    <dgm:pt modelId="{0D65F789-4879-4C9C-968E-E2B5C166F2CF}" type="parTrans" cxnId="{47995DD9-30A9-4586-B114-02642339EA60}">
      <dgm:prSet/>
      <dgm:spPr/>
      <dgm:t>
        <a:bodyPr/>
        <a:lstStyle/>
        <a:p>
          <a:endParaRPr lang="uk-UA"/>
        </a:p>
      </dgm:t>
    </dgm:pt>
    <dgm:pt modelId="{C3100BB2-8977-4E4A-ACD6-9EA9B98853FD}" type="sibTrans" cxnId="{47995DD9-30A9-4586-B114-02642339EA60}">
      <dgm:prSet/>
      <dgm:spPr/>
      <dgm:t>
        <a:bodyPr/>
        <a:lstStyle/>
        <a:p>
          <a:endParaRPr lang="uk-UA"/>
        </a:p>
      </dgm:t>
    </dgm:pt>
    <dgm:pt modelId="{CC2E05FD-C9E8-4C75-B56D-E1C51A1C431D}">
      <dgm:prSet/>
      <dgm:spPr/>
      <dgm:t>
        <a:bodyPr/>
        <a:lstStyle/>
        <a:p>
          <a:r>
            <a:rPr lang="ru-RU" dirty="0" err="1">
              <a:effectLst/>
            </a:rPr>
            <a:t>алгоритмічні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мови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програмування</a:t>
          </a:r>
          <a:r>
            <a:rPr lang="ru-RU" dirty="0">
              <a:effectLst/>
            </a:rPr>
            <a:t>.</a:t>
          </a:r>
        </a:p>
      </dgm:t>
    </dgm:pt>
    <dgm:pt modelId="{02717238-4EEE-49D4-BB89-92E534CFF257}" type="parTrans" cxnId="{67E3064E-D4A4-4126-8CFA-D8C92E6FE03E}">
      <dgm:prSet/>
      <dgm:spPr/>
      <dgm:t>
        <a:bodyPr/>
        <a:lstStyle/>
        <a:p>
          <a:endParaRPr lang="uk-UA"/>
        </a:p>
      </dgm:t>
    </dgm:pt>
    <dgm:pt modelId="{3837511B-6184-4378-9365-DD7A6B4515A0}" type="sibTrans" cxnId="{67E3064E-D4A4-4126-8CFA-D8C92E6FE03E}">
      <dgm:prSet/>
      <dgm:spPr/>
      <dgm:t>
        <a:bodyPr/>
        <a:lstStyle/>
        <a:p>
          <a:endParaRPr lang="uk-UA"/>
        </a:p>
      </dgm:t>
    </dgm:pt>
    <dgm:pt modelId="{9C270971-AE03-4601-9AA1-A3EE986336D1}" type="pres">
      <dgm:prSet presAssocID="{6B1CEAD0-187C-4431-BAA8-BE3AB903D262}" presName="linear" presStyleCnt="0">
        <dgm:presLayoutVars>
          <dgm:animLvl val="lvl"/>
          <dgm:resizeHandles val="exact"/>
        </dgm:presLayoutVars>
      </dgm:prSet>
      <dgm:spPr/>
    </dgm:pt>
    <dgm:pt modelId="{87279F81-B5A6-411C-8071-02BFEB637084}" type="pres">
      <dgm:prSet presAssocID="{3548E57F-9013-40D5-9A0A-75F538730F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39700C-D645-4973-B7F0-E23745FA8971}" type="pres">
      <dgm:prSet presAssocID="{3548E57F-9013-40D5-9A0A-75F538730F7D}" presName="childText" presStyleLbl="revTx" presStyleIdx="0" presStyleCnt="2">
        <dgm:presLayoutVars>
          <dgm:bulletEnabled val="1"/>
        </dgm:presLayoutVars>
      </dgm:prSet>
      <dgm:spPr/>
    </dgm:pt>
    <dgm:pt modelId="{BA253A94-1737-47C0-B710-2C5F27C3ED83}" type="pres">
      <dgm:prSet presAssocID="{F44B7806-F1CF-4F0E-BC19-BF25F37BAC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B8BD80-9F02-4FF3-9602-CA6A382B8D29}" type="pres">
      <dgm:prSet presAssocID="{717BCF11-5B16-47C0-BD8C-18845315F438}" presName="spacer" presStyleCnt="0"/>
      <dgm:spPr/>
    </dgm:pt>
    <dgm:pt modelId="{E04CEBD5-17B9-42B9-B753-E67D3FF1FE88}" type="pres">
      <dgm:prSet presAssocID="{597DDB5B-0F09-4131-867D-91F92FE32D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E022D9-5038-4748-8A93-2CACA2653280}" type="pres">
      <dgm:prSet presAssocID="{597DDB5B-0F09-4131-867D-91F92FE32DC5}" presName="childText" presStyleLbl="revTx" presStyleIdx="1" presStyleCnt="2" custScaleY="141965">
        <dgm:presLayoutVars>
          <dgm:bulletEnabled val="1"/>
        </dgm:presLayoutVars>
      </dgm:prSet>
      <dgm:spPr/>
    </dgm:pt>
  </dgm:ptLst>
  <dgm:cxnLst>
    <dgm:cxn modelId="{2721D40C-A03E-4F0D-A0B7-BD516D72DFEB}" srcId="{3548E57F-9013-40D5-9A0A-75F538730F7D}" destId="{1A5DAB09-B057-432B-999B-3FFBA3B006D5}" srcOrd="0" destOrd="0" parTransId="{3BF27E35-02CC-45C1-A281-069B548584F6}" sibTransId="{B4D3589D-9182-4B06-8AEE-2CC162F1A32D}"/>
    <dgm:cxn modelId="{634DEE10-F51F-4E10-BAB3-E125A08FE9A8}" type="presOf" srcId="{65385311-E42B-49BB-9D5E-81B50D65587A}" destId="{EBE022D9-5038-4748-8A93-2CACA2653280}" srcOrd="0" destOrd="0" presId="urn:microsoft.com/office/officeart/2005/8/layout/vList2"/>
    <dgm:cxn modelId="{B7096F38-59D3-4D82-B17D-EC50457BA95B}" srcId="{6B1CEAD0-187C-4431-BAA8-BE3AB903D262}" destId="{597DDB5B-0F09-4131-867D-91F92FE32DC5}" srcOrd="2" destOrd="0" parTransId="{50C68A8E-58B5-40BD-BFE3-886689E987DD}" sibTransId="{061C9598-88DA-4EAA-A18A-F78B24808D2A}"/>
    <dgm:cxn modelId="{80E6E53C-FC24-4528-A9E8-4AFDF79A81F2}" srcId="{6B1CEAD0-187C-4431-BAA8-BE3AB903D262}" destId="{F44B7806-F1CF-4F0E-BC19-BF25F37BACD2}" srcOrd="1" destOrd="0" parTransId="{F90BF673-E2BD-4D60-8D1E-797C16313613}" sibTransId="{717BCF11-5B16-47C0-BD8C-18845315F438}"/>
    <dgm:cxn modelId="{878EAC43-A025-49BF-9C99-47673D00FB83}" type="presOf" srcId="{CC2E05FD-C9E8-4C75-B56D-E1C51A1C431D}" destId="{EBE022D9-5038-4748-8A93-2CACA2653280}" srcOrd="0" destOrd="4" presId="urn:microsoft.com/office/officeart/2005/8/layout/vList2"/>
    <dgm:cxn modelId="{031BE467-C079-4E54-832E-BB61D9F2DA85}" type="presOf" srcId="{F44B7806-F1CF-4F0E-BC19-BF25F37BACD2}" destId="{BA253A94-1737-47C0-B710-2C5F27C3ED83}" srcOrd="0" destOrd="0" presId="urn:microsoft.com/office/officeart/2005/8/layout/vList2"/>
    <dgm:cxn modelId="{2A122069-AF05-4650-878E-293F1FFCFF65}" type="presOf" srcId="{597DDB5B-0F09-4131-867D-91F92FE32DC5}" destId="{E04CEBD5-17B9-42B9-B753-E67D3FF1FE88}" srcOrd="0" destOrd="0" presId="urn:microsoft.com/office/officeart/2005/8/layout/vList2"/>
    <dgm:cxn modelId="{DEF6166C-394F-4F90-A7F5-7D84E933F96D}" srcId="{597DDB5B-0F09-4131-867D-91F92FE32DC5}" destId="{8C192426-F4F1-4AC8-80A5-01D0A7E2149E}" srcOrd="1" destOrd="0" parTransId="{E4507AB0-EE2F-486C-936C-A758C442A994}" sibTransId="{7B235FF8-4DF2-4D87-8545-6642767DF3F9}"/>
    <dgm:cxn modelId="{67E3064E-D4A4-4126-8CFA-D8C92E6FE03E}" srcId="{597DDB5B-0F09-4131-867D-91F92FE32DC5}" destId="{CC2E05FD-C9E8-4C75-B56D-E1C51A1C431D}" srcOrd="4" destOrd="0" parTransId="{02717238-4EEE-49D4-BB89-92E534CFF257}" sibTransId="{3837511B-6184-4378-9365-DD7A6B4515A0}"/>
    <dgm:cxn modelId="{BB00FA4F-86F8-4418-AD3D-3EA8988DF6F1}" type="presOf" srcId="{1A5DAB09-B057-432B-999B-3FFBA3B006D5}" destId="{5739700C-D645-4973-B7F0-E23745FA8971}" srcOrd="0" destOrd="0" presId="urn:microsoft.com/office/officeart/2005/8/layout/vList2"/>
    <dgm:cxn modelId="{20DF5071-CC5E-4FB6-AA6C-CA6C874AA3E6}" type="presOf" srcId="{6B1CEAD0-187C-4431-BAA8-BE3AB903D262}" destId="{9C270971-AE03-4601-9AA1-A3EE986336D1}" srcOrd="0" destOrd="0" presId="urn:microsoft.com/office/officeart/2005/8/layout/vList2"/>
    <dgm:cxn modelId="{7E420072-011F-462A-A219-93AF9BFA6527}" srcId="{597DDB5B-0F09-4131-867D-91F92FE32DC5}" destId="{DCFFD715-0CFD-4924-8ED4-9B85EFEED17E}" srcOrd="2" destOrd="0" parTransId="{942DDE5B-7619-4103-B622-C0B9CA260511}" sibTransId="{C93B44C1-F2E0-4E40-BA8F-7AC747D8AB01}"/>
    <dgm:cxn modelId="{E4546856-D23C-4F29-B376-C038F8DC7D41}" type="presOf" srcId="{8C192426-F4F1-4AC8-80A5-01D0A7E2149E}" destId="{EBE022D9-5038-4748-8A93-2CACA2653280}" srcOrd="0" destOrd="1" presId="urn:microsoft.com/office/officeart/2005/8/layout/vList2"/>
    <dgm:cxn modelId="{C6551957-1F66-4894-AB8D-ADC5D8B88490}" type="presOf" srcId="{3548E57F-9013-40D5-9A0A-75F538730F7D}" destId="{87279F81-B5A6-411C-8071-02BFEB637084}" srcOrd="0" destOrd="0" presId="urn:microsoft.com/office/officeart/2005/8/layout/vList2"/>
    <dgm:cxn modelId="{51669690-B175-4EB2-A790-FB292AC0A908}" srcId="{597DDB5B-0F09-4131-867D-91F92FE32DC5}" destId="{65385311-E42B-49BB-9D5E-81B50D65587A}" srcOrd="0" destOrd="0" parTransId="{3AAF2278-9C14-40F4-9BB7-04315359E8E1}" sibTransId="{A31BE0D3-F4C9-4EDB-A893-A2259B626B2F}"/>
    <dgm:cxn modelId="{D6D40D92-5848-48D5-9897-FEB069CDC578}" type="presOf" srcId="{F7845404-65D3-47BB-9810-F29662CF8B9E}" destId="{EBE022D9-5038-4748-8A93-2CACA2653280}" srcOrd="0" destOrd="3" presId="urn:microsoft.com/office/officeart/2005/8/layout/vList2"/>
    <dgm:cxn modelId="{7FF8FA97-D415-4B93-A64D-911DC672BF9B}" type="presOf" srcId="{DCFFD715-0CFD-4924-8ED4-9B85EFEED17E}" destId="{EBE022D9-5038-4748-8A93-2CACA2653280}" srcOrd="0" destOrd="2" presId="urn:microsoft.com/office/officeart/2005/8/layout/vList2"/>
    <dgm:cxn modelId="{D29CED99-4734-4619-A64F-B51EA40FEA5C}" srcId="{6B1CEAD0-187C-4431-BAA8-BE3AB903D262}" destId="{3548E57F-9013-40D5-9A0A-75F538730F7D}" srcOrd="0" destOrd="0" parTransId="{8932860E-2A85-4A08-B077-1C8DD5BED7A6}" sibTransId="{D261E3E8-4FB8-4791-B798-8A0FBF880AEF}"/>
    <dgm:cxn modelId="{47995DD9-30A9-4586-B114-02642339EA60}" srcId="{597DDB5B-0F09-4131-867D-91F92FE32DC5}" destId="{F7845404-65D3-47BB-9810-F29662CF8B9E}" srcOrd="3" destOrd="0" parTransId="{0D65F789-4879-4C9C-968E-E2B5C166F2CF}" sibTransId="{C3100BB2-8977-4E4A-ACD6-9EA9B98853FD}"/>
    <dgm:cxn modelId="{40AC0942-5142-4E26-A0E0-FFE9AE403E55}" type="presParOf" srcId="{9C270971-AE03-4601-9AA1-A3EE986336D1}" destId="{87279F81-B5A6-411C-8071-02BFEB637084}" srcOrd="0" destOrd="0" presId="urn:microsoft.com/office/officeart/2005/8/layout/vList2"/>
    <dgm:cxn modelId="{8505360E-1A4A-4DFD-8276-E20EB5980022}" type="presParOf" srcId="{9C270971-AE03-4601-9AA1-A3EE986336D1}" destId="{5739700C-D645-4973-B7F0-E23745FA8971}" srcOrd="1" destOrd="0" presId="urn:microsoft.com/office/officeart/2005/8/layout/vList2"/>
    <dgm:cxn modelId="{167D84FF-74CE-45DC-863C-1B9F63F9A373}" type="presParOf" srcId="{9C270971-AE03-4601-9AA1-A3EE986336D1}" destId="{BA253A94-1737-47C0-B710-2C5F27C3ED83}" srcOrd="2" destOrd="0" presId="urn:microsoft.com/office/officeart/2005/8/layout/vList2"/>
    <dgm:cxn modelId="{30AC617D-268A-4CF8-AC91-27C5FDB22054}" type="presParOf" srcId="{9C270971-AE03-4601-9AA1-A3EE986336D1}" destId="{07B8BD80-9F02-4FF3-9602-CA6A382B8D29}" srcOrd="3" destOrd="0" presId="urn:microsoft.com/office/officeart/2005/8/layout/vList2"/>
    <dgm:cxn modelId="{6027FB4F-1291-4B76-AA95-BBEF1615DE2C}" type="presParOf" srcId="{9C270971-AE03-4601-9AA1-A3EE986336D1}" destId="{E04CEBD5-17B9-42B9-B753-E67D3FF1FE88}" srcOrd="4" destOrd="0" presId="urn:microsoft.com/office/officeart/2005/8/layout/vList2"/>
    <dgm:cxn modelId="{28F54A42-88ED-428E-8DAA-425E26894EAA}" type="presParOf" srcId="{9C270971-AE03-4601-9AA1-A3EE986336D1}" destId="{EBE022D9-5038-4748-8A93-2CACA26532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1CEAD0-187C-4431-BAA8-BE3AB903D2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548E57F-9013-40D5-9A0A-75F538730F7D}">
      <dgm:prSet phldrT="[Текст]"/>
      <dgm:spPr/>
      <dgm:t>
        <a:bodyPr/>
        <a:lstStyle/>
        <a:p>
          <a:r>
            <a:rPr lang="uk-UA" dirty="0"/>
            <a:t>ІІІ покоління ЕОМ</a:t>
          </a:r>
        </a:p>
      </dgm:t>
    </dgm:pt>
    <dgm:pt modelId="{8932860E-2A85-4A08-B077-1C8DD5BED7A6}" type="parTrans" cxnId="{D29CED99-4734-4619-A64F-B51EA40FEA5C}">
      <dgm:prSet/>
      <dgm:spPr/>
      <dgm:t>
        <a:bodyPr/>
        <a:lstStyle/>
        <a:p>
          <a:endParaRPr lang="uk-UA"/>
        </a:p>
      </dgm:t>
    </dgm:pt>
    <dgm:pt modelId="{D261E3E8-4FB8-4791-B798-8A0FBF880AEF}" type="sibTrans" cxnId="{D29CED99-4734-4619-A64F-B51EA40FEA5C}">
      <dgm:prSet/>
      <dgm:spPr/>
      <dgm:t>
        <a:bodyPr/>
        <a:lstStyle/>
        <a:p>
          <a:endParaRPr lang="uk-UA"/>
        </a:p>
      </dgm:t>
    </dgm:pt>
    <dgm:pt modelId="{1A5DAB09-B057-432B-999B-3FFBA3B006D5}">
      <dgm:prSet phldrT="[Текст]"/>
      <dgm:spPr/>
      <dgm:t>
        <a:bodyPr/>
        <a:lstStyle/>
        <a:p>
          <a:r>
            <a:rPr lang="ru-RU" dirty="0" err="1"/>
            <a:t>кінець</a:t>
          </a:r>
          <a:r>
            <a:rPr lang="ru-RU" dirty="0"/>
            <a:t> 60-х - </a:t>
          </a:r>
          <a:r>
            <a:rPr lang="ru-RU" dirty="0" err="1"/>
            <a:t>кінець</a:t>
          </a:r>
          <a:r>
            <a:rPr lang="ru-RU" dirty="0"/>
            <a:t> 70-х.</a:t>
          </a:r>
          <a:endParaRPr lang="uk-UA" dirty="0"/>
        </a:p>
      </dgm:t>
    </dgm:pt>
    <dgm:pt modelId="{3BF27E35-02CC-45C1-A281-069B548584F6}" type="parTrans" cxnId="{2721D40C-A03E-4F0D-A0B7-BD516D72DFEB}">
      <dgm:prSet/>
      <dgm:spPr/>
      <dgm:t>
        <a:bodyPr/>
        <a:lstStyle/>
        <a:p>
          <a:endParaRPr lang="uk-UA"/>
        </a:p>
      </dgm:t>
    </dgm:pt>
    <dgm:pt modelId="{B4D3589D-9182-4B06-8AEE-2CC162F1A32D}" type="sibTrans" cxnId="{2721D40C-A03E-4F0D-A0B7-BD516D72DFEB}">
      <dgm:prSet/>
      <dgm:spPr/>
      <dgm:t>
        <a:bodyPr/>
        <a:lstStyle/>
        <a:p>
          <a:endParaRPr lang="uk-UA"/>
        </a:p>
      </dgm:t>
    </dgm:pt>
    <dgm:pt modelId="{F44B7806-F1CF-4F0E-BC19-BF25F37BACD2}">
      <dgm:prSet phldrT="[Текст]"/>
      <dgm:spPr/>
      <dgm:t>
        <a:bodyPr/>
        <a:lstStyle/>
        <a:p>
          <a:r>
            <a:rPr lang="ru-RU" dirty="0" err="1">
              <a:effectLst/>
            </a:rPr>
            <a:t>Елементна</a:t>
          </a:r>
          <a:r>
            <a:rPr lang="ru-RU" dirty="0">
              <a:effectLst/>
            </a:rPr>
            <a:t> база - </a:t>
          </a:r>
          <a:r>
            <a:rPr lang="ru-RU" dirty="0" err="1">
              <a:effectLst/>
            </a:rPr>
            <a:t>інтегральні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схеми</a:t>
          </a:r>
          <a:r>
            <a:rPr lang="ru-RU" dirty="0">
              <a:effectLst/>
            </a:rPr>
            <a:t>, 				</a:t>
          </a:r>
          <a:r>
            <a:rPr lang="ru-RU" dirty="0" err="1">
              <a:effectLst/>
            </a:rPr>
            <a:t>багатошаровий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друкований</a:t>
          </a:r>
          <a:r>
            <a:rPr lang="ru-RU" dirty="0">
              <a:effectLst/>
            </a:rPr>
            <a:t> монтаж. </a:t>
          </a:r>
          <a:endParaRPr lang="uk-UA" dirty="0"/>
        </a:p>
      </dgm:t>
    </dgm:pt>
    <dgm:pt modelId="{F90BF673-E2BD-4D60-8D1E-797C16313613}" type="parTrans" cxnId="{80E6E53C-FC24-4528-A9E8-4AFDF79A81F2}">
      <dgm:prSet/>
      <dgm:spPr/>
      <dgm:t>
        <a:bodyPr/>
        <a:lstStyle/>
        <a:p>
          <a:endParaRPr lang="uk-UA"/>
        </a:p>
      </dgm:t>
    </dgm:pt>
    <dgm:pt modelId="{717BCF11-5B16-47C0-BD8C-18845315F438}" type="sibTrans" cxnId="{80E6E53C-FC24-4528-A9E8-4AFDF79A81F2}">
      <dgm:prSet/>
      <dgm:spPr/>
      <dgm:t>
        <a:bodyPr/>
        <a:lstStyle/>
        <a:p>
          <a:endParaRPr lang="uk-UA"/>
        </a:p>
      </dgm:t>
    </dgm:pt>
    <dgm:pt modelId="{65385311-E42B-49BB-9D5E-81B50D65587A}">
      <dgm:prSet phldrT="[Текст]"/>
      <dgm:spPr/>
      <dgm:t>
        <a:bodyPr/>
        <a:lstStyle/>
        <a:p>
          <a:r>
            <a:rPr lang="ru-RU">
              <a:effectLst/>
            </a:rPr>
            <a:t>різке зниження габаритів ЕОМ,</a:t>
          </a:r>
          <a:endParaRPr lang="uk-UA" dirty="0"/>
        </a:p>
      </dgm:t>
    </dgm:pt>
    <dgm:pt modelId="{3AAF2278-9C14-40F4-9BB7-04315359E8E1}" type="parTrans" cxnId="{51669690-B175-4EB2-A790-FB292AC0A908}">
      <dgm:prSet/>
      <dgm:spPr/>
      <dgm:t>
        <a:bodyPr/>
        <a:lstStyle/>
        <a:p>
          <a:endParaRPr lang="uk-UA"/>
        </a:p>
      </dgm:t>
    </dgm:pt>
    <dgm:pt modelId="{A31BE0D3-F4C9-4EDB-A893-A2259B626B2F}" type="sibTrans" cxnId="{51669690-B175-4EB2-A790-FB292AC0A908}">
      <dgm:prSet/>
      <dgm:spPr/>
      <dgm:t>
        <a:bodyPr/>
        <a:lstStyle/>
        <a:p>
          <a:endParaRPr lang="uk-UA"/>
        </a:p>
      </dgm:t>
    </dgm:pt>
    <dgm:pt modelId="{597DDB5B-0F09-4131-867D-91F92FE32DC5}">
      <dgm:prSet phldrT="[Текст]"/>
      <dgm:spPr/>
      <dgm:t>
        <a:bodyPr/>
        <a:lstStyle/>
        <a:p>
          <a:r>
            <a:rPr lang="ru-RU">
              <a:effectLst/>
            </a:rPr>
            <a:t>Характеристика:</a:t>
          </a:r>
          <a:endParaRPr lang="uk-UA" dirty="0"/>
        </a:p>
      </dgm:t>
    </dgm:pt>
    <dgm:pt modelId="{50C68A8E-58B5-40BD-BFE3-886689E987DD}" type="parTrans" cxnId="{B7096F38-59D3-4D82-B17D-EC50457BA95B}">
      <dgm:prSet/>
      <dgm:spPr/>
      <dgm:t>
        <a:bodyPr/>
        <a:lstStyle/>
        <a:p>
          <a:endParaRPr lang="uk-UA"/>
        </a:p>
      </dgm:t>
    </dgm:pt>
    <dgm:pt modelId="{061C9598-88DA-4EAA-A18A-F78B24808D2A}" type="sibTrans" cxnId="{B7096F38-59D3-4D82-B17D-EC50457BA95B}">
      <dgm:prSet/>
      <dgm:spPr/>
      <dgm:t>
        <a:bodyPr/>
        <a:lstStyle/>
        <a:p>
          <a:endParaRPr lang="uk-UA"/>
        </a:p>
      </dgm:t>
    </dgm:pt>
    <dgm:pt modelId="{1B19C549-4EC7-4FC6-8E15-41128862E251}">
      <dgm:prSet/>
      <dgm:spPr/>
      <dgm:t>
        <a:bodyPr/>
        <a:lstStyle/>
        <a:p>
          <a:r>
            <a:rPr lang="ru-RU">
              <a:effectLst/>
            </a:rPr>
            <a:t>підвищення їх надійності,</a:t>
          </a:r>
          <a:endParaRPr lang="ru-RU" dirty="0">
            <a:effectLst/>
          </a:endParaRPr>
        </a:p>
      </dgm:t>
    </dgm:pt>
    <dgm:pt modelId="{784F621E-2BFC-46C5-9A15-0AFB4F4640DF}" type="parTrans" cxnId="{B17D7D1E-350E-4E0E-AE4A-6ADF734FD2ED}">
      <dgm:prSet/>
      <dgm:spPr/>
      <dgm:t>
        <a:bodyPr/>
        <a:lstStyle/>
        <a:p>
          <a:endParaRPr lang="uk-UA"/>
        </a:p>
      </dgm:t>
    </dgm:pt>
    <dgm:pt modelId="{2A125E17-4A79-4309-817D-D3D55AE6DDD3}" type="sibTrans" cxnId="{B17D7D1E-350E-4E0E-AE4A-6ADF734FD2ED}">
      <dgm:prSet/>
      <dgm:spPr/>
      <dgm:t>
        <a:bodyPr/>
        <a:lstStyle/>
        <a:p>
          <a:endParaRPr lang="uk-UA"/>
        </a:p>
      </dgm:t>
    </dgm:pt>
    <dgm:pt modelId="{76DE4894-08BD-4240-9C09-5A1D7DC7F843}">
      <dgm:prSet/>
      <dgm:spPr/>
      <dgm:t>
        <a:bodyPr/>
        <a:lstStyle/>
        <a:p>
          <a:r>
            <a:rPr lang="ru-RU">
              <a:effectLst/>
            </a:rPr>
            <a:t>збільшення продуктивності,</a:t>
          </a:r>
          <a:endParaRPr lang="ru-RU" dirty="0">
            <a:effectLst/>
          </a:endParaRPr>
        </a:p>
      </dgm:t>
    </dgm:pt>
    <dgm:pt modelId="{1C979722-A67F-4011-8E8C-DCDDFA849D87}" type="parTrans" cxnId="{18FCDEA7-A17D-4B05-969F-923F26F30081}">
      <dgm:prSet/>
      <dgm:spPr/>
      <dgm:t>
        <a:bodyPr/>
        <a:lstStyle/>
        <a:p>
          <a:endParaRPr lang="uk-UA"/>
        </a:p>
      </dgm:t>
    </dgm:pt>
    <dgm:pt modelId="{47B39295-9EF0-40D4-B442-1DA097545709}" type="sibTrans" cxnId="{18FCDEA7-A17D-4B05-969F-923F26F30081}">
      <dgm:prSet/>
      <dgm:spPr/>
      <dgm:t>
        <a:bodyPr/>
        <a:lstStyle/>
        <a:p>
          <a:endParaRPr lang="uk-UA"/>
        </a:p>
      </dgm:t>
    </dgm:pt>
    <dgm:pt modelId="{9C6C8441-5FA1-4A5B-B7FF-4A0A628F2D8C}">
      <dgm:prSet/>
      <dgm:spPr/>
      <dgm:t>
        <a:bodyPr/>
        <a:lstStyle/>
        <a:p>
          <a:r>
            <a:rPr lang="ru-RU" dirty="0">
              <a:effectLst/>
            </a:rPr>
            <a:t>доступ з </a:t>
          </a:r>
          <a:r>
            <a:rPr lang="ru-RU" dirty="0" err="1">
              <a:effectLst/>
            </a:rPr>
            <a:t>віддалених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терміналів</a:t>
          </a:r>
          <a:endParaRPr lang="ru-RU" dirty="0">
            <a:effectLst/>
          </a:endParaRPr>
        </a:p>
      </dgm:t>
    </dgm:pt>
    <dgm:pt modelId="{D482375D-E02B-4600-832B-64511B21E8C8}" type="parTrans" cxnId="{5B52CB46-05A6-40F6-B0CC-89117CFD88B1}">
      <dgm:prSet/>
      <dgm:spPr/>
      <dgm:t>
        <a:bodyPr/>
        <a:lstStyle/>
        <a:p>
          <a:endParaRPr lang="uk-UA"/>
        </a:p>
      </dgm:t>
    </dgm:pt>
    <dgm:pt modelId="{9ED0D345-8EE3-490B-9DF4-93C2E115A505}" type="sibTrans" cxnId="{5B52CB46-05A6-40F6-B0CC-89117CFD88B1}">
      <dgm:prSet/>
      <dgm:spPr/>
      <dgm:t>
        <a:bodyPr/>
        <a:lstStyle/>
        <a:p>
          <a:endParaRPr lang="uk-UA"/>
        </a:p>
      </dgm:t>
    </dgm:pt>
    <dgm:pt modelId="{9C270971-AE03-4601-9AA1-A3EE986336D1}" type="pres">
      <dgm:prSet presAssocID="{6B1CEAD0-187C-4431-BAA8-BE3AB903D262}" presName="linear" presStyleCnt="0">
        <dgm:presLayoutVars>
          <dgm:animLvl val="lvl"/>
          <dgm:resizeHandles val="exact"/>
        </dgm:presLayoutVars>
      </dgm:prSet>
      <dgm:spPr/>
    </dgm:pt>
    <dgm:pt modelId="{87279F81-B5A6-411C-8071-02BFEB637084}" type="pres">
      <dgm:prSet presAssocID="{3548E57F-9013-40D5-9A0A-75F538730F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39700C-D645-4973-B7F0-E23745FA8971}" type="pres">
      <dgm:prSet presAssocID="{3548E57F-9013-40D5-9A0A-75F538730F7D}" presName="childText" presStyleLbl="revTx" presStyleIdx="0" presStyleCnt="2">
        <dgm:presLayoutVars>
          <dgm:bulletEnabled val="1"/>
        </dgm:presLayoutVars>
      </dgm:prSet>
      <dgm:spPr/>
    </dgm:pt>
    <dgm:pt modelId="{BA253A94-1737-47C0-B710-2C5F27C3ED83}" type="pres">
      <dgm:prSet presAssocID="{F44B7806-F1CF-4F0E-BC19-BF25F37BAC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B8BD80-9F02-4FF3-9602-CA6A382B8D29}" type="pres">
      <dgm:prSet presAssocID="{717BCF11-5B16-47C0-BD8C-18845315F438}" presName="spacer" presStyleCnt="0"/>
      <dgm:spPr/>
    </dgm:pt>
    <dgm:pt modelId="{E04CEBD5-17B9-42B9-B753-E67D3FF1FE88}" type="pres">
      <dgm:prSet presAssocID="{597DDB5B-0F09-4131-867D-91F92FE32D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E022D9-5038-4748-8A93-2CACA2653280}" type="pres">
      <dgm:prSet presAssocID="{597DDB5B-0F09-4131-867D-91F92FE32DC5}" presName="childText" presStyleLbl="revTx" presStyleIdx="1" presStyleCnt="2" custScaleY="137405">
        <dgm:presLayoutVars>
          <dgm:bulletEnabled val="1"/>
        </dgm:presLayoutVars>
      </dgm:prSet>
      <dgm:spPr/>
    </dgm:pt>
  </dgm:ptLst>
  <dgm:cxnLst>
    <dgm:cxn modelId="{2721D40C-A03E-4F0D-A0B7-BD516D72DFEB}" srcId="{3548E57F-9013-40D5-9A0A-75F538730F7D}" destId="{1A5DAB09-B057-432B-999B-3FFBA3B006D5}" srcOrd="0" destOrd="0" parTransId="{3BF27E35-02CC-45C1-A281-069B548584F6}" sibTransId="{B4D3589D-9182-4B06-8AEE-2CC162F1A32D}"/>
    <dgm:cxn modelId="{B17D7D1E-350E-4E0E-AE4A-6ADF734FD2ED}" srcId="{597DDB5B-0F09-4131-867D-91F92FE32DC5}" destId="{1B19C549-4EC7-4FC6-8E15-41128862E251}" srcOrd="1" destOrd="0" parTransId="{784F621E-2BFC-46C5-9A15-0AFB4F4640DF}" sibTransId="{2A125E17-4A79-4309-817D-D3D55AE6DDD3}"/>
    <dgm:cxn modelId="{58CA7526-789E-4E5C-859F-438A8C7E7D47}" type="presOf" srcId="{6B1CEAD0-187C-4431-BAA8-BE3AB903D262}" destId="{9C270971-AE03-4601-9AA1-A3EE986336D1}" srcOrd="0" destOrd="0" presId="urn:microsoft.com/office/officeart/2005/8/layout/vList2"/>
    <dgm:cxn modelId="{09D16C31-62D9-4376-8E44-4006EB80AF73}" type="presOf" srcId="{65385311-E42B-49BB-9D5E-81B50D65587A}" destId="{EBE022D9-5038-4748-8A93-2CACA2653280}" srcOrd="0" destOrd="0" presId="urn:microsoft.com/office/officeart/2005/8/layout/vList2"/>
    <dgm:cxn modelId="{B7096F38-59D3-4D82-B17D-EC50457BA95B}" srcId="{6B1CEAD0-187C-4431-BAA8-BE3AB903D262}" destId="{597DDB5B-0F09-4131-867D-91F92FE32DC5}" srcOrd="2" destOrd="0" parTransId="{50C68A8E-58B5-40BD-BFE3-886689E987DD}" sibTransId="{061C9598-88DA-4EAA-A18A-F78B24808D2A}"/>
    <dgm:cxn modelId="{80E6E53C-FC24-4528-A9E8-4AFDF79A81F2}" srcId="{6B1CEAD0-187C-4431-BAA8-BE3AB903D262}" destId="{F44B7806-F1CF-4F0E-BC19-BF25F37BACD2}" srcOrd="1" destOrd="0" parTransId="{F90BF673-E2BD-4D60-8D1E-797C16313613}" sibTransId="{717BCF11-5B16-47C0-BD8C-18845315F438}"/>
    <dgm:cxn modelId="{5B52CB46-05A6-40F6-B0CC-89117CFD88B1}" srcId="{597DDB5B-0F09-4131-867D-91F92FE32DC5}" destId="{9C6C8441-5FA1-4A5B-B7FF-4A0A628F2D8C}" srcOrd="3" destOrd="0" parTransId="{D482375D-E02B-4600-832B-64511B21E8C8}" sibTransId="{9ED0D345-8EE3-490B-9DF4-93C2E115A505}"/>
    <dgm:cxn modelId="{8325676A-D227-4D45-9BBC-B7E420C1536A}" type="presOf" srcId="{597DDB5B-0F09-4131-867D-91F92FE32DC5}" destId="{E04CEBD5-17B9-42B9-B753-E67D3FF1FE88}" srcOrd="0" destOrd="0" presId="urn:microsoft.com/office/officeart/2005/8/layout/vList2"/>
    <dgm:cxn modelId="{4C3A8C71-189D-45BB-BC55-0D5B6E7A22A4}" type="presOf" srcId="{F44B7806-F1CF-4F0E-BC19-BF25F37BACD2}" destId="{BA253A94-1737-47C0-B710-2C5F27C3ED83}" srcOrd="0" destOrd="0" presId="urn:microsoft.com/office/officeart/2005/8/layout/vList2"/>
    <dgm:cxn modelId="{FE28EC89-D7F3-4B97-A730-C2FBADB12EC5}" type="presOf" srcId="{3548E57F-9013-40D5-9A0A-75F538730F7D}" destId="{87279F81-B5A6-411C-8071-02BFEB637084}" srcOrd="0" destOrd="0" presId="urn:microsoft.com/office/officeart/2005/8/layout/vList2"/>
    <dgm:cxn modelId="{51669690-B175-4EB2-A790-FB292AC0A908}" srcId="{597DDB5B-0F09-4131-867D-91F92FE32DC5}" destId="{65385311-E42B-49BB-9D5E-81B50D65587A}" srcOrd="0" destOrd="0" parTransId="{3AAF2278-9C14-40F4-9BB7-04315359E8E1}" sibTransId="{A31BE0D3-F4C9-4EDB-A893-A2259B626B2F}"/>
    <dgm:cxn modelId="{95161491-4F9B-48B8-BEF9-69F3DA6E7B16}" type="presOf" srcId="{9C6C8441-5FA1-4A5B-B7FF-4A0A628F2D8C}" destId="{EBE022D9-5038-4748-8A93-2CACA2653280}" srcOrd="0" destOrd="3" presId="urn:microsoft.com/office/officeart/2005/8/layout/vList2"/>
    <dgm:cxn modelId="{D29CED99-4734-4619-A64F-B51EA40FEA5C}" srcId="{6B1CEAD0-187C-4431-BAA8-BE3AB903D262}" destId="{3548E57F-9013-40D5-9A0A-75F538730F7D}" srcOrd="0" destOrd="0" parTransId="{8932860E-2A85-4A08-B077-1C8DD5BED7A6}" sibTransId="{D261E3E8-4FB8-4791-B798-8A0FBF880AEF}"/>
    <dgm:cxn modelId="{20B7FBA4-DB29-44A7-8654-9CBE27B2FC01}" type="presOf" srcId="{1B19C549-4EC7-4FC6-8E15-41128862E251}" destId="{EBE022D9-5038-4748-8A93-2CACA2653280}" srcOrd="0" destOrd="1" presId="urn:microsoft.com/office/officeart/2005/8/layout/vList2"/>
    <dgm:cxn modelId="{18FCDEA7-A17D-4B05-969F-923F26F30081}" srcId="{597DDB5B-0F09-4131-867D-91F92FE32DC5}" destId="{76DE4894-08BD-4240-9C09-5A1D7DC7F843}" srcOrd="2" destOrd="0" parTransId="{1C979722-A67F-4011-8E8C-DCDDFA849D87}" sibTransId="{47B39295-9EF0-40D4-B442-1DA097545709}"/>
    <dgm:cxn modelId="{F4226DCB-0C98-46BA-94C0-C43AA65D8CC0}" type="presOf" srcId="{76DE4894-08BD-4240-9C09-5A1D7DC7F843}" destId="{EBE022D9-5038-4748-8A93-2CACA2653280}" srcOrd="0" destOrd="2" presId="urn:microsoft.com/office/officeart/2005/8/layout/vList2"/>
    <dgm:cxn modelId="{54BF7FF5-AB42-436F-9F50-C8DAD2CB85B5}" type="presOf" srcId="{1A5DAB09-B057-432B-999B-3FFBA3B006D5}" destId="{5739700C-D645-4973-B7F0-E23745FA8971}" srcOrd="0" destOrd="0" presId="urn:microsoft.com/office/officeart/2005/8/layout/vList2"/>
    <dgm:cxn modelId="{FE2BE725-EE38-43A3-8D01-12BBA8F296B6}" type="presParOf" srcId="{9C270971-AE03-4601-9AA1-A3EE986336D1}" destId="{87279F81-B5A6-411C-8071-02BFEB637084}" srcOrd="0" destOrd="0" presId="urn:microsoft.com/office/officeart/2005/8/layout/vList2"/>
    <dgm:cxn modelId="{85EC3003-7158-4934-A9E5-8C9152AE1AEC}" type="presParOf" srcId="{9C270971-AE03-4601-9AA1-A3EE986336D1}" destId="{5739700C-D645-4973-B7F0-E23745FA8971}" srcOrd="1" destOrd="0" presId="urn:microsoft.com/office/officeart/2005/8/layout/vList2"/>
    <dgm:cxn modelId="{C7BCE5AA-727E-4A08-9BEE-01805E96A2E1}" type="presParOf" srcId="{9C270971-AE03-4601-9AA1-A3EE986336D1}" destId="{BA253A94-1737-47C0-B710-2C5F27C3ED83}" srcOrd="2" destOrd="0" presId="urn:microsoft.com/office/officeart/2005/8/layout/vList2"/>
    <dgm:cxn modelId="{7557424F-FA67-47BB-B7F0-1E939D0A8865}" type="presParOf" srcId="{9C270971-AE03-4601-9AA1-A3EE986336D1}" destId="{07B8BD80-9F02-4FF3-9602-CA6A382B8D29}" srcOrd="3" destOrd="0" presId="urn:microsoft.com/office/officeart/2005/8/layout/vList2"/>
    <dgm:cxn modelId="{1FABF40F-D10E-4444-BB90-C35469739012}" type="presParOf" srcId="{9C270971-AE03-4601-9AA1-A3EE986336D1}" destId="{E04CEBD5-17B9-42B9-B753-E67D3FF1FE88}" srcOrd="4" destOrd="0" presId="urn:microsoft.com/office/officeart/2005/8/layout/vList2"/>
    <dgm:cxn modelId="{59530654-3A8E-414C-B5D3-253FEB6C347D}" type="presParOf" srcId="{9C270971-AE03-4601-9AA1-A3EE986336D1}" destId="{EBE022D9-5038-4748-8A93-2CACA26532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1CEAD0-187C-4431-BAA8-BE3AB903D2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548E57F-9013-40D5-9A0A-75F538730F7D}">
      <dgm:prSet phldrT="[Текст]"/>
      <dgm:spPr/>
      <dgm:t>
        <a:bodyPr/>
        <a:lstStyle/>
        <a:p>
          <a:r>
            <a:rPr lang="uk-UA" dirty="0"/>
            <a:t>І</a:t>
          </a:r>
          <a:r>
            <a:rPr lang="en-US" dirty="0"/>
            <a:t>V</a:t>
          </a:r>
          <a:r>
            <a:rPr lang="uk-UA" dirty="0"/>
            <a:t> покоління ЕОМ</a:t>
          </a:r>
        </a:p>
      </dgm:t>
    </dgm:pt>
    <dgm:pt modelId="{8932860E-2A85-4A08-B077-1C8DD5BED7A6}" type="parTrans" cxnId="{D29CED99-4734-4619-A64F-B51EA40FEA5C}">
      <dgm:prSet/>
      <dgm:spPr/>
      <dgm:t>
        <a:bodyPr/>
        <a:lstStyle/>
        <a:p>
          <a:endParaRPr lang="uk-UA"/>
        </a:p>
      </dgm:t>
    </dgm:pt>
    <dgm:pt modelId="{D261E3E8-4FB8-4791-B798-8A0FBF880AEF}" type="sibTrans" cxnId="{D29CED99-4734-4619-A64F-B51EA40FEA5C}">
      <dgm:prSet/>
      <dgm:spPr/>
      <dgm:t>
        <a:bodyPr/>
        <a:lstStyle/>
        <a:p>
          <a:endParaRPr lang="uk-UA"/>
        </a:p>
      </dgm:t>
    </dgm:pt>
    <dgm:pt modelId="{1A5DAB09-B057-432B-999B-3FFBA3B006D5}">
      <dgm:prSet phldrT="[Текст]"/>
      <dgm:spPr/>
      <dgm:t>
        <a:bodyPr/>
        <a:lstStyle/>
        <a:p>
          <a:r>
            <a:rPr lang="ru-RU" dirty="0"/>
            <a:t>середина 70-х - </a:t>
          </a:r>
          <a:r>
            <a:rPr lang="ru-RU" dirty="0" err="1"/>
            <a:t>кінець</a:t>
          </a:r>
          <a:r>
            <a:rPr lang="ru-RU" dirty="0"/>
            <a:t> 80-х</a:t>
          </a:r>
          <a:endParaRPr lang="uk-UA" dirty="0"/>
        </a:p>
      </dgm:t>
    </dgm:pt>
    <dgm:pt modelId="{3BF27E35-02CC-45C1-A281-069B548584F6}" type="parTrans" cxnId="{2721D40C-A03E-4F0D-A0B7-BD516D72DFEB}">
      <dgm:prSet/>
      <dgm:spPr/>
      <dgm:t>
        <a:bodyPr/>
        <a:lstStyle/>
        <a:p>
          <a:endParaRPr lang="uk-UA"/>
        </a:p>
      </dgm:t>
    </dgm:pt>
    <dgm:pt modelId="{B4D3589D-9182-4B06-8AEE-2CC162F1A32D}" type="sibTrans" cxnId="{2721D40C-A03E-4F0D-A0B7-BD516D72DFEB}">
      <dgm:prSet/>
      <dgm:spPr/>
      <dgm:t>
        <a:bodyPr/>
        <a:lstStyle/>
        <a:p>
          <a:endParaRPr lang="uk-UA"/>
        </a:p>
      </dgm:t>
    </dgm:pt>
    <dgm:pt modelId="{F44B7806-F1CF-4F0E-BC19-BF25F37BACD2}">
      <dgm:prSet phldrT="[Текст]"/>
      <dgm:spPr/>
      <dgm:t>
        <a:bodyPr/>
        <a:lstStyle/>
        <a:p>
          <a:r>
            <a:rPr lang="ru-RU" dirty="0" err="1">
              <a:effectLst/>
            </a:rPr>
            <a:t>Елементна</a:t>
          </a:r>
          <a:r>
            <a:rPr lang="ru-RU" dirty="0">
              <a:effectLst/>
            </a:rPr>
            <a:t> база - </a:t>
          </a:r>
          <a:r>
            <a:rPr lang="ru-RU" dirty="0" err="1">
              <a:effectLst/>
            </a:rPr>
            <a:t>мікропроцесори</a:t>
          </a:r>
          <a:r>
            <a:rPr lang="ru-RU" dirty="0">
              <a:effectLst/>
            </a:rPr>
            <a:t>, 				</a:t>
          </a:r>
          <a:r>
            <a:rPr lang="ru-RU" dirty="0" err="1">
              <a:effectLst/>
            </a:rPr>
            <a:t>великі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інтегральні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схеми</a:t>
          </a:r>
          <a:r>
            <a:rPr lang="ru-RU" dirty="0">
              <a:effectLst/>
            </a:rPr>
            <a:t>. </a:t>
          </a:r>
          <a:endParaRPr lang="uk-UA" dirty="0"/>
        </a:p>
      </dgm:t>
    </dgm:pt>
    <dgm:pt modelId="{F90BF673-E2BD-4D60-8D1E-797C16313613}" type="parTrans" cxnId="{80E6E53C-FC24-4528-A9E8-4AFDF79A81F2}">
      <dgm:prSet/>
      <dgm:spPr/>
      <dgm:t>
        <a:bodyPr/>
        <a:lstStyle/>
        <a:p>
          <a:endParaRPr lang="uk-UA"/>
        </a:p>
      </dgm:t>
    </dgm:pt>
    <dgm:pt modelId="{717BCF11-5B16-47C0-BD8C-18845315F438}" type="sibTrans" cxnId="{80E6E53C-FC24-4528-A9E8-4AFDF79A81F2}">
      <dgm:prSet/>
      <dgm:spPr/>
      <dgm:t>
        <a:bodyPr/>
        <a:lstStyle/>
        <a:p>
          <a:endParaRPr lang="uk-UA"/>
        </a:p>
      </dgm:t>
    </dgm:pt>
    <dgm:pt modelId="{65385311-E42B-49BB-9D5E-81B50D65587A}">
      <dgm:prSet phldrT="[Текст]"/>
      <dgm:spPr/>
      <dgm:t>
        <a:bodyPr/>
        <a:lstStyle/>
        <a:p>
          <a:r>
            <a:rPr lang="ru-RU">
              <a:effectLst/>
            </a:rPr>
            <a:t>покращення всіх технічних характеристик,</a:t>
          </a:r>
          <a:endParaRPr lang="uk-UA" dirty="0"/>
        </a:p>
      </dgm:t>
    </dgm:pt>
    <dgm:pt modelId="{3AAF2278-9C14-40F4-9BB7-04315359E8E1}" type="parTrans" cxnId="{51669690-B175-4EB2-A790-FB292AC0A908}">
      <dgm:prSet/>
      <dgm:spPr/>
      <dgm:t>
        <a:bodyPr/>
        <a:lstStyle/>
        <a:p>
          <a:endParaRPr lang="uk-UA"/>
        </a:p>
      </dgm:t>
    </dgm:pt>
    <dgm:pt modelId="{A31BE0D3-F4C9-4EDB-A893-A2259B626B2F}" type="sibTrans" cxnId="{51669690-B175-4EB2-A790-FB292AC0A908}">
      <dgm:prSet/>
      <dgm:spPr/>
      <dgm:t>
        <a:bodyPr/>
        <a:lstStyle/>
        <a:p>
          <a:endParaRPr lang="uk-UA"/>
        </a:p>
      </dgm:t>
    </dgm:pt>
    <dgm:pt modelId="{597DDB5B-0F09-4131-867D-91F92FE32DC5}">
      <dgm:prSet phldrT="[Текст]"/>
      <dgm:spPr/>
      <dgm:t>
        <a:bodyPr/>
        <a:lstStyle/>
        <a:p>
          <a:r>
            <a:rPr lang="ru-RU">
              <a:effectLst/>
            </a:rPr>
            <a:t>Характеристика:</a:t>
          </a:r>
          <a:endParaRPr lang="uk-UA" dirty="0"/>
        </a:p>
      </dgm:t>
    </dgm:pt>
    <dgm:pt modelId="{50C68A8E-58B5-40BD-BFE3-886689E987DD}" type="parTrans" cxnId="{B7096F38-59D3-4D82-B17D-EC50457BA95B}">
      <dgm:prSet/>
      <dgm:spPr/>
      <dgm:t>
        <a:bodyPr/>
        <a:lstStyle/>
        <a:p>
          <a:endParaRPr lang="uk-UA"/>
        </a:p>
      </dgm:t>
    </dgm:pt>
    <dgm:pt modelId="{061C9598-88DA-4EAA-A18A-F78B24808D2A}" type="sibTrans" cxnId="{B7096F38-59D3-4D82-B17D-EC50457BA95B}">
      <dgm:prSet/>
      <dgm:spPr/>
      <dgm:t>
        <a:bodyPr/>
        <a:lstStyle/>
        <a:p>
          <a:endParaRPr lang="uk-UA"/>
        </a:p>
      </dgm:t>
    </dgm:pt>
    <dgm:pt modelId="{543AC430-390E-416A-909C-27E94C8F3CA0}">
      <dgm:prSet/>
      <dgm:spPr/>
      <dgm:t>
        <a:bodyPr/>
        <a:lstStyle/>
        <a:p>
          <a:r>
            <a:rPr lang="ru-RU" dirty="0" err="1">
              <a:effectLst/>
            </a:rPr>
            <a:t>масовий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випуск</a:t>
          </a:r>
          <a:r>
            <a:rPr lang="ru-RU" dirty="0">
              <a:effectLst/>
            </a:rPr>
            <a:t>.</a:t>
          </a:r>
        </a:p>
      </dgm:t>
    </dgm:pt>
    <dgm:pt modelId="{C322480E-ECA3-445D-8CB5-8D1604B56E83}" type="parTrans" cxnId="{E493F8A4-4D35-4CE8-A466-03C02D127E06}">
      <dgm:prSet/>
      <dgm:spPr/>
      <dgm:t>
        <a:bodyPr/>
        <a:lstStyle/>
        <a:p>
          <a:endParaRPr lang="uk-UA"/>
        </a:p>
      </dgm:t>
    </dgm:pt>
    <dgm:pt modelId="{308116B1-5596-4006-BA5B-497F110F7C09}" type="sibTrans" cxnId="{E493F8A4-4D35-4CE8-A466-03C02D127E06}">
      <dgm:prSet/>
      <dgm:spPr/>
      <dgm:t>
        <a:bodyPr/>
        <a:lstStyle/>
        <a:p>
          <a:endParaRPr lang="uk-UA"/>
        </a:p>
      </dgm:t>
    </dgm:pt>
    <dgm:pt modelId="{99529D5C-206F-4E71-86AE-04AB4D61FE77}">
      <dgm:prSet/>
      <dgm:spPr/>
      <dgm:t>
        <a:bodyPr/>
        <a:lstStyle/>
        <a:p>
          <a:r>
            <a:rPr lang="ru-RU" dirty="0">
              <a:effectLst/>
            </a:rPr>
            <a:t>Напрямки </a:t>
          </a:r>
          <a:r>
            <a:rPr lang="ru-RU" dirty="0" err="1">
              <a:effectLst/>
            </a:rPr>
            <a:t>розвитку</a:t>
          </a:r>
          <a:endParaRPr lang="ru-RU" dirty="0">
            <a:effectLst/>
          </a:endParaRPr>
        </a:p>
      </dgm:t>
    </dgm:pt>
    <dgm:pt modelId="{F3DD8793-9E8B-4D47-BA7B-C63BBD1E4BA5}" type="parTrans" cxnId="{29414AFE-4DAD-47F8-9CD5-E366544FFD76}">
      <dgm:prSet/>
      <dgm:spPr/>
      <dgm:t>
        <a:bodyPr/>
        <a:lstStyle/>
        <a:p>
          <a:endParaRPr lang="uk-UA"/>
        </a:p>
      </dgm:t>
    </dgm:pt>
    <dgm:pt modelId="{D333DFEE-7242-4F12-8314-2ADDA7DEED7E}" type="sibTrans" cxnId="{29414AFE-4DAD-47F8-9CD5-E366544FFD76}">
      <dgm:prSet/>
      <dgm:spPr/>
      <dgm:t>
        <a:bodyPr/>
        <a:lstStyle/>
        <a:p>
          <a:endParaRPr lang="uk-UA"/>
        </a:p>
      </dgm:t>
    </dgm:pt>
    <dgm:pt modelId="{C2C2A9BC-4539-49E5-B39D-8FDBF7599BEA}">
      <dgm:prSet/>
      <dgm:spPr/>
      <dgm:t>
        <a:bodyPr/>
        <a:lstStyle/>
        <a:p>
          <a:r>
            <a:rPr lang="ru-RU" dirty="0" err="1">
              <a:effectLst/>
            </a:rPr>
            <a:t>потужні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багатопроцесорні</a:t>
          </a:r>
          <a:r>
            <a:rPr lang="ru-RU" dirty="0">
              <a:effectLst/>
            </a:rPr>
            <a:t> ОС з </a:t>
          </a:r>
          <a:r>
            <a:rPr lang="ru-RU" dirty="0" err="1">
              <a:effectLst/>
            </a:rPr>
            <a:t>високою</a:t>
          </a:r>
          <a:r>
            <a:rPr lang="ru-RU" dirty="0">
              <a:effectLst/>
            </a:rPr>
            <a:t> </a:t>
          </a:r>
          <a:r>
            <a:rPr lang="ru-RU" dirty="0" err="1">
              <a:effectLst/>
            </a:rPr>
            <a:t>продуктивністю</a:t>
          </a:r>
          <a:r>
            <a:rPr lang="ru-RU" dirty="0">
              <a:effectLst/>
            </a:rPr>
            <a:t>, </a:t>
          </a:r>
        </a:p>
      </dgm:t>
    </dgm:pt>
    <dgm:pt modelId="{9CD94A5E-7316-4ABD-AEDA-B529CFB19C5F}" type="parTrans" cxnId="{307FE110-C541-483A-AC6F-140D4586BFB1}">
      <dgm:prSet/>
      <dgm:spPr/>
      <dgm:t>
        <a:bodyPr/>
        <a:lstStyle/>
        <a:p>
          <a:endParaRPr lang="uk-UA"/>
        </a:p>
      </dgm:t>
    </dgm:pt>
    <dgm:pt modelId="{A4D68D97-1CD1-45C6-AE65-D738CA0B2172}" type="sibTrans" cxnId="{307FE110-C541-483A-AC6F-140D4586BFB1}">
      <dgm:prSet/>
      <dgm:spPr/>
      <dgm:t>
        <a:bodyPr/>
        <a:lstStyle/>
        <a:p>
          <a:endParaRPr lang="uk-UA"/>
        </a:p>
      </dgm:t>
    </dgm:pt>
    <dgm:pt modelId="{ECBDA57A-0559-43D6-82AD-A3A87F9D6162}">
      <dgm:prSet/>
      <dgm:spPr/>
      <dgm:t>
        <a:bodyPr/>
        <a:lstStyle/>
        <a:p>
          <a:r>
            <a:rPr lang="ru-RU">
              <a:effectLst/>
            </a:rPr>
            <a:t>створення дешевих мікроЕОМ</a:t>
          </a:r>
          <a:endParaRPr lang="ru-RU" dirty="0">
            <a:effectLst/>
          </a:endParaRPr>
        </a:p>
      </dgm:t>
    </dgm:pt>
    <dgm:pt modelId="{8F061CEF-4954-4142-80BA-8B4D092A759E}" type="parTrans" cxnId="{F98CEAB0-E164-4370-B0DB-90751A197BC5}">
      <dgm:prSet/>
      <dgm:spPr/>
      <dgm:t>
        <a:bodyPr/>
        <a:lstStyle/>
        <a:p>
          <a:endParaRPr lang="uk-UA"/>
        </a:p>
      </dgm:t>
    </dgm:pt>
    <dgm:pt modelId="{F5616D9E-0BFF-4578-BD58-4F451B741021}" type="sibTrans" cxnId="{F98CEAB0-E164-4370-B0DB-90751A197BC5}">
      <dgm:prSet/>
      <dgm:spPr/>
      <dgm:t>
        <a:bodyPr/>
        <a:lstStyle/>
        <a:p>
          <a:endParaRPr lang="uk-UA"/>
        </a:p>
      </dgm:t>
    </dgm:pt>
    <dgm:pt modelId="{9C270971-AE03-4601-9AA1-A3EE986336D1}" type="pres">
      <dgm:prSet presAssocID="{6B1CEAD0-187C-4431-BAA8-BE3AB903D262}" presName="linear" presStyleCnt="0">
        <dgm:presLayoutVars>
          <dgm:animLvl val="lvl"/>
          <dgm:resizeHandles val="exact"/>
        </dgm:presLayoutVars>
      </dgm:prSet>
      <dgm:spPr/>
    </dgm:pt>
    <dgm:pt modelId="{87279F81-B5A6-411C-8071-02BFEB637084}" type="pres">
      <dgm:prSet presAssocID="{3548E57F-9013-40D5-9A0A-75F538730F7D}" presName="parentText" presStyleLbl="node1" presStyleIdx="0" presStyleCnt="4" custScaleY="80911">
        <dgm:presLayoutVars>
          <dgm:chMax val="0"/>
          <dgm:bulletEnabled val="1"/>
        </dgm:presLayoutVars>
      </dgm:prSet>
      <dgm:spPr/>
    </dgm:pt>
    <dgm:pt modelId="{5739700C-D645-4973-B7F0-E23745FA8971}" type="pres">
      <dgm:prSet presAssocID="{3548E57F-9013-40D5-9A0A-75F538730F7D}" presName="childText" presStyleLbl="revTx" presStyleIdx="0" presStyleCnt="3">
        <dgm:presLayoutVars>
          <dgm:bulletEnabled val="1"/>
        </dgm:presLayoutVars>
      </dgm:prSet>
      <dgm:spPr/>
    </dgm:pt>
    <dgm:pt modelId="{BA253A94-1737-47C0-B710-2C5F27C3ED83}" type="pres">
      <dgm:prSet presAssocID="{F44B7806-F1CF-4F0E-BC19-BF25F37BAC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B8BD80-9F02-4FF3-9602-CA6A382B8D29}" type="pres">
      <dgm:prSet presAssocID="{717BCF11-5B16-47C0-BD8C-18845315F438}" presName="spacer" presStyleCnt="0"/>
      <dgm:spPr/>
    </dgm:pt>
    <dgm:pt modelId="{E04CEBD5-17B9-42B9-B753-E67D3FF1FE88}" type="pres">
      <dgm:prSet presAssocID="{597DDB5B-0F09-4131-867D-91F92FE32DC5}" presName="parentText" presStyleLbl="node1" presStyleIdx="2" presStyleCnt="4" custScaleY="66400">
        <dgm:presLayoutVars>
          <dgm:chMax val="0"/>
          <dgm:bulletEnabled val="1"/>
        </dgm:presLayoutVars>
      </dgm:prSet>
      <dgm:spPr/>
    </dgm:pt>
    <dgm:pt modelId="{EBE022D9-5038-4748-8A93-2CACA2653280}" type="pres">
      <dgm:prSet presAssocID="{597DDB5B-0F09-4131-867D-91F92FE32DC5}" presName="childText" presStyleLbl="revTx" presStyleIdx="1" presStyleCnt="3" custScaleY="137405">
        <dgm:presLayoutVars>
          <dgm:bulletEnabled val="1"/>
        </dgm:presLayoutVars>
      </dgm:prSet>
      <dgm:spPr/>
    </dgm:pt>
    <dgm:pt modelId="{C623198E-2D08-4A8A-A157-0092D7CE2E9D}" type="pres">
      <dgm:prSet presAssocID="{99529D5C-206F-4E71-86AE-04AB4D61FE77}" presName="parentText" presStyleLbl="node1" presStyleIdx="3" presStyleCnt="4" custScaleY="60078" custLinFactNeighborY="-30111">
        <dgm:presLayoutVars>
          <dgm:chMax val="0"/>
          <dgm:bulletEnabled val="1"/>
        </dgm:presLayoutVars>
      </dgm:prSet>
      <dgm:spPr/>
    </dgm:pt>
    <dgm:pt modelId="{843E58A7-A342-4025-BBCC-1A2CED191B01}" type="pres">
      <dgm:prSet presAssocID="{99529D5C-206F-4E71-86AE-04AB4D61FE77}" presName="childText" presStyleLbl="revTx" presStyleIdx="2" presStyleCnt="3" custLinFactNeighborY="-13360">
        <dgm:presLayoutVars>
          <dgm:bulletEnabled val="1"/>
        </dgm:presLayoutVars>
      </dgm:prSet>
      <dgm:spPr/>
    </dgm:pt>
  </dgm:ptLst>
  <dgm:cxnLst>
    <dgm:cxn modelId="{2721D40C-A03E-4F0D-A0B7-BD516D72DFEB}" srcId="{3548E57F-9013-40D5-9A0A-75F538730F7D}" destId="{1A5DAB09-B057-432B-999B-3FFBA3B006D5}" srcOrd="0" destOrd="0" parTransId="{3BF27E35-02CC-45C1-A281-069B548584F6}" sibTransId="{B4D3589D-9182-4B06-8AEE-2CC162F1A32D}"/>
    <dgm:cxn modelId="{307FE110-C541-483A-AC6F-140D4586BFB1}" srcId="{99529D5C-206F-4E71-86AE-04AB4D61FE77}" destId="{C2C2A9BC-4539-49E5-B39D-8FDBF7599BEA}" srcOrd="0" destOrd="0" parTransId="{9CD94A5E-7316-4ABD-AEDA-B529CFB19C5F}" sibTransId="{A4D68D97-1CD1-45C6-AE65-D738CA0B2172}"/>
    <dgm:cxn modelId="{F4AEE916-5286-47CA-8777-29E889A57309}" type="presOf" srcId="{597DDB5B-0F09-4131-867D-91F92FE32DC5}" destId="{E04CEBD5-17B9-42B9-B753-E67D3FF1FE88}" srcOrd="0" destOrd="0" presId="urn:microsoft.com/office/officeart/2005/8/layout/vList2"/>
    <dgm:cxn modelId="{D8C5E118-62A9-4B08-8AAF-00601045F8E8}" type="presOf" srcId="{543AC430-390E-416A-909C-27E94C8F3CA0}" destId="{EBE022D9-5038-4748-8A93-2CACA2653280}" srcOrd="0" destOrd="1" presId="urn:microsoft.com/office/officeart/2005/8/layout/vList2"/>
    <dgm:cxn modelId="{54B77930-EFAA-420A-80E0-EA9645101D35}" type="presOf" srcId="{65385311-E42B-49BB-9D5E-81B50D65587A}" destId="{EBE022D9-5038-4748-8A93-2CACA2653280}" srcOrd="0" destOrd="0" presId="urn:microsoft.com/office/officeart/2005/8/layout/vList2"/>
    <dgm:cxn modelId="{B7096F38-59D3-4D82-B17D-EC50457BA95B}" srcId="{6B1CEAD0-187C-4431-BAA8-BE3AB903D262}" destId="{597DDB5B-0F09-4131-867D-91F92FE32DC5}" srcOrd="2" destOrd="0" parTransId="{50C68A8E-58B5-40BD-BFE3-886689E987DD}" sibTransId="{061C9598-88DA-4EAA-A18A-F78B24808D2A}"/>
    <dgm:cxn modelId="{80E6E53C-FC24-4528-A9E8-4AFDF79A81F2}" srcId="{6B1CEAD0-187C-4431-BAA8-BE3AB903D262}" destId="{F44B7806-F1CF-4F0E-BC19-BF25F37BACD2}" srcOrd="1" destOrd="0" parTransId="{F90BF673-E2BD-4D60-8D1E-797C16313613}" sibTransId="{717BCF11-5B16-47C0-BD8C-18845315F438}"/>
    <dgm:cxn modelId="{6C9BFA5B-AF2A-4EC7-8615-A9F00ACEA2A1}" type="presOf" srcId="{ECBDA57A-0559-43D6-82AD-A3A87F9D6162}" destId="{843E58A7-A342-4025-BBCC-1A2CED191B01}" srcOrd="0" destOrd="1" presId="urn:microsoft.com/office/officeart/2005/8/layout/vList2"/>
    <dgm:cxn modelId="{93702046-F2E2-4AD7-B02D-DC9EA3375499}" type="presOf" srcId="{99529D5C-206F-4E71-86AE-04AB4D61FE77}" destId="{C623198E-2D08-4A8A-A157-0092D7CE2E9D}" srcOrd="0" destOrd="0" presId="urn:microsoft.com/office/officeart/2005/8/layout/vList2"/>
    <dgm:cxn modelId="{6C0C257D-7714-4E12-A81E-CD286C43F61F}" type="presOf" srcId="{C2C2A9BC-4539-49E5-B39D-8FDBF7599BEA}" destId="{843E58A7-A342-4025-BBCC-1A2CED191B01}" srcOrd="0" destOrd="0" presId="urn:microsoft.com/office/officeart/2005/8/layout/vList2"/>
    <dgm:cxn modelId="{E512CE7F-5292-4320-99FE-FB2BDECE5014}" type="presOf" srcId="{3548E57F-9013-40D5-9A0A-75F538730F7D}" destId="{87279F81-B5A6-411C-8071-02BFEB637084}" srcOrd="0" destOrd="0" presId="urn:microsoft.com/office/officeart/2005/8/layout/vList2"/>
    <dgm:cxn modelId="{B135758C-2523-4368-8C11-F7A0A052A5DC}" type="presOf" srcId="{6B1CEAD0-187C-4431-BAA8-BE3AB903D262}" destId="{9C270971-AE03-4601-9AA1-A3EE986336D1}" srcOrd="0" destOrd="0" presId="urn:microsoft.com/office/officeart/2005/8/layout/vList2"/>
    <dgm:cxn modelId="{51669690-B175-4EB2-A790-FB292AC0A908}" srcId="{597DDB5B-0F09-4131-867D-91F92FE32DC5}" destId="{65385311-E42B-49BB-9D5E-81B50D65587A}" srcOrd="0" destOrd="0" parTransId="{3AAF2278-9C14-40F4-9BB7-04315359E8E1}" sibTransId="{A31BE0D3-F4C9-4EDB-A893-A2259B626B2F}"/>
    <dgm:cxn modelId="{D29CED99-4734-4619-A64F-B51EA40FEA5C}" srcId="{6B1CEAD0-187C-4431-BAA8-BE3AB903D262}" destId="{3548E57F-9013-40D5-9A0A-75F538730F7D}" srcOrd="0" destOrd="0" parTransId="{8932860E-2A85-4A08-B077-1C8DD5BED7A6}" sibTransId="{D261E3E8-4FB8-4791-B798-8A0FBF880AEF}"/>
    <dgm:cxn modelId="{E493F8A4-4D35-4CE8-A466-03C02D127E06}" srcId="{597DDB5B-0F09-4131-867D-91F92FE32DC5}" destId="{543AC430-390E-416A-909C-27E94C8F3CA0}" srcOrd="1" destOrd="0" parTransId="{C322480E-ECA3-445D-8CB5-8D1604B56E83}" sibTransId="{308116B1-5596-4006-BA5B-497F110F7C09}"/>
    <dgm:cxn modelId="{F98CEAB0-E164-4370-B0DB-90751A197BC5}" srcId="{99529D5C-206F-4E71-86AE-04AB4D61FE77}" destId="{ECBDA57A-0559-43D6-82AD-A3A87F9D6162}" srcOrd="1" destOrd="0" parTransId="{8F061CEF-4954-4142-80BA-8B4D092A759E}" sibTransId="{F5616D9E-0BFF-4578-BD58-4F451B741021}"/>
    <dgm:cxn modelId="{AE2E8FD4-5B48-4F8D-B8EE-6404BD70CA27}" type="presOf" srcId="{1A5DAB09-B057-432B-999B-3FFBA3B006D5}" destId="{5739700C-D645-4973-B7F0-E23745FA8971}" srcOrd="0" destOrd="0" presId="urn:microsoft.com/office/officeart/2005/8/layout/vList2"/>
    <dgm:cxn modelId="{0CAF7BDD-9109-47CE-8AC6-8C795B878155}" type="presOf" srcId="{F44B7806-F1CF-4F0E-BC19-BF25F37BACD2}" destId="{BA253A94-1737-47C0-B710-2C5F27C3ED83}" srcOrd="0" destOrd="0" presId="urn:microsoft.com/office/officeart/2005/8/layout/vList2"/>
    <dgm:cxn modelId="{29414AFE-4DAD-47F8-9CD5-E366544FFD76}" srcId="{6B1CEAD0-187C-4431-BAA8-BE3AB903D262}" destId="{99529D5C-206F-4E71-86AE-04AB4D61FE77}" srcOrd="3" destOrd="0" parTransId="{F3DD8793-9E8B-4D47-BA7B-C63BBD1E4BA5}" sibTransId="{D333DFEE-7242-4F12-8314-2ADDA7DEED7E}"/>
    <dgm:cxn modelId="{FAC28576-8FF2-4E50-AF40-FBA56E56396C}" type="presParOf" srcId="{9C270971-AE03-4601-9AA1-A3EE986336D1}" destId="{87279F81-B5A6-411C-8071-02BFEB637084}" srcOrd="0" destOrd="0" presId="urn:microsoft.com/office/officeart/2005/8/layout/vList2"/>
    <dgm:cxn modelId="{C3565B7A-398E-41A6-9FB4-B385834021FB}" type="presParOf" srcId="{9C270971-AE03-4601-9AA1-A3EE986336D1}" destId="{5739700C-D645-4973-B7F0-E23745FA8971}" srcOrd="1" destOrd="0" presId="urn:microsoft.com/office/officeart/2005/8/layout/vList2"/>
    <dgm:cxn modelId="{6FA53C1F-C15C-4258-B146-01A92E975613}" type="presParOf" srcId="{9C270971-AE03-4601-9AA1-A3EE986336D1}" destId="{BA253A94-1737-47C0-B710-2C5F27C3ED83}" srcOrd="2" destOrd="0" presId="urn:microsoft.com/office/officeart/2005/8/layout/vList2"/>
    <dgm:cxn modelId="{0357871B-28CA-4C09-9C16-47BA660E2CD7}" type="presParOf" srcId="{9C270971-AE03-4601-9AA1-A3EE986336D1}" destId="{07B8BD80-9F02-4FF3-9602-CA6A382B8D29}" srcOrd="3" destOrd="0" presId="urn:microsoft.com/office/officeart/2005/8/layout/vList2"/>
    <dgm:cxn modelId="{39D2771E-C997-4515-872A-D01C4377ED5F}" type="presParOf" srcId="{9C270971-AE03-4601-9AA1-A3EE986336D1}" destId="{E04CEBD5-17B9-42B9-B753-E67D3FF1FE88}" srcOrd="4" destOrd="0" presId="urn:microsoft.com/office/officeart/2005/8/layout/vList2"/>
    <dgm:cxn modelId="{F9CD9882-428E-47E7-B718-CBAC50E7F6B6}" type="presParOf" srcId="{9C270971-AE03-4601-9AA1-A3EE986336D1}" destId="{EBE022D9-5038-4748-8A93-2CACA2653280}" srcOrd="5" destOrd="0" presId="urn:microsoft.com/office/officeart/2005/8/layout/vList2"/>
    <dgm:cxn modelId="{3EF55719-3D95-471E-B4E6-D272C2A12DCB}" type="presParOf" srcId="{9C270971-AE03-4601-9AA1-A3EE986336D1}" destId="{C623198E-2D08-4A8A-A157-0092D7CE2E9D}" srcOrd="6" destOrd="0" presId="urn:microsoft.com/office/officeart/2005/8/layout/vList2"/>
    <dgm:cxn modelId="{309BA7D4-578C-4C55-95E8-10B71BB709B1}" type="presParOf" srcId="{9C270971-AE03-4601-9AA1-A3EE986336D1}" destId="{843E58A7-A342-4025-BBCC-1A2CED191B0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1CEAD0-187C-4431-BAA8-BE3AB903D2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548E57F-9013-40D5-9A0A-75F538730F7D}">
      <dgm:prSet phldrT="[Текст]" custT="1"/>
      <dgm:spPr/>
      <dgm:t>
        <a:bodyPr/>
        <a:lstStyle/>
        <a:p>
          <a:r>
            <a:rPr lang="en-US" sz="2800" dirty="0"/>
            <a:t>V</a:t>
          </a:r>
          <a:r>
            <a:rPr lang="uk-UA" sz="2800" dirty="0"/>
            <a:t> покоління ЕОМ</a:t>
          </a:r>
        </a:p>
      </dgm:t>
    </dgm:pt>
    <dgm:pt modelId="{8932860E-2A85-4A08-B077-1C8DD5BED7A6}" type="parTrans" cxnId="{D29CED99-4734-4619-A64F-B51EA40FEA5C}">
      <dgm:prSet/>
      <dgm:spPr/>
      <dgm:t>
        <a:bodyPr/>
        <a:lstStyle/>
        <a:p>
          <a:endParaRPr lang="uk-UA" sz="2800"/>
        </a:p>
      </dgm:t>
    </dgm:pt>
    <dgm:pt modelId="{D261E3E8-4FB8-4791-B798-8A0FBF880AEF}" type="sibTrans" cxnId="{D29CED99-4734-4619-A64F-B51EA40FEA5C}">
      <dgm:prSet/>
      <dgm:spPr/>
      <dgm:t>
        <a:bodyPr/>
        <a:lstStyle/>
        <a:p>
          <a:endParaRPr lang="uk-UA" sz="2800"/>
        </a:p>
      </dgm:t>
    </dgm:pt>
    <dgm:pt modelId="{1A5DAB09-B057-432B-999B-3FFBA3B006D5}">
      <dgm:prSet phldrT="[Текст]" custT="1"/>
      <dgm:spPr/>
      <dgm:t>
        <a:bodyPr/>
        <a:lstStyle/>
        <a:p>
          <a:r>
            <a:rPr lang="ru-RU" sz="2800" dirty="0"/>
            <a:t>з </a:t>
          </a:r>
          <a:r>
            <a:rPr lang="ru-RU" sz="2800" dirty="0" err="1"/>
            <a:t>середини</a:t>
          </a:r>
          <a:r>
            <a:rPr lang="ru-RU" sz="2800" dirty="0"/>
            <a:t> 80-х </a:t>
          </a:r>
          <a:r>
            <a:rPr lang="ru-RU" sz="2800" dirty="0" err="1"/>
            <a:t>рр</a:t>
          </a:r>
          <a:r>
            <a:rPr lang="ru-RU" sz="2800" dirty="0"/>
            <a:t>.. </a:t>
          </a:r>
          <a:endParaRPr lang="uk-UA" sz="2800" dirty="0"/>
        </a:p>
      </dgm:t>
    </dgm:pt>
    <dgm:pt modelId="{3BF27E35-02CC-45C1-A281-069B548584F6}" type="parTrans" cxnId="{2721D40C-A03E-4F0D-A0B7-BD516D72DFEB}">
      <dgm:prSet/>
      <dgm:spPr/>
      <dgm:t>
        <a:bodyPr/>
        <a:lstStyle/>
        <a:p>
          <a:endParaRPr lang="uk-UA" sz="2800"/>
        </a:p>
      </dgm:t>
    </dgm:pt>
    <dgm:pt modelId="{B4D3589D-9182-4B06-8AEE-2CC162F1A32D}" type="sibTrans" cxnId="{2721D40C-A03E-4F0D-A0B7-BD516D72DFEB}">
      <dgm:prSet/>
      <dgm:spPr/>
      <dgm:t>
        <a:bodyPr/>
        <a:lstStyle/>
        <a:p>
          <a:endParaRPr lang="uk-UA" sz="2800"/>
        </a:p>
      </dgm:t>
    </dgm:pt>
    <dgm:pt modelId="{F44B7806-F1CF-4F0E-BC19-BF25F37BACD2}">
      <dgm:prSet phldrT="[Текст]" custT="1"/>
      <dgm:spPr/>
      <dgm:t>
        <a:bodyPr/>
        <a:lstStyle/>
        <a:p>
          <a:r>
            <a:rPr lang="ru-RU" sz="2800" dirty="0" err="1">
              <a:effectLst/>
            </a:rPr>
            <a:t>Елементна</a:t>
          </a:r>
          <a:r>
            <a:rPr lang="ru-RU" sz="2800" dirty="0">
              <a:effectLst/>
            </a:rPr>
            <a:t> база - </a:t>
          </a:r>
          <a:r>
            <a:rPr lang="ru-RU" sz="2800" dirty="0" err="1">
              <a:effectLst/>
            </a:rPr>
            <a:t>Інтелекутальні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комп'ютери</a:t>
          </a:r>
          <a:r>
            <a:rPr lang="ru-RU" sz="2800" dirty="0">
              <a:effectLst/>
            </a:rPr>
            <a:t>. </a:t>
          </a:r>
          <a:endParaRPr lang="uk-UA" sz="2800" dirty="0"/>
        </a:p>
      </dgm:t>
    </dgm:pt>
    <dgm:pt modelId="{F90BF673-E2BD-4D60-8D1E-797C16313613}" type="parTrans" cxnId="{80E6E53C-FC24-4528-A9E8-4AFDF79A81F2}">
      <dgm:prSet/>
      <dgm:spPr/>
      <dgm:t>
        <a:bodyPr/>
        <a:lstStyle/>
        <a:p>
          <a:endParaRPr lang="uk-UA" sz="2800"/>
        </a:p>
      </dgm:t>
    </dgm:pt>
    <dgm:pt modelId="{717BCF11-5B16-47C0-BD8C-18845315F438}" type="sibTrans" cxnId="{80E6E53C-FC24-4528-A9E8-4AFDF79A81F2}">
      <dgm:prSet/>
      <dgm:spPr/>
      <dgm:t>
        <a:bodyPr/>
        <a:lstStyle/>
        <a:p>
          <a:endParaRPr lang="uk-UA" sz="2800"/>
        </a:p>
      </dgm:t>
    </dgm:pt>
    <dgm:pt modelId="{65385311-E42B-49BB-9D5E-81B50D65587A}">
      <dgm:prSet phldrT="[Текст]" custT="1"/>
      <dgm:spPr/>
      <dgm:t>
        <a:bodyPr/>
        <a:lstStyle/>
        <a:p>
          <a:r>
            <a:rPr lang="ru-RU" sz="2800">
              <a:effectLst/>
            </a:rPr>
            <a:t>впровадження в усі сфери комп'ютерних мереж та їх об'єднання,</a:t>
          </a:r>
          <a:endParaRPr lang="uk-UA" sz="2800" dirty="0"/>
        </a:p>
      </dgm:t>
    </dgm:pt>
    <dgm:pt modelId="{3AAF2278-9C14-40F4-9BB7-04315359E8E1}" type="parTrans" cxnId="{51669690-B175-4EB2-A790-FB292AC0A908}">
      <dgm:prSet/>
      <dgm:spPr/>
      <dgm:t>
        <a:bodyPr/>
        <a:lstStyle/>
        <a:p>
          <a:endParaRPr lang="uk-UA" sz="2800"/>
        </a:p>
      </dgm:t>
    </dgm:pt>
    <dgm:pt modelId="{A31BE0D3-F4C9-4EDB-A893-A2259B626B2F}" type="sibTrans" cxnId="{51669690-B175-4EB2-A790-FB292AC0A908}">
      <dgm:prSet/>
      <dgm:spPr/>
      <dgm:t>
        <a:bodyPr/>
        <a:lstStyle/>
        <a:p>
          <a:endParaRPr lang="uk-UA" sz="2800"/>
        </a:p>
      </dgm:t>
    </dgm:pt>
    <dgm:pt modelId="{597DDB5B-0F09-4131-867D-91F92FE32DC5}">
      <dgm:prSet phldrT="[Текст]" custT="1"/>
      <dgm:spPr/>
      <dgm:t>
        <a:bodyPr/>
        <a:lstStyle/>
        <a:p>
          <a:r>
            <a:rPr lang="ru-RU" sz="2800">
              <a:effectLst/>
            </a:rPr>
            <a:t>Характеристика:</a:t>
          </a:r>
          <a:endParaRPr lang="uk-UA" sz="2800" dirty="0"/>
        </a:p>
      </dgm:t>
    </dgm:pt>
    <dgm:pt modelId="{50C68A8E-58B5-40BD-BFE3-886689E987DD}" type="parTrans" cxnId="{B7096F38-59D3-4D82-B17D-EC50457BA95B}">
      <dgm:prSet/>
      <dgm:spPr/>
      <dgm:t>
        <a:bodyPr/>
        <a:lstStyle/>
        <a:p>
          <a:endParaRPr lang="uk-UA" sz="2800"/>
        </a:p>
      </dgm:t>
    </dgm:pt>
    <dgm:pt modelId="{061C9598-88DA-4EAA-A18A-F78B24808D2A}" type="sibTrans" cxnId="{B7096F38-59D3-4D82-B17D-EC50457BA95B}">
      <dgm:prSet/>
      <dgm:spPr/>
      <dgm:t>
        <a:bodyPr/>
        <a:lstStyle/>
        <a:p>
          <a:endParaRPr lang="uk-UA" sz="2800"/>
        </a:p>
      </dgm:t>
    </dgm:pt>
    <dgm:pt modelId="{BF275FBD-7530-4B77-AD6A-082A9F51A097}">
      <dgm:prSet custT="1"/>
      <dgm:spPr/>
      <dgm:t>
        <a:bodyPr/>
        <a:lstStyle/>
        <a:p>
          <a:r>
            <a:rPr lang="ru-RU" sz="2800" dirty="0" err="1">
              <a:effectLst/>
            </a:rPr>
            <a:t>використання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розподіленої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обробки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даних</a:t>
          </a:r>
          <a:r>
            <a:rPr lang="ru-RU" sz="2800" dirty="0">
              <a:effectLst/>
            </a:rPr>
            <a:t>, </a:t>
          </a:r>
        </a:p>
      </dgm:t>
    </dgm:pt>
    <dgm:pt modelId="{82B0324F-DB5D-4D92-B53B-166BD22C99FD}" type="parTrans" cxnId="{76D14D86-4D4C-4EA6-8192-5042E3F9798B}">
      <dgm:prSet/>
      <dgm:spPr/>
      <dgm:t>
        <a:bodyPr/>
        <a:lstStyle/>
        <a:p>
          <a:endParaRPr lang="uk-UA" sz="2800"/>
        </a:p>
      </dgm:t>
    </dgm:pt>
    <dgm:pt modelId="{51E92B67-A4B4-4CB3-B509-C784E1D10001}" type="sibTrans" cxnId="{76D14D86-4D4C-4EA6-8192-5042E3F9798B}">
      <dgm:prSet/>
      <dgm:spPr/>
      <dgm:t>
        <a:bodyPr/>
        <a:lstStyle/>
        <a:p>
          <a:endParaRPr lang="uk-UA" sz="2800"/>
        </a:p>
      </dgm:t>
    </dgm:pt>
    <dgm:pt modelId="{A4CAEABB-4E1B-4202-9CF5-22446F9EF8B0}">
      <dgm:prSet custT="1"/>
      <dgm:spPr/>
      <dgm:t>
        <a:bodyPr/>
        <a:lstStyle/>
        <a:p>
          <a:r>
            <a:rPr lang="ru-RU" sz="2800" dirty="0" err="1">
              <a:effectLst/>
            </a:rPr>
            <a:t>повсюдне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застосування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комп'ютерних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інформаційних</a:t>
          </a:r>
          <a:r>
            <a:rPr lang="ru-RU" sz="2800" dirty="0">
              <a:effectLst/>
            </a:rPr>
            <a:t> </a:t>
          </a:r>
          <a:r>
            <a:rPr lang="ru-RU" sz="2800" dirty="0" err="1">
              <a:effectLst/>
            </a:rPr>
            <a:t>технологій</a:t>
          </a:r>
          <a:r>
            <a:rPr lang="ru-RU" sz="2800" dirty="0">
              <a:effectLst/>
            </a:rPr>
            <a:t>.</a:t>
          </a:r>
        </a:p>
      </dgm:t>
    </dgm:pt>
    <dgm:pt modelId="{FDC83B86-78BD-4C48-849C-9BD5EE4FFFD7}" type="parTrans" cxnId="{124F1C7F-C0C3-4553-B1B1-6398E237D999}">
      <dgm:prSet/>
      <dgm:spPr/>
      <dgm:t>
        <a:bodyPr/>
        <a:lstStyle/>
        <a:p>
          <a:endParaRPr lang="uk-UA" sz="2800"/>
        </a:p>
      </dgm:t>
    </dgm:pt>
    <dgm:pt modelId="{5E9E2A3B-94D0-4741-84FF-2A5DCA5A6BA6}" type="sibTrans" cxnId="{124F1C7F-C0C3-4553-B1B1-6398E237D999}">
      <dgm:prSet/>
      <dgm:spPr/>
      <dgm:t>
        <a:bodyPr/>
        <a:lstStyle/>
        <a:p>
          <a:endParaRPr lang="uk-UA" sz="2800"/>
        </a:p>
      </dgm:t>
    </dgm:pt>
    <dgm:pt modelId="{9C270971-AE03-4601-9AA1-A3EE986336D1}" type="pres">
      <dgm:prSet presAssocID="{6B1CEAD0-187C-4431-BAA8-BE3AB903D262}" presName="linear" presStyleCnt="0">
        <dgm:presLayoutVars>
          <dgm:animLvl val="lvl"/>
          <dgm:resizeHandles val="exact"/>
        </dgm:presLayoutVars>
      </dgm:prSet>
      <dgm:spPr/>
    </dgm:pt>
    <dgm:pt modelId="{87279F81-B5A6-411C-8071-02BFEB637084}" type="pres">
      <dgm:prSet presAssocID="{3548E57F-9013-40D5-9A0A-75F538730F7D}" presName="parentText" presStyleLbl="node1" presStyleIdx="0" presStyleCnt="3" custScaleY="80911">
        <dgm:presLayoutVars>
          <dgm:chMax val="0"/>
          <dgm:bulletEnabled val="1"/>
        </dgm:presLayoutVars>
      </dgm:prSet>
      <dgm:spPr/>
    </dgm:pt>
    <dgm:pt modelId="{5739700C-D645-4973-B7F0-E23745FA8971}" type="pres">
      <dgm:prSet presAssocID="{3548E57F-9013-40D5-9A0A-75F538730F7D}" presName="childText" presStyleLbl="revTx" presStyleIdx="0" presStyleCnt="2">
        <dgm:presLayoutVars>
          <dgm:bulletEnabled val="1"/>
        </dgm:presLayoutVars>
      </dgm:prSet>
      <dgm:spPr/>
    </dgm:pt>
    <dgm:pt modelId="{BA253A94-1737-47C0-B710-2C5F27C3ED83}" type="pres">
      <dgm:prSet presAssocID="{F44B7806-F1CF-4F0E-BC19-BF25F37BAC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B8BD80-9F02-4FF3-9602-CA6A382B8D29}" type="pres">
      <dgm:prSet presAssocID="{717BCF11-5B16-47C0-BD8C-18845315F438}" presName="spacer" presStyleCnt="0"/>
      <dgm:spPr/>
    </dgm:pt>
    <dgm:pt modelId="{E04CEBD5-17B9-42B9-B753-E67D3FF1FE88}" type="pres">
      <dgm:prSet presAssocID="{597DDB5B-0F09-4131-867D-91F92FE32DC5}" presName="parentText" presStyleLbl="node1" presStyleIdx="2" presStyleCnt="3" custScaleY="66400">
        <dgm:presLayoutVars>
          <dgm:chMax val="0"/>
          <dgm:bulletEnabled val="1"/>
        </dgm:presLayoutVars>
      </dgm:prSet>
      <dgm:spPr/>
    </dgm:pt>
    <dgm:pt modelId="{EBE022D9-5038-4748-8A93-2CACA2653280}" type="pres">
      <dgm:prSet presAssocID="{597DDB5B-0F09-4131-867D-91F92FE32DC5}" presName="childText" presStyleLbl="revTx" presStyleIdx="1" presStyleCnt="2" custScaleY="137405">
        <dgm:presLayoutVars>
          <dgm:bulletEnabled val="1"/>
        </dgm:presLayoutVars>
      </dgm:prSet>
      <dgm:spPr/>
    </dgm:pt>
  </dgm:ptLst>
  <dgm:cxnLst>
    <dgm:cxn modelId="{2721D40C-A03E-4F0D-A0B7-BD516D72DFEB}" srcId="{3548E57F-9013-40D5-9A0A-75F538730F7D}" destId="{1A5DAB09-B057-432B-999B-3FFBA3B006D5}" srcOrd="0" destOrd="0" parTransId="{3BF27E35-02CC-45C1-A281-069B548584F6}" sibTransId="{B4D3589D-9182-4B06-8AEE-2CC162F1A32D}"/>
    <dgm:cxn modelId="{FB94B517-EF7F-41B9-88D7-57EB32A923F5}" type="presOf" srcId="{F44B7806-F1CF-4F0E-BC19-BF25F37BACD2}" destId="{BA253A94-1737-47C0-B710-2C5F27C3ED83}" srcOrd="0" destOrd="0" presId="urn:microsoft.com/office/officeart/2005/8/layout/vList2"/>
    <dgm:cxn modelId="{5FB6A319-8227-4829-9A7C-E2F004F9BB8E}" type="presOf" srcId="{BF275FBD-7530-4B77-AD6A-082A9F51A097}" destId="{EBE022D9-5038-4748-8A93-2CACA2653280}" srcOrd="0" destOrd="1" presId="urn:microsoft.com/office/officeart/2005/8/layout/vList2"/>
    <dgm:cxn modelId="{32A8021F-14E0-4BA3-96C0-25C0EE75962D}" type="presOf" srcId="{597DDB5B-0F09-4131-867D-91F92FE32DC5}" destId="{E04CEBD5-17B9-42B9-B753-E67D3FF1FE88}" srcOrd="0" destOrd="0" presId="urn:microsoft.com/office/officeart/2005/8/layout/vList2"/>
    <dgm:cxn modelId="{8118882D-9C2B-4884-8BE0-169756479173}" type="presOf" srcId="{3548E57F-9013-40D5-9A0A-75F538730F7D}" destId="{87279F81-B5A6-411C-8071-02BFEB637084}" srcOrd="0" destOrd="0" presId="urn:microsoft.com/office/officeart/2005/8/layout/vList2"/>
    <dgm:cxn modelId="{B7096F38-59D3-4D82-B17D-EC50457BA95B}" srcId="{6B1CEAD0-187C-4431-BAA8-BE3AB903D262}" destId="{597DDB5B-0F09-4131-867D-91F92FE32DC5}" srcOrd="2" destOrd="0" parTransId="{50C68A8E-58B5-40BD-BFE3-886689E987DD}" sibTransId="{061C9598-88DA-4EAA-A18A-F78B24808D2A}"/>
    <dgm:cxn modelId="{80E6E53C-FC24-4528-A9E8-4AFDF79A81F2}" srcId="{6B1CEAD0-187C-4431-BAA8-BE3AB903D262}" destId="{F44B7806-F1CF-4F0E-BC19-BF25F37BACD2}" srcOrd="1" destOrd="0" parTransId="{F90BF673-E2BD-4D60-8D1E-797C16313613}" sibTransId="{717BCF11-5B16-47C0-BD8C-18845315F438}"/>
    <dgm:cxn modelId="{124F1C7F-C0C3-4553-B1B1-6398E237D999}" srcId="{597DDB5B-0F09-4131-867D-91F92FE32DC5}" destId="{A4CAEABB-4E1B-4202-9CF5-22446F9EF8B0}" srcOrd="2" destOrd="0" parTransId="{FDC83B86-78BD-4C48-849C-9BD5EE4FFFD7}" sibTransId="{5E9E2A3B-94D0-4741-84FF-2A5DCA5A6BA6}"/>
    <dgm:cxn modelId="{76D14D86-4D4C-4EA6-8192-5042E3F9798B}" srcId="{597DDB5B-0F09-4131-867D-91F92FE32DC5}" destId="{BF275FBD-7530-4B77-AD6A-082A9F51A097}" srcOrd="1" destOrd="0" parTransId="{82B0324F-DB5D-4D92-B53B-166BD22C99FD}" sibTransId="{51E92B67-A4B4-4CB3-B509-C784E1D10001}"/>
    <dgm:cxn modelId="{51669690-B175-4EB2-A790-FB292AC0A908}" srcId="{597DDB5B-0F09-4131-867D-91F92FE32DC5}" destId="{65385311-E42B-49BB-9D5E-81B50D65587A}" srcOrd="0" destOrd="0" parTransId="{3AAF2278-9C14-40F4-9BB7-04315359E8E1}" sibTransId="{A31BE0D3-F4C9-4EDB-A893-A2259B626B2F}"/>
    <dgm:cxn modelId="{C4B48B94-6634-4095-8999-4E21ED58C41E}" type="presOf" srcId="{A4CAEABB-4E1B-4202-9CF5-22446F9EF8B0}" destId="{EBE022D9-5038-4748-8A93-2CACA2653280}" srcOrd="0" destOrd="2" presId="urn:microsoft.com/office/officeart/2005/8/layout/vList2"/>
    <dgm:cxn modelId="{D29CED99-4734-4619-A64F-B51EA40FEA5C}" srcId="{6B1CEAD0-187C-4431-BAA8-BE3AB903D262}" destId="{3548E57F-9013-40D5-9A0A-75F538730F7D}" srcOrd="0" destOrd="0" parTransId="{8932860E-2A85-4A08-B077-1C8DD5BED7A6}" sibTransId="{D261E3E8-4FB8-4791-B798-8A0FBF880AEF}"/>
    <dgm:cxn modelId="{40CD819D-97C5-4399-A66E-3E39AF171751}" type="presOf" srcId="{6B1CEAD0-187C-4431-BAA8-BE3AB903D262}" destId="{9C270971-AE03-4601-9AA1-A3EE986336D1}" srcOrd="0" destOrd="0" presId="urn:microsoft.com/office/officeart/2005/8/layout/vList2"/>
    <dgm:cxn modelId="{A9727B9E-3136-47F7-9A9A-D26485A6E5EB}" type="presOf" srcId="{1A5DAB09-B057-432B-999B-3FFBA3B006D5}" destId="{5739700C-D645-4973-B7F0-E23745FA8971}" srcOrd="0" destOrd="0" presId="urn:microsoft.com/office/officeart/2005/8/layout/vList2"/>
    <dgm:cxn modelId="{F15086DE-3B5D-4107-9617-CE5A04D08D30}" type="presOf" srcId="{65385311-E42B-49BB-9D5E-81B50D65587A}" destId="{EBE022D9-5038-4748-8A93-2CACA2653280}" srcOrd="0" destOrd="0" presId="urn:microsoft.com/office/officeart/2005/8/layout/vList2"/>
    <dgm:cxn modelId="{AAB33629-A693-48F7-A503-8D9562BCCD3E}" type="presParOf" srcId="{9C270971-AE03-4601-9AA1-A3EE986336D1}" destId="{87279F81-B5A6-411C-8071-02BFEB637084}" srcOrd="0" destOrd="0" presId="urn:microsoft.com/office/officeart/2005/8/layout/vList2"/>
    <dgm:cxn modelId="{FFE738EA-25BD-4042-9F77-F85F4D15E701}" type="presParOf" srcId="{9C270971-AE03-4601-9AA1-A3EE986336D1}" destId="{5739700C-D645-4973-B7F0-E23745FA8971}" srcOrd="1" destOrd="0" presId="urn:microsoft.com/office/officeart/2005/8/layout/vList2"/>
    <dgm:cxn modelId="{86395001-DA5D-48E1-A948-7D391D94D0D5}" type="presParOf" srcId="{9C270971-AE03-4601-9AA1-A3EE986336D1}" destId="{BA253A94-1737-47C0-B710-2C5F27C3ED83}" srcOrd="2" destOrd="0" presId="urn:microsoft.com/office/officeart/2005/8/layout/vList2"/>
    <dgm:cxn modelId="{B9F01E1C-6E8D-4478-AE79-E560883AA203}" type="presParOf" srcId="{9C270971-AE03-4601-9AA1-A3EE986336D1}" destId="{07B8BD80-9F02-4FF3-9602-CA6A382B8D29}" srcOrd="3" destOrd="0" presId="urn:microsoft.com/office/officeart/2005/8/layout/vList2"/>
    <dgm:cxn modelId="{A5B59E7D-DCFD-40CD-B30A-6992E92E30DC}" type="presParOf" srcId="{9C270971-AE03-4601-9AA1-A3EE986336D1}" destId="{E04CEBD5-17B9-42B9-B753-E67D3FF1FE88}" srcOrd="4" destOrd="0" presId="urn:microsoft.com/office/officeart/2005/8/layout/vList2"/>
    <dgm:cxn modelId="{912DC734-092E-45E9-8D52-4E6C862C7CC2}" type="presParOf" srcId="{9C270971-AE03-4601-9AA1-A3EE986336D1}" destId="{EBE022D9-5038-4748-8A93-2CACA26532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B2C27C-FC98-4AAB-99FB-3623CF167104}" type="doc">
      <dgm:prSet loTypeId="urn:microsoft.com/office/officeart/2005/8/layout/cycle4#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C9237495-EA04-4A8B-8555-7047D2534E05}">
      <dgm:prSet phldrT="[Текст]" custT="1"/>
      <dgm:spPr/>
      <dgm:t>
        <a:bodyPr/>
        <a:lstStyle/>
        <a:p>
          <a:r>
            <a:rPr lang="uk-UA" sz="2400" dirty="0"/>
            <a:t>Оптичні</a:t>
          </a:r>
        </a:p>
      </dgm:t>
    </dgm:pt>
    <dgm:pt modelId="{E9A94ED0-C3FE-4AD9-813A-1C9BDC9E40CF}" type="parTrans" cxnId="{FD7C3509-DB82-4DD9-9C08-442E8CCD18F8}">
      <dgm:prSet custT="1"/>
      <dgm:spPr/>
      <dgm:t>
        <a:bodyPr/>
        <a:lstStyle/>
        <a:p>
          <a:endParaRPr lang="uk-UA" sz="2400"/>
        </a:p>
      </dgm:t>
    </dgm:pt>
    <dgm:pt modelId="{1AC63161-F8DA-4140-85B1-6221B85F6CE0}" type="sibTrans" cxnId="{FD7C3509-DB82-4DD9-9C08-442E8CCD18F8}">
      <dgm:prSet/>
      <dgm:spPr/>
      <dgm:t>
        <a:bodyPr/>
        <a:lstStyle/>
        <a:p>
          <a:endParaRPr lang="uk-UA" sz="2400"/>
        </a:p>
      </dgm:t>
    </dgm:pt>
    <dgm:pt modelId="{16FD4E1F-DD2A-4162-B2C0-05B331B75F6B}">
      <dgm:prSet phldrT="[Текст]" custT="1"/>
      <dgm:spPr/>
      <dgm:t>
        <a:bodyPr/>
        <a:lstStyle/>
        <a:p>
          <a:r>
            <a:rPr lang="ru-RU" sz="2400" dirty="0"/>
            <a:t>Б</a:t>
          </a:r>
          <a:r>
            <a:rPr lang="uk-UA" sz="2400" dirty="0" err="1"/>
            <a:t>іологічні</a:t>
          </a:r>
          <a:endParaRPr lang="uk-UA" sz="2400" dirty="0"/>
        </a:p>
      </dgm:t>
    </dgm:pt>
    <dgm:pt modelId="{975D0EF9-FB04-47BF-9ADD-57DA9A143D1F}" type="parTrans" cxnId="{F1DC1A92-0271-43E6-B47E-6A0CAC1BDA98}">
      <dgm:prSet custT="1"/>
      <dgm:spPr/>
      <dgm:t>
        <a:bodyPr/>
        <a:lstStyle/>
        <a:p>
          <a:endParaRPr lang="uk-UA" sz="2400"/>
        </a:p>
      </dgm:t>
    </dgm:pt>
    <dgm:pt modelId="{9BADA8AC-418A-4DB3-B69D-5CADADB4E851}" type="sibTrans" cxnId="{F1DC1A92-0271-43E6-B47E-6A0CAC1BDA98}">
      <dgm:prSet/>
      <dgm:spPr/>
      <dgm:t>
        <a:bodyPr/>
        <a:lstStyle/>
        <a:p>
          <a:endParaRPr lang="uk-UA" sz="2400"/>
        </a:p>
      </dgm:t>
    </dgm:pt>
    <dgm:pt modelId="{953BEEC2-7062-4287-A0D3-F01E8340341B}">
      <dgm:prSet phldrT="[Текст]" custT="1"/>
      <dgm:spPr/>
      <dgm:t>
        <a:bodyPr/>
        <a:lstStyle/>
        <a:p>
          <a:r>
            <a:rPr lang="ru-RU" sz="2400" dirty="0" err="1"/>
            <a:t>Молекулярні</a:t>
          </a:r>
          <a:endParaRPr lang="uk-UA" sz="2400" dirty="0"/>
        </a:p>
      </dgm:t>
    </dgm:pt>
    <dgm:pt modelId="{3D01B83D-3192-4FB5-B677-B1534B27FE5C}" type="parTrans" cxnId="{CCD05CB8-CD62-4C70-AFC8-6E29FC3D58F8}">
      <dgm:prSet custT="1"/>
      <dgm:spPr/>
      <dgm:t>
        <a:bodyPr/>
        <a:lstStyle/>
        <a:p>
          <a:endParaRPr lang="uk-UA" sz="2400"/>
        </a:p>
      </dgm:t>
    </dgm:pt>
    <dgm:pt modelId="{0FDDAD4A-8386-4504-ADBD-AC64F6E46205}" type="sibTrans" cxnId="{CCD05CB8-CD62-4C70-AFC8-6E29FC3D58F8}">
      <dgm:prSet/>
      <dgm:spPr/>
      <dgm:t>
        <a:bodyPr/>
        <a:lstStyle/>
        <a:p>
          <a:endParaRPr lang="uk-UA" sz="2400"/>
        </a:p>
      </dgm:t>
    </dgm:pt>
    <dgm:pt modelId="{5C763AFA-4C90-4546-84E2-845CD824AF81}">
      <dgm:prSet phldrT="[Текст]" custT="1"/>
      <dgm:spPr/>
      <dgm:t>
        <a:bodyPr/>
        <a:lstStyle/>
        <a:p>
          <a:r>
            <a:rPr lang="uk-UA" sz="2400" dirty="0"/>
            <a:t>Квантові</a:t>
          </a:r>
        </a:p>
      </dgm:t>
    </dgm:pt>
    <dgm:pt modelId="{9F099A6E-2DEA-4318-9444-A50C9ECE018E}" type="parTrans" cxnId="{C08B278D-CC75-40BC-90C7-E97ED9293CD2}">
      <dgm:prSet custT="1"/>
      <dgm:spPr/>
      <dgm:t>
        <a:bodyPr/>
        <a:lstStyle/>
        <a:p>
          <a:endParaRPr lang="uk-UA" sz="2400"/>
        </a:p>
      </dgm:t>
    </dgm:pt>
    <dgm:pt modelId="{4C282B75-9434-473D-BEA5-9255CF63CBA4}" type="sibTrans" cxnId="{C08B278D-CC75-40BC-90C7-E97ED9293CD2}">
      <dgm:prSet/>
      <dgm:spPr/>
      <dgm:t>
        <a:bodyPr/>
        <a:lstStyle/>
        <a:p>
          <a:endParaRPr lang="uk-UA" sz="2400"/>
        </a:p>
      </dgm:t>
    </dgm:pt>
    <dgm:pt modelId="{5BD3E0E9-1A80-4C1A-860A-47113ED7A32B}">
      <dgm:prSet phldrT="[Текст]" custT="1"/>
      <dgm:spPr/>
      <dgm:t>
        <a:bodyPr/>
        <a:lstStyle/>
        <a:p>
          <a:r>
            <a:rPr lang="ru-RU" sz="2400" dirty="0"/>
            <a:t>ДНК-</a:t>
          </a:r>
          <a:r>
            <a:rPr lang="ru-RU" sz="2400" dirty="0" err="1"/>
            <a:t>обчислення</a:t>
          </a:r>
          <a:endParaRPr lang="uk-UA" sz="2400" dirty="0"/>
        </a:p>
      </dgm:t>
    </dgm:pt>
    <dgm:pt modelId="{7DD1EF47-A8D5-45CE-B0E4-632421E319B2}" type="parTrans" cxnId="{8A8D92A9-96CC-4547-ADA1-4D31F4B1DDF1}">
      <dgm:prSet/>
      <dgm:spPr/>
      <dgm:t>
        <a:bodyPr/>
        <a:lstStyle/>
        <a:p>
          <a:endParaRPr lang="uk-UA" sz="2400"/>
        </a:p>
      </dgm:t>
    </dgm:pt>
    <dgm:pt modelId="{593AFA99-B848-4754-A029-73269939DCC3}" type="sibTrans" cxnId="{8A8D92A9-96CC-4547-ADA1-4D31F4B1DDF1}">
      <dgm:prSet/>
      <dgm:spPr/>
      <dgm:t>
        <a:bodyPr/>
        <a:lstStyle/>
        <a:p>
          <a:endParaRPr lang="uk-UA" sz="2400"/>
        </a:p>
      </dgm:t>
    </dgm:pt>
    <dgm:pt modelId="{690ECCA1-CBAC-4108-8474-A1F568805926}">
      <dgm:prSet phldrT="[Текст]" custT="1"/>
      <dgm:spPr/>
      <dgm:t>
        <a:bodyPr/>
        <a:lstStyle/>
        <a:p>
          <a:r>
            <a:rPr lang="ru-RU" sz="2400" dirty="0"/>
            <a:t>фотосинтез молекул </a:t>
          </a:r>
          <a:endParaRPr lang="uk-UA" sz="2400" dirty="0"/>
        </a:p>
      </dgm:t>
    </dgm:pt>
    <dgm:pt modelId="{450C5D70-44CD-4D8F-922B-104A1518BB52}" type="parTrans" cxnId="{B9533A94-D212-4CFD-BD72-86C90025073C}">
      <dgm:prSet/>
      <dgm:spPr/>
      <dgm:t>
        <a:bodyPr/>
        <a:lstStyle/>
        <a:p>
          <a:endParaRPr lang="uk-UA" sz="2400"/>
        </a:p>
      </dgm:t>
    </dgm:pt>
    <dgm:pt modelId="{50076158-CC8F-449B-9B9D-697C73FFDDFE}" type="sibTrans" cxnId="{B9533A94-D212-4CFD-BD72-86C90025073C}">
      <dgm:prSet/>
      <dgm:spPr/>
      <dgm:t>
        <a:bodyPr/>
        <a:lstStyle/>
        <a:p>
          <a:endParaRPr lang="uk-UA" sz="2400"/>
        </a:p>
      </dgm:t>
    </dgm:pt>
    <dgm:pt modelId="{90657932-70BC-49D4-8537-97D7FA99745C}">
      <dgm:prSet phldrT="[Текст]" custT="1"/>
      <dgm:spPr/>
      <dgm:t>
        <a:bodyPr/>
        <a:lstStyle/>
        <a:p>
          <a:r>
            <a:rPr lang="ru-RU" sz="2400" dirty="0" err="1"/>
            <a:t>квантові</a:t>
          </a:r>
          <a:r>
            <a:rPr lang="ru-RU" sz="2400" dirty="0"/>
            <a:t> </a:t>
          </a:r>
          <a:r>
            <a:rPr lang="ru-RU" sz="2400" dirty="0" err="1"/>
            <a:t>явища</a:t>
          </a:r>
          <a:endParaRPr lang="uk-UA" sz="2400" dirty="0"/>
        </a:p>
      </dgm:t>
    </dgm:pt>
    <dgm:pt modelId="{9422BD6E-2CB1-461D-BE23-F555D34FCAD9}" type="parTrans" cxnId="{2BD1CCB2-3A49-4EFF-AA4C-00F844CAF0D8}">
      <dgm:prSet/>
      <dgm:spPr/>
      <dgm:t>
        <a:bodyPr/>
        <a:lstStyle/>
        <a:p>
          <a:endParaRPr lang="uk-UA" sz="2400"/>
        </a:p>
      </dgm:t>
    </dgm:pt>
    <dgm:pt modelId="{E14CF466-E9B0-477A-8DE9-7C741C2A73FE}" type="sibTrans" cxnId="{2BD1CCB2-3A49-4EFF-AA4C-00F844CAF0D8}">
      <dgm:prSet/>
      <dgm:spPr/>
      <dgm:t>
        <a:bodyPr/>
        <a:lstStyle/>
        <a:p>
          <a:endParaRPr lang="uk-UA" sz="2400"/>
        </a:p>
      </dgm:t>
    </dgm:pt>
    <dgm:pt modelId="{585427D6-6F67-40A6-A08E-CDF47349CEE8}">
      <dgm:prSet phldrT="[Текст]" custT="1"/>
      <dgm:spPr/>
      <dgm:t>
        <a:bodyPr/>
        <a:lstStyle/>
        <a:p>
          <a:r>
            <a:rPr lang="ru-RU" sz="2400" dirty="0" err="1"/>
            <a:t>світловий</a:t>
          </a:r>
          <a:r>
            <a:rPr lang="ru-RU" sz="2400" dirty="0"/>
            <a:t> </a:t>
          </a:r>
          <a:r>
            <a:rPr lang="ru-RU" sz="2400" dirty="0" err="1"/>
            <a:t>потік</a:t>
          </a:r>
          <a:endParaRPr lang="uk-UA" sz="2400" dirty="0"/>
        </a:p>
      </dgm:t>
    </dgm:pt>
    <dgm:pt modelId="{E22B1AE8-4BEC-4111-BD39-DA5220F61676}" type="parTrans" cxnId="{706233D3-00A1-4301-ADCE-C51CBB8C517F}">
      <dgm:prSet/>
      <dgm:spPr/>
      <dgm:t>
        <a:bodyPr/>
        <a:lstStyle/>
        <a:p>
          <a:endParaRPr lang="uk-UA" sz="2400"/>
        </a:p>
      </dgm:t>
    </dgm:pt>
    <dgm:pt modelId="{EDDDC91F-E359-4C6E-A916-ECA441A1584B}" type="sibTrans" cxnId="{706233D3-00A1-4301-ADCE-C51CBB8C517F}">
      <dgm:prSet/>
      <dgm:spPr/>
      <dgm:t>
        <a:bodyPr/>
        <a:lstStyle/>
        <a:p>
          <a:endParaRPr lang="uk-UA" sz="2400"/>
        </a:p>
      </dgm:t>
    </dgm:pt>
    <dgm:pt modelId="{82845C3B-65F4-4C53-95CB-F406481E6E56}" type="pres">
      <dgm:prSet presAssocID="{82B2C27C-FC98-4AAB-99FB-3623CF16710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007F99B-18D4-4BC7-9534-F839283C7D7A}" type="pres">
      <dgm:prSet presAssocID="{82B2C27C-FC98-4AAB-99FB-3623CF167104}" presName="children" presStyleCnt="0"/>
      <dgm:spPr/>
    </dgm:pt>
    <dgm:pt modelId="{2AFE429F-6580-448B-A227-D40D99BC7567}" type="pres">
      <dgm:prSet presAssocID="{82B2C27C-FC98-4AAB-99FB-3623CF167104}" presName="child1group" presStyleCnt="0"/>
      <dgm:spPr/>
    </dgm:pt>
    <dgm:pt modelId="{A4D56C5D-661F-4AC3-B935-3DE214801396}" type="pres">
      <dgm:prSet presAssocID="{82B2C27C-FC98-4AAB-99FB-3623CF167104}" presName="child1" presStyleLbl="bgAcc1" presStyleIdx="0" presStyleCnt="4"/>
      <dgm:spPr/>
    </dgm:pt>
    <dgm:pt modelId="{44BF4A49-B793-4420-BCC2-27CC3C71CA38}" type="pres">
      <dgm:prSet presAssocID="{82B2C27C-FC98-4AAB-99FB-3623CF167104}" presName="child1Text" presStyleLbl="bgAcc1" presStyleIdx="0" presStyleCnt="4">
        <dgm:presLayoutVars>
          <dgm:bulletEnabled val="1"/>
        </dgm:presLayoutVars>
      </dgm:prSet>
      <dgm:spPr/>
    </dgm:pt>
    <dgm:pt modelId="{3DD7C97E-12A4-4D9C-8097-DDCA8AA6CA32}" type="pres">
      <dgm:prSet presAssocID="{82B2C27C-FC98-4AAB-99FB-3623CF167104}" presName="child2group" presStyleCnt="0"/>
      <dgm:spPr/>
    </dgm:pt>
    <dgm:pt modelId="{5788B992-1437-4628-BB83-C982E346EE34}" type="pres">
      <dgm:prSet presAssocID="{82B2C27C-FC98-4AAB-99FB-3623CF167104}" presName="child2" presStyleLbl="bgAcc1" presStyleIdx="1" presStyleCnt="4" custScaleX="110122"/>
      <dgm:spPr/>
    </dgm:pt>
    <dgm:pt modelId="{F22A501F-A72F-4041-84F7-AE0B4F9640AC}" type="pres">
      <dgm:prSet presAssocID="{82B2C27C-FC98-4AAB-99FB-3623CF167104}" presName="child2Text" presStyleLbl="bgAcc1" presStyleIdx="1" presStyleCnt="4">
        <dgm:presLayoutVars>
          <dgm:bulletEnabled val="1"/>
        </dgm:presLayoutVars>
      </dgm:prSet>
      <dgm:spPr/>
    </dgm:pt>
    <dgm:pt modelId="{3A5938E8-E3D8-486B-AF0B-39CEE5E45D26}" type="pres">
      <dgm:prSet presAssocID="{82B2C27C-FC98-4AAB-99FB-3623CF167104}" presName="child3group" presStyleCnt="0"/>
      <dgm:spPr/>
    </dgm:pt>
    <dgm:pt modelId="{94AABFA0-B59E-444F-95DF-7CE0733634E1}" type="pres">
      <dgm:prSet presAssocID="{82B2C27C-FC98-4AAB-99FB-3623CF167104}" presName="child3" presStyleLbl="bgAcc1" presStyleIdx="2" presStyleCnt="4" custScaleX="110253"/>
      <dgm:spPr/>
    </dgm:pt>
    <dgm:pt modelId="{3AA43356-4994-4FA9-8155-3E1DDB71853F}" type="pres">
      <dgm:prSet presAssocID="{82B2C27C-FC98-4AAB-99FB-3623CF167104}" presName="child3Text" presStyleLbl="bgAcc1" presStyleIdx="2" presStyleCnt="4">
        <dgm:presLayoutVars>
          <dgm:bulletEnabled val="1"/>
        </dgm:presLayoutVars>
      </dgm:prSet>
      <dgm:spPr/>
    </dgm:pt>
    <dgm:pt modelId="{AFB5972D-73B7-47AB-8329-30819AF56047}" type="pres">
      <dgm:prSet presAssocID="{82B2C27C-FC98-4AAB-99FB-3623CF167104}" presName="child4group" presStyleCnt="0"/>
      <dgm:spPr/>
    </dgm:pt>
    <dgm:pt modelId="{CFB8F42B-127D-4850-B0BC-3B25BFFFC02D}" type="pres">
      <dgm:prSet presAssocID="{82B2C27C-FC98-4AAB-99FB-3623CF167104}" presName="child4" presStyleLbl="bgAcc1" presStyleIdx="3" presStyleCnt="4"/>
      <dgm:spPr/>
    </dgm:pt>
    <dgm:pt modelId="{CF6DBD48-90AD-427D-9E1B-C4CF19B4D145}" type="pres">
      <dgm:prSet presAssocID="{82B2C27C-FC98-4AAB-99FB-3623CF167104}" presName="child4Text" presStyleLbl="bgAcc1" presStyleIdx="3" presStyleCnt="4">
        <dgm:presLayoutVars>
          <dgm:bulletEnabled val="1"/>
        </dgm:presLayoutVars>
      </dgm:prSet>
      <dgm:spPr/>
    </dgm:pt>
    <dgm:pt modelId="{B45C3A42-77E9-4041-B9C2-6CF5BE43E716}" type="pres">
      <dgm:prSet presAssocID="{82B2C27C-FC98-4AAB-99FB-3623CF167104}" presName="childPlaceholder" presStyleCnt="0"/>
      <dgm:spPr/>
    </dgm:pt>
    <dgm:pt modelId="{6F2EC60D-4FB4-45DF-BCB7-4D7BEE5BFB06}" type="pres">
      <dgm:prSet presAssocID="{82B2C27C-FC98-4AAB-99FB-3623CF167104}" presName="circle" presStyleCnt="0"/>
      <dgm:spPr/>
    </dgm:pt>
    <dgm:pt modelId="{D703D6B3-CA64-4FD3-B726-F2607F52FA5B}" type="pres">
      <dgm:prSet presAssocID="{82B2C27C-FC98-4AAB-99FB-3623CF16710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C543BBF-0C65-4D7A-BE9D-2BDD34F4786B}" type="pres">
      <dgm:prSet presAssocID="{82B2C27C-FC98-4AAB-99FB-3623CF16710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ADB079E-8442-42E1-A9BA-4C7D365E9BB4}" type="pres">
      <dgm:prSet presAssocID="{82B2C27C-FC98-4AAB-99FB-3623CF16710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53882F4-8699-47D6-8F5E-9625BE0537FA}" type="pres">
      <dgm:prSet presAssocID="{82B2C27C-FC98-4AAB-99FB-3623CF16710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0E589C2-284B-4035-AD98-E4B4F45CAD04}" type="pres">
      <dgm:prSet presAssocID="{82B2C27C-FC98-4AAB-99FB-3623CF167104}" presName="quadrantPlaceholder" presStyleCnt="0"/>
      <dgm:spPr/>
    </dgm:pt>
    <dgm:pt modelId="{46B8A56E-FF85-4E09-B20E-F4C5778DB4CC}" type="pres">
      <dgm:prSet presAssocID="{82B2C27C-FC98-4AAB-99FB-3623CF167104}" presName="center1" presStyleLbl="fgShp" presStyleIdx="0" presStyleCnt="2"/>
      <dgm:spPr/>
    </dgm:pt>
    <dgm:pt modelId="{96B80FF7-6CB8-4166-9709-55BCA07717C9}" type="pres">
      <dgm:prSet presAssocID="{82B2C27C-FC98-4AAB-99FB-3623CF167104}" presName="center2" presStyleLbl="fgShp" presStyleIdx="1" presStyleCnt="2"/>
      <dgm:spPr/>
    </dgm:pt>
  </dgm:ptLst>
  <dgm:cxnLst>
    <dgm:cxn modelId="{FD7C3509-DB82-4DD9-9C08-442E8CCD18F8}" srcId="{82B2C27C-FC98-4AAB-99FB-3623CF167104}" destId="{C9237495-EA04-4A8B-8555-7047D2534E05}" srcOrd="0" destOrd="0" parTransId="{E9A94ED0-C3FE-4AD9-813A-1C9BDC9E40CF}" sibTransId="{1AC63161-F8DA-4140-85B1-6221B85F6CE0}"/>
    <dgm:cxn modelId="{FCB08123-8E7B-49F4-BB44-6535C2F3E046}" type="presOf" srcId="{5BD3E0E9-1A80-4C1A-860A-47113ED7A32B}" destId="{5788B992-1437-4628-BB83-C982E346EE34}" srcOrd="0" destOrd="0" presId="urn:microsoft.com/office/officeart/2005/8/layout/cycle4#1"/>
    <dgm:cxn modelId="{EEC5812B-10D9-4291-ADFF-A5B0F8B370C0}" type="presOf" srcId="{C9237495-EA04-4A8B-8555-7047D2534E05}" destId="{D703D6B3-CA64-4FD3-B726-F2607F52FA5B}" srcOrd="0" destOrd="0" presId="urn:microsoft.com/office/officeart/2005/8/layout/cycle4#1"/>
    <dgm:cxn modelId="{51205D3A-5AF1-42B4-9ED8-B362AC099A9B}" type="presOf" srcId="{5C763AFA-4C90-4546-84E2-845CD824AF81}" destId="{953882F4-8699-47D6-8F5E-9625BE0537FA}" srcOrd="0" destOrd="0" presId="urn:microsoft.com/office/officeart/2005/8/layout/cycle4#1"/>
    <dgm:cxn modelId="{B224C45B-069D-4A22-92A4-E3E52E7EF851}" type="presOf" srcId="{16FD4E1F-DD2A-4162-B2C0-05B331B75F6B}" destId="{3C543BBF-0C65-4D7A-BE9D-2BDD34F4786B}" srcOrd="0" destOrd="0" presId="urn:microsoft.com/office/officeart/2005/8/layout/cycle4#1"/>
    <dgm:cxn modelId="{A264E149-7D42-48E0-A168-920C9BF316E9}" type="presOf" srcId="{690ECCA1-CBAC-4108-8474-A1F568805926}" destId="{3AA43356-4994-4FA9-8155-3E1DDB71853F}" srcOrd="1" destOrd="0" presId="urn:microsoft.com/office/officeart/2005/8/layout/cycle4#1"/>
    <dgm:cxn modelId="{F9B74A4A-0E62-44E6-98E0-079027E860DE}" type="presOf" srcId="{5BD3E0E9-1A80-4C1A-860A-47113ED7A32B}" destId="{F22A501F-A72F-4041-84F7-AE0B4F9640AC}" srcOrd="1" destOrd="0" presId="urn:microsoft.com/office/officeart/2005/8/layout/cycle4#1"/>
    <dgm:cxn modelId="{D4E5556E-DC3B-4111-B624-D433241B99AC}" type="presOf" srcId="{690ECCA1-CBAC-4108-8474-A1F568805926}" destId="{94AABFA0-B59E-444F-95DF-7CE0733634E1}" srcOrd="0" destOrd="0" presId="urn:microsoft.com/office/officeart/2005/8/layout/cycle4#1"/>
    <dgm:cxn modelId="{EE1A3D85-515D-4CCC-ADA1-4A54FA92EB17}" type="presOf" srcId="{585427D6-6F67-40A6-A08E-CDF47349CEE8}" destId="{44BF4A49-B793-4420-BCC2-27CC3C71CA38}" srcOrd="1" destOrd="0" presId="urn:microsoft.com/office/officeart/2005/8/layout/cycle4#1"/>
    <dgm:cxn modelId="{C08B278D-CC75-40BC-90C7-E97ED9293CD2}" srcId="{82B2C27C-FC98-4AAB-99FB-3623CF167104}" destId="{5C763AFA-4C90-4546-84E2-845CD824AF81}" srcOrd="3" destOrd="0" parTransId="{9F099A6E-2DEA-4318-9444-A50C9ECE018E}" sibTransId="{4C282B75-9434-473D-BEA5-9255CF63CBA4}"/>
    <dgm:cxn modelId="{F1DC1A92-0271-43E6-B47E-6A0CAC1BDA98}" srcId="{82B2C27C-FC98-4AAB-99FB-3623CF167104}" destId="{16FD4E1F-DD2A-4162-B2C0-05B331B75F6B}" srcOrd="1" destOrd="0" parTransId="{975D0EF9-FB04-47BF-9ADD-57DA9A143D1F}" sibTransId="{9BADA8AC-418A-4DB3-B69D-5CADADB4E851}"/>
    <dgm:cxn modelId="{B9533A94-D212-4CFD-BD72-86C90025073C}" srcId="{953BEEC2-7062-4287-A0D3-F01E8340341B}" destId="{690ECCA1-CBAC-4108-8474-A1F568805926}" srcOrd="0" destOrd="0" parTransId="{450C5D70-44CD-4D8F-922B-104A1518BB52}" sibTransId="{50076158-CC8F-449B-9B9D-697C73FFDDFE}"/>
    <dgm:cxn modelId="{732280A2-53B1-4369-84BA-E20FC2CBB5AA}" type="presOf" srcId="{90657932-70BC-49D4-8537-97D7FA99745C}" destId="{CF6DBD48-90AD-427D-9E1B-C4CF19B4D145}" srcOrd="1" destOrd="0" presId="urn:microsoft.com/office/officeart/2005/8/layout/cycle4#1"/>
    <dgm:cxn modelId="{8A8D92A9-96CC-4547-ADA1-4D31F4B1DDF1}" srcId="{16FD4E1F-DD2A-4162-B2C0-05B331B75F6B}" destId="{5BD3E0E9-1A80-4C1A-860A-47113ED7A32B}" srcOrd="0" destOrd="0" parTransId="{7DD1EF47-A8D5-45CE-B0E4-632421E319B2}" sibTransId="{593AFA99-B848-4754-A029-73269939DCC3}"/>
    <dgm:cxn modelId="{2BD1CCB2-3A49-4EFF-AA4C-00F844CAF0D8}" srcId="{5C763AFA-4C90-4546-84E2-845CD824AF81}" destId="{90657932-70BC-49D4-8537-97D7FA99745C}" srcOrd="0" destOrd="0" parTransId="{9422BD6E-2CB1-461D-BE23-F555D34FCAD9}" sibTransId="{E14CF466-E9B0-477A-8DE9-7C741C2A73FE}"/>
    <dgm:cxn modelId="{93FA71B6-21ED-449D-8C1D-C99A515D343F}" type="presOf" srcId="{82B2C27C-FC98-4AAB-99FB-3623CF167104}" destId="{82845C3B-65F4-4C53-95CB-F406481E6E56}" srcOrd="0" destOrd="0" presId="urn:microsoft.com/office/officeart/2005/8/layout/cycle4#1"/>
    <dgm:cxn modelId="{CCD05CB8-CD62-4C70-AFC8-6E29FC3D58F8}" srcId="{82B2C27C-FC98-4AAB-99FB-3623CF167104}" destId="{953BEEC2-7062-4287-A0D3-F01E8340341B}" srcOrd="2" destOrd="0" parTransId="{3D01B83D-3192-4FB5-B677-B1534B27FE5C}" sibTransId="{0FDDAD4A-8386-4504-ADBD-AC64F6E46205}"/>
    <dgm:cxn modelId="{CA3131BF-98E4-4C59-9CA4-54FC120E653A}" type="presOf" srcId="{585427D6-6F67-40A6-A08E-CDF47349CEE8}" destId="{A4D56C5D-661F-4AC3-B935-3DE214801396}" srcOrd="0" destOrd="0" presId="urn:microsoft.com/office/officeart/2005/8/layout/cycle4#1"/>
    <dgm:cxn modelId="{2E4DC0CD-AF6A-49E7-892A-733D766D113E}" type="presOf" srcId="{90657932-70BC-49D4-8537-97D7FA99745C}" destId="{CFB8F42B-127D-4850-B0BC-3B25BFFFC02D}" srcOrd="0" destOrd="0" presId="urn:microsoft.com/office/officeart/2005/8/layout/cycle4#1"/>
    <dgm:cxn modelId="{0A21D7CE-B6EE-4CB5-9CD0-7AFCE2B96B00}" type="presOf" srcId="{953BEEC2-7062-4287-A0D3-F01E8340341B}" destId="{3ADB079E-8442-42E1-A9BA-4C7D365E9BB4}" srcOrd="0" destOrd="0" presId="urn:microsoft.com/office/officeart/2005/8/layout/cycle4#1"/>
    <dgm:cxn modelId="{706233D3-00A1-4301-ADCE-C51CBB8C517F}" srcId="{C9237495-EA04-4A8B-8555-7047D2534E05}" destId="{585427D6-6F67-40A6-A08E-CDF47349CEE8}" srcOrd="0" destOrd="0" parTransId="{E22B1AE8-4BEC-4111-BD39-DA5220F61676}" sibTransId="{EDDDC91F-E359-4C6E-A916-ECA441A1584B}"/>
    <dgm:cxn modelId="{135F4BCA-95C9-4261-9522-F1F7CD3010FE}" type="presParOf" srcId="{82845C3B-65F4-4C53-95CB-F406481E6E56}" destId="{E007F99B-18D4-4BC7-9534-F839283C7D7A}" srcOrd="0" destOrd="0" presId="urn:microsoft.com/office/officeart/2005/8/layout/cycle4#1"/>
    <dgm:cxn modelId="{DD07CC42-A080-476A-8856-6BE795418F9D}" type="presParOf" srcId="{E007F99B-18D4-4BC7-9534-F839283C7D7A}" destId="{2AFE429F-6580-448B-A227-D40D99BC7567}" srcOrd="0" destOrd="0" presId="urn:microsoft.com/office/officeart/2005/8/layout/cycle4#1"/>
    <dgm:cxn modelId="{AD1419DC-B250-42AC-B543-4FF2EB682601}" type="presParOf" srcId="{2AFE429F-6580-448B-A227-D40D99BC7567}" destId="{A4D56C5D-661F-4AC3-B935-3DE214801396}" srcOrd="0" destOrd="0" presId="urn:microsoft.com/office/officeart/2005/8/layout/cycle4#1"/>
    <dgm:cxn modelId="{04EE4B66-7205-4B4B-9E94-706595CDFC9E}" type="presParOf" srcId="{2AFE429F-6580-448B-A227-D40D99BC7567}" destId="{44BF4A49-B793-4420-BCC2-27CC3C71CA38}" srcOrd="1" destOrd="0" presId="urn:microsoft.com/office/officeart/2005/8/layout/cycle4#1"/>
    <dgm:cxn modelId="{007F99CA-72A5-412F-9FEF-591655B0DF8C}" type="presParOf" srcId="{E007F99B-18D4-4BC7-9534-F839283C7D7A}" destId="{3DD7C97E-12A4-4D9C-8097-DDCA8AA6CA32}" srcOrd="1" destOrd="0" presId="urn:microsoft.com/office/officeart/2005/8/layout/cycle4#1"/>
    <dgm:cxn modelId="{5C6D4369-E2AB-4FE7-9CF1-6577D2A003D9}" type="presParOf" srcId="{3DD7C97E-12A4-4D9C-8097-DDCA8AA6CA32}" destId="{5788B992-1437-4628-BB83-C982E346EE34}" srcOrd="0" destOrd="0" presId="urn:microsoft.com/office/officeart/2005/8/layout/cycle4#1"/>
    <dgm:cxn modelId="{2B1419A4-A1F6-40C2-9776-9B65DD0744F3}" type="presParOf" srcId="{3DD7C97E-12A4-4D9C-8097-DDCA8AA6CA32}" destId="{F22A501F-A72F-4041-84F7-AE0B4F9640AC}" srcOrd="1" destOrd="0" presId="urn:microsoft.com/office/officeart/2005/8/layout/cycle4#1"/>
    <dgm:cxn modelId="{C9DBDB95-9079-4AB7-B328-4628CC9E9949}" type="presParOf" srcId="{E007F99B-18D4-4BC7-9534-F839283C7D7A}" destId="{3A5938E8-E3D8-486B-AF0B-39CEE5E45D26}" srcOrd="2" destOrd="0" presId="urn:microsoft.com/office/officeart/2005/8/layout/cycle4#1"/>
    <dgm:cxn modelId="{04F53DBB-9080-4D1A-B86C-6D3615E342D1}" type="presParOf" srcId="{3A5938E8-E3D8-486B-AF0B-39CEE5E45D26}" destId="{94AABFA0-B59E-444F-95DF-7CE0733634E1}" srcOrd="0" destOrd="0" presId="urn:microsoft.com/office/officeart/2005/8/layout/cycle4#1"/>
    <dgm:cxn modelId="{95A9ABD2-FF4C-4FD2-9DC9-45F5062D94C3}" type="presParOf" srcId="{3A5938E8-E3D8-486B-AF0B-39CEE5E45D26}" destId="{3AA43356-4994-4FA9-8155-3E1DDB71853F}" srcOrd="1" destOrd="0" presId="urn:microsoft.com/office/officeart/2005/8/layout/cycle4#1"/>
    <dgm:cxn modelId="{04010A37-ABFE-48DE-A03E-DA883E1B6F5F}" type="presParOf" srcId="{E007F99B-18D4-4BC7-9534-F839283C7D7A}" destId="{AFB5972D-73B7-47AB-8329-30819AF56047}" srcOrd="3" destOrd="0" presId="urn:microsoft.com/office/officeart/2005/8/layout/cycle4#1"/>
    <dgm:cxn modelId="{797622F1-4665-4AB3-8257-0A24FF2C2D01}" type="presParOf" srcId="{AFB5972D-73B7-47AB-8329-30819AF56047}" destId="{CFB8F42B-127D-4850-B0BC-3B25BFFFC02D}" srcOrd="0" destOrd="0" presId="urn:microsoft.com/office/officeart/2005/8/layout/cycle4#1"/>
    <dgm:cxn modelId="{7489C50F-A6E5-4A75-9DC8-8B62F75A6B3C}" type="presParOf" srcId="{AFB5972D-73B7-47AB-8329-30819AF56047}" destId="{CF6DBD48-90AD-427D-9E1B-C4CF19B4D145}" srcOrd="1" destOrd="0" presId="urn:microsoft.com/office/officeart/2005/8/layout/cycle4#1"/>
    <dgm:cxn modelId="{8A960C27-1BBD-4C47-8968-B1A50BEE5FF9}" type="presParOf" srcId="{E007F99B-18D4-4BC7-9534-F839283C7D7A}" destId="{B45C3A42-77E9-4041-B9C2-6CF5BE43E716}" srcOrd="4" destOrd="0" presId="urn:microsoft.com/office/officeart/2005/8/layout/cycle4#1"/>
    <dgm:cxn modelId="{B4F43216-213D-44D8-B428-026C4B129A32}" type="presParOf" srcId="{82845C3B-65F4-4C53-95CB-F406481E6E56}" destId="{6F2EC60D-4FB4-45DF-BCB7-4D7BEE5BFB06}" srcOrd="1" destOrd="0" presId="urn:microsoft.com/office/officeart/2005/8/layout/cycle4#1"/>
    <dgm:cxn modelId="{A5B0CCDA-F456-4164-8ACC-AC5982A4F609}" type="presParOf" srcId="{6F2EC60D-4FB4-45DF-BCB7-4D7BEE5BFB06}" destId="{D703D6B3-CA64-4FD3-B726-F2607F52FA5B}" srcOrd="0" destOrd="0" presId="urn:microsoft.com/office/officeart/2005/8/layout/cycle4#1"/>
    <dgm:cxn modelId="{E6D38592-F7CC-4731-ADB4-F3304ACB907D}" type="presParOf" srcId="{6F2EC60D-4FB4-45DF-BCB7-4D7BEE5BFB06}" destId="{3C543BBF-0C65-4D7A-BE9D-2BDD34F4786B}" srcOrd="1" destOrd="0" presId="urn:microsoft.com/office/officeart/2005/8/layout/cycle4#1"/>
    <dgm:cxn modelId="{A94F8C79-F1C1-435E-BEF2-FFFE2C6D8568}" type="presParOf" srcId="{6F2EC60D-4FB4-45DF-BCB7-4D7BEE5BFB06}" destId="{3ADB079E-8442-42E1-A9BA-4C7D365E9BB4}" srcOrd="2" destOrd="0" presId="urn:microsoft.com/office/officeart/2005/8/layout/cycle4#1"/>
    <dgm:cxn modelId="{E3DC428A-56B7-46A7-89D7-2086E89326D8}" type="presParOf" srcId="{6F2EC60D-4FB4-45DF-BCB7-4D7BEE5BFB06}" destId="{953882F4-8699-47D6-8F5E-9625BE0537FA}" srcOrd="3" destOrd="0" presId="urn:microsoft.com/office/officeart/2005/8/layout/cycle4#1"/>
    <dgm:cxn modelId="{6D3446DD-5AAA-4235-9088-8135FC2170C5}" type="presParOf" srcId="{6F2EC60D-4FB4-45DF-BCB7-4D7BEE5BFB06}" destId="{D0E589C2-284B-4035-AD98-E4B4F45CAD04}" srcOrd="4" destOrd="0" presId="urn:microsoft.com/office/officeart/2005/8/layout/cycle4#1"/>
    <dgm:cxn modelId="{F2DA8DDD-1300-42E5-A20D-6BA783197B99}" type="presParOf" srcId="{82845C3B-65F4-4C53-95CB-F406481E6E56}" destId="{46B8A56E-FF85-4E09-B20E-F4C5778DB4CC}" srcOrd="2" destOrd="0" presId="urn:microsoft.com/office/officeart/2005/8/layout/cycle4#1"/>
    <dgm:cxn modelId="{C97F28B3-C8C6-4539-AAC3-987121775403}" type="presParOf" srcId="{82845C3B-65F4-4C53-95CB-F406481E6E56}" destId="{96B80FF7-6CB8-4166-9709-55BCA07717C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499FA-4EA2-4797-855C-19965B5FBDF6}">
      <dsp:nvSpPr>
        <dsp:cNvPr id="0" name=""/>
        <dsp:cNvSpPr/>
      </dsp:nvSpPr>
      <dsp:spPr>
        <a:xfrm rot="5400000">
          <a:off x="-230218" y="233927"/>
          <a:ext cx="1534790" cy="1074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І етап</a:t>
          </a:r>
        </a:p>
      </dsp:txBody>
      <dsp:txXfrm rot="-5400000">
        <a:off x="1" y="540886"/>
        <a:ext cx="1074353" cy="460437"/>
      </dsp:txXfrm>
    </dsp:sp>
    <dsp:sp modelId="{BA71100A-EFF6-4B26-821D-7C84DD2533F8}">
      <dsp:nvSpPr>
        <dsp:cNvPr id="0" name=""/>
        <dsp:cNvSpPr/>
      </dsp:nvSpPr>
      <dsp:spPr>
        <a:xfrm rot="5400000">
          <a:off x="4261516" y="-3183454"/>
          <a:ext cx="997613" cy="737194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Винахід писемності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Можливість передачі знань між поколіннями</a:t>
          </a:r>
        </a:p>
      </dsp:txBody>
      <dsp:txXfrm rot="-5400000">
        <a:off x="1074353" y="52408"/>
        <a:ext cx="7323241" cy="900215"/>
      </dsp:txXfrm>
    </dsp:sp>
    <dsp:sp modelId="{29F10CF8-2A73-4ECA-AA93-3EA3BC422575}">
      <dsp:nvSpPr>
        <dsp:cNvPr id="0" name=""/>
        <dsp:cNvSpPr/>
      </dsp:nvSpPr>
      <dsp:spPr>
        <a:xfrm rot="5400000">
          <a:off x="-230218" y="1624858"/>
          <a:ext cx="1534790" cy="1074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ІІ етап</a:t>
          </a:r>
        </a:p>
      </dsp:txBody>
      <dsp:txXfrm rot="-5400000">
        <a:off x="1" y="1931817"/>
        <a:ext cx="1074353" cy="460437"/>
      </dsp:txXfrm>
    </dsp:sp>
    <dsp:sp modelId="{42C92E0B-20AB-4B7D-A733-4D334DE0EED7}">
      <dsp:nvSpPr>
        <dsp:cNvPr id="0" name=""/>
        <dsp:cNvSpPr/>
      </dsp:nvSpPr>
      <dsp:spPr>
        <a:xfrm rot="5400000">
          <a:off x="4261516" y="-1792524"/>
          <a:ext cx="997613" cy="737194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Винахід друкарства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Радикальна </a:t>
          </a:r>
          <a:r>
            <a:rPr lang="ru-RU" sz="2000" kern="1200" dirty="0" err="1"/>
            <a:t>зміна</a:t>
          </a:r>
          <a:r>
            <a:rPr lang="ru-RU" sz="2000" kern="1200" dirty="0"/>
            <a:t> </a:t>
          </a:r>
          <a:r>
            <a:rPr lang="ru-RU" sz="2000" kern="1200" dirty="0" err="1"/>
            <a:t>індустріального</a:t>
          </a:r>
          <a:r>
            <a:rPr lang="ru-RU" sz="2000" kern="1200" dirty="0"/>
            <a:t> </a:t>
          </a:r>
          <a:r>
            <a:rPr lang="ru-RU" sz="2000" kern="1200" dirty="0" err="1"/>
            <a:t>суспільства</a:t>
          </a:r>
          <a:r>
            <a:rPr lang="ru-RU" sz="2000" kern="1200" dirty="0"/>
            <a:t>, </a:t>
          </a:r>
          <a:r>
            <a:rPr lang="ru-RU" sz="2000" kern="1200" dirty="0" err="1"/>
            <a:t>культури</a:t>
          </a:r>
          <a:r>
            <a:rPr lang="ru-RU" sz="2000" kern="1200" dirty="0"/>
            <a:t>, </a:t>
          </a:r>
          <a:r>
            <a:rPr lang="ru-RU" sz="2000" kern="1200" dirty="0" err="1"/>
            <a:t>організації</a:t>
          </a:r>
          <a:r>
            <a:rPr lang="ru-RU" sz="2000" kern="1200" dirty="0"/>
            <a:t> </a:t>
          </a:r>
          <a:r>
            <a:rPr lang="ru-RU" sz="2000" kern="1200" dirty="0" err="1"/>
            <a:t>діяльності</a:t>
          </a:r>
          <a:r>
            <a:rPr lang="ru-RU" sz="2000" kern="1200" dirty="0"/>
            <a:t> </a:t>
          </a:r>
          <a:endParaRPr lang="uk-UA" sz="2000" kern="1200" dirty="0"/>
        </a:p>
      </dsp:txBody>
      <dsp:txXfrm rot="-5400000">
        <a:off x="1074353" y="1443338"/>
        <a:ext cx="7323241" cy="900215"/>
      </dsp:txXfrm>
    </dsp:sp>
    <dsp:sp modelId="{ACFF1BD0-4E8F-4B7D-B00A-AE2F54FC8B87}">
      <dsp:nvSpPr>
        <dsp:cNvPr id="0" name=""/>
        <dsp:cNvSpPr/>
      </dsp:nvSpPr>
      <dsp:spPr>
        <a:xfrm rot="5400000">
          <a:off x="-230218" y="3015788"/>
          <a:ext cx="1534790" cy="1074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ІІІ етап</a:t>
          </a:r>
        </a:p>
      </dsp:txBody>
      <dsp:txXfrm rot="-5400000">
        <a:off x="1" y="3322747"/>
        <a:ext cx="1074353" cy="460437"/>
      </dsp:txXfrm>
    </dsp:sp>
    <dsp:sp modelId="{29307DFB-0C08-4330-9487-AE7366FB6FD8}">
      <dsp:nvSpPr>
        <dsp:cNvPr id="0" name=""/>
        <dsp:cNvSpPr/>
      </dsp:nvSpPr>
      <dsp:spPr>
        <a:xfrm rot="5400000">
          <a:off x="4261516" y="-401593"/>
          <a:ext cx="997613" cy="737194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Винахід електрики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/>
            <a:t>Оперативна передача і накопичення інформації в будь-якому обсязі </a:t>
          </a:r>
          <a:endParaRPr lang="uk-UA" sz="2000" kern="1200" dirty="0"/>
        </a:p>
      </dsp:txBody>
      <dsp:txXfrm rot="-5400000">
        <a:off x="1074353" y="2834269"/>
        <a:ext cx="7323241" cy="900215"/>
      </dsp:txXfrm>
    </dsp:sp>
    <dsp:sp modelId="{F5F2B5CE-43E8-4968-A3C5-5A28F5DEDDCB}">
      <dsp:nvSpPr>
        <dsp:cNvPr id="0" name=""/>
        <dsp:cNvSpPr/>
      </dsp:nvSpPr>
      <dsp:spPr>
        <a:xfrm rot="5400000">
          <a:off x="-230218" y="4406719"/>
          <a:ext cx="1534790" cy="10743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І</a:t>
          </a:r>
          <a:r>
            <a:rPr lang="en-US" sz="2400" kern="1200" dirty="0"/>
            <a:t>V</a:t>
          </a:r>
          <a:r>
            <a:rPr lang="uk-UA" sz="2400" kern="1200" dirty="0"/>
            <a:t> етап</a:t>
          </a:r>
        </a:p>
      </dsp:txBody>
      <dsp:txXfrm rot="-5400000">
        <a:off x="1" y="4713678"/>
        <a:ext cx="1074353" cy="460437"/>
      </dsp:txXfrm>
    </dsp:sp>
    <dsp:sp modelId="{4C44286B-B170-4566-8B63-FEB8BC4D516E}">
      <dsp:nvSpPr>
        <dsp:cNvPr id="0" name=""/>
        <dsp:cNvSpPr/>
      </dsp:nvSpPr>
      <dsp:spPr>
        <a:xfrm rot="5400000">
          <a:off x="4261516" y="989337"/>
          <a:ext cx="997613" cy="737194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Винахід мікропроцесорної технології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Поява персонального </a:t>
          </a:r>
          <a:r>
            <a:rPr lang="uk-UA" sz="2000" kern="1200" dirty="0" err="1"/>
            <a:t>комп</a:t>
          </a:r>
          <a:r>
            <a:rPr lang="en-US" sz="2000" kern="1200" dirty="0"/>
            <a:t>’</a:t>
          </a:r>
          <a:r>
            <a:rPr lang="uk-UA" sz="2000" kern="1200" dirty="0" err="1"/>
            <a:t>ютера</a:t>
          </a:r>
          <a:endParaRPr lang="uk-UA" sz="2000" kern="1200" dirty="0"/>
        </a:p>
      </dsp:txBody>
      <dsp:txXfrm rot="-5400000">
        <a:off x="1074353" y="4225200"/>
        <a:ext cx="7323241" cy="9002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EB884-FA79-4246-A638-D5E5D6A78DB0}">
      <dsp:nvSpPr>
        <dsp:cNvPr id="0" name=""/>
        <dsp:cNvSpPr/>
      </dsp:nvSpPr>
      <dsp:spPr>
        <a:xfrm>
          <a:off x="645794" y="0"/>
          <a:ext cx="7319010" cy="3838074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56EE4-0AD4-4CB3-A914-5A84DC80BEA6}">
      <dsp:nvSpPr>
        <dsp:cNvPr id="0" name=""/>
        <dsp:cNvSpPr/>
      </dsp:nvSpPr>
      <dsp:spPr>
        <a:xfrm>
          <a:off x="291784" y="1151422"/>
          <a:ext cx="2583180" cy="1535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Дискретна вхідна інформація</a:t>
          </a:r>
        </a:p>
      </dsp:txBody>
      <dsp:txXfrm>
        <a:off x="366728" y="1226366"/>
        <a:ext cx="2433292" cy="1385341"/>
      </dsp:txXfrm>
    </dsp:sp>
    <dsp:sp modelId="{45990F84-1FBA-44F0-A78C-6BBAFDDD279B}">
      <dsp:nvSpPr>
        <dsp:cNvPr id="0" name=""/>
        <dsp:cNvSpPr/>
      </dsp:nvSpPr>
      <dsp:spPr>
        <a:xfrm>
          <a:off x="3013710" y="1151422"/>
          <a:ext cx="2583180" cy="1535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Програмний код</a:t>
          </a:r>
        </a:p>
      </dsp:txBody>
      <dsp:txXfrm>
        <a:off x="3088654" y="1226366"/>
        <a:ext cx="2433292" cy="1385341"/>
      </dsp:txXfrm>
    </dsp:sp>
    <dsp:sp modelId="{3BB760C9-2DC1-4711-B48D-E901F5D4DB73}">
      <dsp:nvSpPr>
        <dsp:cNvPr id="0" name=""/>
        <dsp:cNvSpPr/>
      </dsp:nvSpPr>
      <dsp:spPr>
        <a:xfrm>
          <a:off x="5735635" y="1151422"/>
          <a:ext cx="2583180" cy="1535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Вихідна інформація</a:t>
          </a:r>
        </a:p>
      </dsp:txBody>
      <dsp:txXfrm>
        <a:off x="5810579" y="1226366"/>
        <a:ext cx="2433292" cy="13853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F097E-B223-4EAF-BB4A-04A2D5EA6507}">
      <dsp:nvSpPr>
        <dsp:cNvPr id="0" name=""/>
        <dsp:cNvSpPr/>
      </dsp:nvSpPr>
      <dsp:spPr>
        <a:xfrm>
          <a:off x="1121342" y="0"/>
          <a:ext cx="6519512" cy="4074695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4CA4-C144-44FE-A78C-A9AA8D8A809F}">
      <dsp:nvSpPr>
        <dsp:cNvPr id="0" name=""/>
        <dsp:cNvSpPr/>
      </dsp:nvSpPr>
      <dsp:spPr>
        <a:xfrm>
          <a:off x="1949320" y="2812354"/>
          <a:ext cx="169507" cy="169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56736-B75F-4171-9FF0-CB2F4481ABB8}">
      <dsp:nvSpPr>
        <dsp:cNvPr id="0" name=""/>
        <dsp:cNvSpPr/>
      </dsp:nvSpPr>
      <dsp:spPr>
        <a:xfrm>
          <a:off x="1981203" y="2895600"/>
          <a:ext cx="2947208" cy="117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Швидкодія мікропроцесорів</a:t>
          </a:r>
        </a:p>
      </dsp:txBody>
      <dsp:txXfrm>
        <a:off x="1981203" y="2895600"/>
        <a:ext cx="2947208" cy="1177586"/>
      </dsp:txXfrm>
    </dsp:sp>
    <dsp:sp modelId="{7060F4F9-B211-4ECF-9B1F-F73D5C9C2055}">
      <dsp:nvSpPr>
        <dsp:cNvPr id="0" name=""/>
        <dsp:cNvSpPr/>
      </dsp:nvSpPr>
      <dsp:spPr>
        <a:xfrm>
          <a:off x="3445548" y="1704852"/>
          <a:ext cx="306417" cy="306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2840-30C2-48F6-9883-4337BA01E75D}">
      <dsp:nvSpPr>
        <dsp:cNvPr id="0" name=""/>
        <dsp:cNvSpPr/>
      </dsp:nvSpPr>
      <dsp:spPr>
        <a:xfrm>
          <a:off x="3810004" y="1828801"/>
          <a:ext cx="1564682" cy="221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Обсяги пам'яті</a:t>
          </a:r>
        </a:p>
      </dsp:txBody>
      <dsp:txXfrm>
        <a:off x="3810004" y="1828801"/>
        <a:ext cx="1564682" cy="2216634"/>
      </dsp:txXfrm>
    </dsp:sp>
    <dsp:sp modelId="{BD5AFDB3-0719-4CE2-89AC-ED46ADD9F8C9}">
      <dsp:nvSpPr>
        <dsp:cNvPr id="0" name=""/>
        <dsp:cNvSpPr/>
      </dsp:nvSpPr>
      <dsp:spPr>
        <a:xfrm>
          <a:off x="5244933" y="1030897"/>
          <a:ext cx="423768" cy="423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AB357-62F4-4F1F-9325-5C3839F8639A}">
      <dsp:nvSpPr>
        <dsp:cNvPr id="0" name=""/>
        <dsp:cNvSpPr/>
      </dsp:nvSpPr>
      <dsp:spPr>
        <a:xfrm>
          <a:off x="5769508" y="1242781"/>
          <a:ext cx="3181986" cy="2831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54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Продуктивність пристроїв вводу - виводу</a:t>
          </a:r>
        </a:p>
      </dsp:txBody>
      <dsp:txXfrm>
        <a:off x="5769508" y="1242781"/>
        <a:ext cx="3181986" cy="28319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3355F-DCDD-433F-87BE-68055B5F1917}">
      <dsp:nvSpPr>
        <dsp:cNvPr id="0" name=""/>
        <dsp:cNvSpPr/>
      </dsp:nvSpPr>
      <dsp:spPr>
        <a:xfrm>
          <a:off x="0" y="22622"/>
          <a:ext cx="876300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>
              <a:latin typeface="+mj-lt"/>
            </a:rPr>
            <a:t>Ознаки класифікацій ЕОМ</a:t>
          </a:r>
          <a:endParaRPr lang="uk-UA" sz="3600" kern="1200"/>
        </a:p>
      </dsp:txBody>
      <dsp:txXfrm>
        <a:off x="41123" y="63745"/>
        <a:ext cx="8680754" cy="760154"/>
      </dsp:txXfrm>
    </dsp:sp>
    <dsp:sp modelId="{211CE1B8-169E-4C18-A105-A8B4EAECFC3B}">
      <dsp:nvSpPr>
        <dsp:cNvPr id="0" name=""/>
        <dsp:cNvSpPr/>
      </dsp:nvSpPr>
      <dsp:spPr>
        <a:xfrm>
          <a:off x="0" y="865022"/>
          <a:ext cx="8763000" cy="402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принцип дії;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етапи створення і елементна база;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призначення і ролі комп'ютерів в системі обробки інформації;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/>
            <a:t>умови взаємодії людини і комп'ютера;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спосіб організації обчислювального процесу;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розмір і обчислювальна потужність;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функціональні можливості;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/>
            <a:t>здібності до паралельного виконання програм.</a:t>
          </a:r>
          <a:endParaRPr lang="uk-UA" sz="2800" kern="1200" dirty="0"/>
        </a:p>
      </dsp:txBody>
      <dsp:txXfrm>
        <a:off x="0" y="865022"/>
        <a:ext cx="8763000" cy="40240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884F0-B158-4E12-AB19-438A0B9C22FA}">
      <dsp:nvSpPr>
        <dsp:cNvPr id="0" name=""/>
        <dsp:cNvSpPr/>
      </dsp:nvSpPr>
      <dsp:spPr>
        <a:xfrm>
          <a:off x="2776763" y="2603500"/>
          <a:ext cx="649000" cy="185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500" y="0"/>
              </a:lnTo>
              <a:lnTo>
                <a:pt x="324500" y="1854993"/>
              </a:lnTo>
              <a:lnTo>
                <a:pt x="649000" y="1854993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3052132" y="3481865"/>
        <a:ext cx="98262" cy="98262"/>
      </dsp:txXfrm>
    </dsp:sp>
    <dsp:sp modelId="{F2C91B84-1A51-4E9B-A57B-9EC2E1D13893}">
      <dsp:nvSpPr>
        <dsp:cNvPr id="0" name=""/>
        <dsp:cNvSpPr/>
      </dsp:nvSpPr>
      <dsp:spPr>
        <a:xfrm>
          <a:off x="2776763" y="2603500"/>
          <a:ext cx="649000" cy="61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500" y="0"/>
              </a:lnTo>
              <a:lnTo>
                <a:pt x="324500" y="618331"/>
              </a:lnTo>
              <a:lnTo>
                <a:pt x="649000" y="618331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078853" y="2890255"/>
        <a:ext cx="44820" cy="44820"/>
      </dsp:txXfrm>
    </dsp:sp>
    <dsp:sp modelId="{4F6F3D19-A98D-4CBE-A0C4-F1A148305694}">
      <dsp:nvSpPr>
        <dsp:cNvPr id="0" name=""/>
        <dsp:cNvSpPr/>
      </dsp:nvSpPr>
      <dsp:spPr>
        <a:xfrm>
          <a:off x="2776763" y="1985168"/>
          <a:ext cx="649000" cy="618331"/>
        </a:xfrm>
        <a:custGeom>
          <a:avLst/>
          <a:gdLst/>
          <a:ahLst/>
          <a:cxnLst/>
          <a:rect l="0" t="0" r="0" b="0"/>
          <a:pathLst>
            <a:path>
              <a:moveTo>
                <a:pt x="0" y="618331"/>
              </a:moveTo>
              <a:lnTo>
                <a:pt x="324500" y="618331"/>
              </a:lnTo>
              <a:lnTo>
                <a:pt x="324500" y="0"/>
              </a:lnTo>
              <a:lnTo>
                <a:pt x="649000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078853" y="2271924"/>
        <a:ext cx="44820" cy="44820"/>
      </dsp:txXfrm>
    </dsp:sp>
    <dsp:sp modelId="{C5D93CCC-3394-4619-ACFD-87896809AA8F}">
      <dsp:nvSpPr>
        <dsp:cNvPr id="0" name=""/>
        <dsp:cNvSpPr/>
      </dsp:nvSpPr>
      <dsp:spPr>
        <a:xfrm>
          <a:off x="2776763" y="748506"/>
          <a:ext cx="649000" cy="1854993"/>
        </a:xfrm>
        <a:custGeom>
          <a:avLst/>
          <a:gdLst/>
          <a:ahLst/>
          <a:cxnLst/>
          <a:rect l="0" t="0" r="0" b="0"/>
          <a:pathLst>
            <a:path>
              <a:moveTo>
                <a:pt x="0" y="1854993"/>
              </a:moveTo>
              <a:lnTo>
                <a:pt x="324500" y="1854993"/>
              </a:lnTo>
              <a:lnTo>
                <a:pt x="324500" y="0"/>
              </a:lnTo>
              <a:lnTo>
                <a:pt x="649000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3052132" y="1626871"/>
        <a:ext cx="98262" cy="98262"/>
      </dsp:txXfrm>
    </dsp:sp>
    <dsp:sp modelId="{7689CF3A-4DE4-42DF-99CA-38057572D58B}">
      <dsp:nvSpPr>
        <dsp:cNvPr id="0" name=""/>
        <dsp:cNvSpPr/>
      </dsp:nvSpPr>
      <dsp:spPr>
        <a:xfrm rot="16200000">
          <a:off x="-321401" y="2108835"/>
          <a:ext cx="5207000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Системи класифікацій ЕОМ</a:t>
          </a:r>
        </a:p>
      </dsp:txBody>
      <dsp:txXfrm>
        <a:off x="-321401" y="2108835"/>
        <a:ext cx="5207000" cy="989330"/>
      </dsp:txXfrm>
    </dsp:sp>
    <dsp:sp modelId="{C9050C82-87FE-4E10-8709-619A15287C49}">
      <dsp:nvSpPr>
        <dsp:cNvPr id="0" name=""/>
        <dsp:cNvSpPr/>
      </dsp:nvSpPr>
      <dsp:spPr>
        <a:xfrm>
          <a:off x="3425764" y="253841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noProof="0"/>
            <a:t>продуктивність і швидкодія </a:t>
          </a:r>
        </a:p>
      </dsp:txBody>
      <dsp:txXfrm>
        <a:off x="3425764" y="253841"/>
        <a:ext cx="3245002" cy="989330"/>
      </dsp:txXfrm>
    </dsp:sp>
    <dsp:sp modelId="{8119206A-74DF-4D4E-B777-59B18EBDC6EF}">
      <dsp:nvSpPr>
        <dsp:cNvPr id="0" name=""/>
        <dsp:cNvSpPr/>
      </dsp:nvSpPr>
      <dsp:spPr>
        <a:xfrm>
          <a:off x="3425764" y="1490503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noProof="0"/>
            <a:t>рівень спеціалізації</a:t>
          </a:r>
        </a:p>
      </dsp:txBody>
      <dsp:txXfrm>
        <a:off x="3425764" y="1490503"/>
        <a:ext cx="3245002" cy="989330"/>
      </dsp:txXfrm>
    </dsp:sp>
    <dsp:sp modelId="{6E17ABDE-6334-46B7-9895-68ED06F64C28}">
      <dsp:nvSpPr>
        <dsp:cNvPr id="0" name=""/>
        <dsp:cNvSpPr/>
      </dsp:nvSpPr>
      <dsp:spPr>
        <a:xfrm>
          <a:off x="3425764" y="2727166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noProof="0"/>
            <a:t>тип процесора </a:t>
          </a:r>
        </a:p>
      </dsp:txBody>
      <dsp:txXfrm>
        <a:off x="3425764" y="2727166"/>
        <a:ext cx="3245002" cy="989330"/>
      </dsp:txXfrm>
    </dsp:sp>
    <dsp:sp modelId="{37126856-D07F-4D86-867B-B60407AAFBCF}">
      <dsp:nvSpPr>
        <dsp:cNvPr id="0" name=""/>
        <dsp:cNvSpPr/>
      </dsp:nvSpPr>
      <dsp:spPr>
        <a:xfrm>
          <a:off x="3425764" y="3963828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noProof="0"/>
            <a:t>особливості архітектури</a:t>
          </a:r>
        </a:p>
      </dsp:txBody>
      <dsp:txXfrm>
        <a:off x="3425764" y="3963828"/>
        <a:ext cx="3245002" cy="9893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D7828-1952-466F-95E6-85ECB524C72D}">
      <dsp:nvSpPr>
        <dsp:cNvPr id="0" name=""/>
        <dsp:cNvSpPr/>
      </dsp:nvSpPr>
      <dsp:spPr>
        <a:xfrm>
          <a:off x="4620513" y="3726812"/>
          <a:ext cx="6135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3508" y="45720"/>
              </a:lnTo>
            </a:path>
          </a:pathLst>
        </a:custGeom>
        <a:noFill/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11929" y="3757194"/>
        <a:ext cx="30675" cy="30675"/>
      </dsp:txXfrm>
    </dsp:sp>
    <dsp:sp modelId="{F2C91B84-1A51-4E9B-A57B-9EC2E1D13893}">
      <dsp:nvSpPr>
        <dsp:cNvPr id="0" name=""/>
        <dsp:cNvSpPr/>
      </dsp:nvSpPr>
      <dsp:spPr>
        <a:xfrm>
          <a:off x="939463" y="2603500"/>
          <a:ext cx="613508" cy="116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754" y="0"/>
              </a:lnTo>
              <a:lnTo>
                <a:pt x="306754" y="1169032"/>
              </a:lnTo>
              <a:lnTo>
                <a:pt x="613508" y="1169032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1213211" y="3155010"/>
        <a:ext cx="66011" cy="66011"/>
      </dsp:txXfrm>
    </dsp:sp>
    <dsp:sp modelId="{E21F8420-0F5D-4600-B6F6-CEE1EF049CC0}">
      <dsp:nvSpPr>
        <dsp:cNvPr id="0" name=""/>
        <dsp:cNvSpPr/>
      </dsp:nvSpPr>
      <dsp:spPr>
        <a:xfrm>
          <a:off x="4620513" y="2557780"/>
          <a:ext cx="6135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3508" y="45720"/>
              </a:lnTo>
            </a:path>
          </a:pathLst>
        </a:custGeom>
        <a:noFill/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11929" y="2588162"/>
        <a:ext cx="30675" cy="30675"/>
      </dsp:txXfrm>
    </dsp:sp>
    <dsp:sp modelId="{4F6F3D19-A98D-4CBE-A0C4-F1A148305694}">
      <dsp:nvSpPr>
        <dsp:cNvPr id="0" name=""/>
        <dsp:cNvSpPr/>
      </dsp:nvSpPr>
      <dsp:spPr>
        <a:xfrm>
          <a:off x="939463" y="2557780"/>
          <a:ext cx="6135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3508" y="4572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1230879" y="2588162"/>
        <a:ext cx="30675" cy="30675"/>
      </dsp:txXfrm>
    </dsp:sp>
    <dsp:sp modelId="{B9DBDABF-1C95-41CF-A4BB-DBDE0C289FF4}">
      <dsp:nvSpPr>
        <dsp:cNvPr id="0" name=""/>
        <dsp:cNvSpPr/>
      </dsp:nvSpPr>
      <dsp:spPr>
        <a:xfrm>
          <a:off x="4620513" y="1388747"/>
          <a:ext cx="6135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3508" y="45720"/>
              </a:lnTo>
            </a:path>
          </a:pathLst>
        </a:custGeom>
        <a:noFill/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11929" y="1419129"/>
        <a:ext cx="30675" cy="30675"/>
      </dsp:txXfrm>
    </dsp:sp>
    <dsp:sp modelId="{C5D93CCC-3394-4619-ACFD-87896809AA8F}">
      <dsp:nvSpPr>
        <dsp:cNvPr id="0" name=""/>
        <dsp:cNvSpPr/>
      </dsp:nvSpPr>
      <dsp:spPr>
        <a:xfrm>
          <a:off x="939463" y="1434467"/>
          <a:ext cx="613508" cy="1169032"/>
        </a:xfrm>
        <a:custGeom>
          <a:avLst/>
          <a:gdLst/>
          <a:ahLst/>
          <a:cxnLst/>
          <a:rect l="0" t="0" r="0" b="0"/>
          <a:pathLst>
            <a:path>
              <a:moveTo>
                <a:pt x="0" y="1169032"/>
              </a:moveTo>
              <a:lnTo>
                <a:pt x="306754" y="1169032"/>
              </a:lnTo>
              <a:lnTo>
                <a:pt x="306754" y="0"/>
              </a:lnTo>
              <a:lnTo>
                <a:pt x="613508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1213211" y="1985977"/>
        <a:ext cx="66011" cy="66011"/>
      </dsp:txXfrm>
    </dsp:sp>
    <dsp:sp modelId="{7689CF3A-4DE4-42DF-99CA-38057572D58B}">
      <dsp:nvSpPr>
        <dsp:cNvPr id="0" name=""/>
        <dsp:cNvSpPr/>
      </dsp:nvSpPr>
      <dsp:spPr>
        <a:xfrm rot="16200000">
          <a:off x="-1989270" y="2135886"/>
          <a:ext cx="4922242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За принципом дії ЕОМ</a:t>
          </a:r>
        </a:p>
      </dsp:txBody>
      <dsp:txXfrm>
        <a:off x="-1989270" y="2135886"/>
        <a:ext cx="4922242" cy="935226"/>
      </dsp:txXfrm>
    </dsp:sp>
    <dsp:sp modelId="{C9050C82-87FE-4E10-8709-619A15287C49}">
      <dsp:nvSpPr>
        <dsp:cNvPr id="0" name=""/>
        <dsp:cNvSpPr/>
      </dsp:nvSpPr>
      <dsp:spPr>
        <a:xfrm>
          <a:off x="1552971" y="966854"/>
          <a:ext cx="3067541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А</a:t>
          </a:r>
          <a:r>
            <a:rPr lang="ru-RU" sz="3600" kern="1200" dirty="0"/>
            <a:t>налогов</a:t>
          </a:r>
          <a:r>
            <a:rPr lang="uk-UA" sz="3600" kern="1200" dirty="0"/>
            <a:t>і</a:t>
          </a:r>
          <a:endParaRPr lang="uk-UA" sz="3600" kern="1200" noProof="0" dirty="0"/>
        </a:p>
      </dsp:txBody>
      <dsp:txXfrm>
        <a:off x="1552971" y="966854"/>
        <a:ext cx="3067541" cy="935226"/>
      </dsp:txXfrm>
    </dsp:sp>
    <dsp:sp modelId="{B44165F7-1B9A-4527-A7C0-7AD127FAA057}">
      <dsp:nvSpPr>
        <dsp:cNvPr id="0" name=""/>
        <dsp:cNvSpPr/>
      </dsp:nvSpPr>
      <dsp:spPr>
        <a:xfrm>
          <a:off x="5234021" y="966854"/>
          <a:ext cx="3067541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+mn-lt"/>
            </a:rPr>
            <a:t>безперервна дія</a:t>
          </a:r>
          <a:endParaRPr lang="uk-UA" sz="2800" kern="1200" noProof="0" dirty="0"/>
        </a:p>
      </dsp:txBody>
      <dsp:txXfrm>
        <a:off x="5234021" y="966854"/>
        <a:ext cx="3067541" cy="935226"/>
      </dsp:txXfrm>
    </dsp:sp>
    <dsp:sp modelId="{8119206A-74DF-4D4E-B777-59B18EBDC6EF}">
      <dsp:nvSpPr>
        <dsp:cNvPr id="0" name=""/>
        <dsp:cNvSpPr/>
      </dsp:nvSpPr>
      <dsp:spPr>
        <a:xfrm>
          <a:off x="1552971" y="2135886"/>
          <a:ext cx="3067541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/>
            <a:t>Цифров</a:t>
          </a:r>
          <a:r>
            <a:rPr lang="uk-UA" sz="3600" kern="1200" dirty="0"/>
            <a:t>і</a:t>
          </a:r>
          <a:endParaRPr lang="uk-UA" sz="3600" kern="1200" noProof="0" dirty="0"/>
        </a:p>
      </dsp:txBody>
      <dsp:txXfrm>
        <a:off x="1552971" y="2135886"/>
        <a:ext cx="3067541" cy="935226"/>
      </dsp:txXfrm>
    </dsp:sp>
    <dsp:sp modelId="{9CD126A5-8B8B-4702-B501-7B3D9C2D451D}">
      <dsp:nvSpPr>
        <dsp:cNvPr id="0" name=""/>
        <dsp:cNvSpPr/>
      </dsp:nvSpPr>
      <dsp:spPr>
        <a:xfrm>
          <a:off x="5234021" y="2135886"/>
          <a:ext cx="3067541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+mn-lt"/>
            </a:rPr>
            <a:t>дискретна дія</a:t>
          </a:r>
          <a:endParaRPr lang="uk-UA" sz="2800" kern="1200" noProof="0" dirty="0"/>
        </a:p>
      </dsp:txBody>
      <dsp:txXfrm>
        <a:off x="5234021" y="2135886"/>
        <a:ext cx="3067541" cy="935226"/>
      </dsp:txXfrm>
    </dsp:sp>
    <dsp:sp modelId="{6E17ABDE-6334-46B7-9895-68ED06F64C28}">
      <dsp:nvSpPr>
        <dsp:cNvPr id="0" name=""/>
        <dsp:cNvSpPr/>
      </dsp:nvSpPr>
      <dsp:spPr>
        <a:xfrm>
          <a:off x="1552971" y="3304919"/>
          <a:ext cx="3067541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Г</a:t>
          </a:r>
          <a:r>
            <a:rPr lang="uk-UA" sz="3600" kern="1200" dirty="0"/>
            <a:t>і</a:t>
          </a:r>
          <a:r>
            <a:rPr lang="ru-RU" sz="3600" kern="1200" dirty="0" err="1"/>
            <a:t>бридн</a:t>
          </a:r>
          <a:r>
            <a:rPr lang="uk-UA" sz="3600" kern="1200" dirty="0"/>
            <a:t>і</a:t>
          </a:r>
          <a:endParaRPr lang="uk-UA" sz="3600" kern="1200" noProof="0" dirty="0"/>
        </a:p>
      </dsp:txBody>
      <dsp:txXfrm>
        <a:off x="1552971" y="3304919"/>
        <a:ext cx="3067541" cy="935226"/>
      </dsp:txXfrm>
    </dsp:sp>
    <dsp:sp modelId="{6198AB6C-2386-4CF3-9114-3A4132153A6D}">
      <dsp:nvSpPr>
        <dsp:cNvPr id="0" name=""/>
        <dsp:cNvSpPr/>
      </dsp:nvSpPr>
      <dsp:spPr>
        <a:xfrm>
          <a:off x="5234021" y="3304919"/>
          <a:ext cx="3067541" cy="935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+mn-lt"/>
            </a:rPr>
            <a:t>комбінована дія</a:t>
          </a:r>
          <a:endParaRPr lang="uk-UA" sz="2800" kern="1200" noProof="0" dirty="0"/>
        </a:p>
      </dsp:txBody>
      <dsp:txXfrm>
        <a:off x="5234021" y="3304919"/>
        <a:ext cx="3067541" cy="9352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91B84-1A51-4E9B-A57B-9EC2E1D13893}">
      <dsp:nvSpPr>
        <dsp:cNvPr id="0" name=""/>
        <dsp:cNvSpPr/>
      </dsp:nvSpPr>
      <dsp:spPr>
        <a:xfrm>
          <a:off x="2700563" y="2603500"/>
          <a:ext cx="649000" cy="1236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500" y="0"/>
              </a:lnTo>
              <a:lnTo>
                <a:pt x="324500" y="1236662"/>
              </a:lnTo>
              <a:lnTo>
                <a:pt x="649000" y="1236662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990148" y="3186915"/>
        <a:ext cx="69830" cy="69830"/>
      </dsp:txXfrm>
    </dsp:sp>
    <dsp:sp modelId="{4F6F3D19-A98D-4CBE-A0C4-F1A148305694}">
      <dsp:nvSpPr>
        <dsp:cNvPr id="0" name=""/>
        <dsp:cNvSpPr/>
      </dsp:nvSpPr>
      <dsp:spPr>
        <a:xfrm>
          <a:off x="2700563" y="2557780"/>
          <a:ext cx="649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000" y="4572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008838" y="2587274"/>
        <a:ext cx="32450" cy="32450"/>
      </dsp:txXfrm>
    </dsp:sp>
    <dsp:sp modelId="{C5D93CCC-3394-4619-ACFD-87896809AA8F}">
      <dsp:nvSpPr>
        <dsp:cNvPr id="0" name=""/>
        <dsp:cNvSpPr/>
      </dsp:nvSpPr>
      <dsp:spPr>
        <a:xfrm>
          <a:off x="2700563" y="1366837"/>
          <a:ext cx="649000" cy="1236662"/>
        </a:xfrm>
        <a:custGeom>
          <a:avLst/>
          <a:gdLst/>
          <a:ahLst/>
          <a:cxnLst/>
          <a:rect l="0" t="0" r="0" b="0"/>
          <a:pathLst>
            <a:path>
              <a:moveTo>
                <a:pt x="0" y="1236662"/>
              </a:moveTo>
              <a:lnTo>
                <a:pt x="324500" y="1236662"/>
              </a:lnTo>
              <a:lnTo>
                <a:pt x="324500" y="0"/>
              </a:lnTo>
              <a:lnTo>
                <a:pt x="649000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990148" y="1950253"/>
        <a:ext cx="69830" cy="69830"/>
      </dsp:txXfrm>
    </dsp:sp>
    <dsp:sp modelId="{7689CF3A-4DE4-42DF-99CA-38057572D58B}">
      <dsp:nvSpPr>
        <dsp:cNvPr id="0" name=""/>
        <dsp:cNvSpPr/>
      </dsp:nvSpPr>
      <dsp:spPr>
        <a:xfrm rot="16200000">
          <a:off x="-397601" y="2108835"/>
          <a:ext cx="5207000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За призначенням ЕОМ</a:t>
          </a:r>
        </a:p>
      </dsp:txBody>
      <dsp:txXfrm>
        <a:off x="-397601" y="2108835"/>
        <a:ext cx="5207000" cy="989330"/>
      </dsp:txXfrm>
    </dsp:sp>
    <dsp:sp modelId="{C9050C82-87FE-4E10-8709-619A15287C49}">
      <dsp:nvSpPr>
        <dsp:cNvPr id="0" name=""/>
        <dsp:cNvSpPr/>
      </dsp:nvSpPr>
      <dsp:spPr>
        <a:xfrm>
          <a:off x="3349564" y="872172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Універсальні</a:t>
          </a:r>
          <a:endParaRPr lang="uk-UA" sz="3500" kern="1200" noProof="0" dirty="0"/>
        </a:p>
      </dsp:txBody>
      <dsp:txXfrm>
        <a:off x="3349564" y="872172"/>
        <a:ext cx="3245002" cy="989330"/>
      </dsp:txXfrm>
    </dsp:sp>
    <dsp:sp modelId="{8119206A-74DF-4D4E-B777-59B18EBDC6EF}">
      <dsp:nvSpPr>
        <dsp:cNvPr id="0" name=""/>
        <dsp:cNvSpPr/>
      </dsp:nvSpPr>
      <dsp:spPr>
        <a:xfrm>
          <a:off x="3349564" y="2108834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Проблемно-ор</a:t>
          </a:r>
          <a:r>
            <a:rPr lang="uk-UA" sz="3500" kern="1200" dirty="0" err="1"/>
            <a:t>ієнтовані</a:t>
          </a:r>
          <a:endParaRPr lang="uk-UA" sz="3500" kern="1200" noProof="0" dirty="0"/>
        </a:p>
      </dsp:txBody>
      <dsp:txXfrm>
        <a:off x="3349564" y="2108834"/>
        <a:ext cx="3245002" cy="989330"/>
      </dsp:txXfrm>
    </dsp:sp>
    <dsp:sp modelId="{6E17ABDE-6334-46B7-9895-68ED06F64C28}">
      <dsp:nvSpPr>
        <dsp:cNvPr id="0" name=""/>
        <dsp:cNvSpPr/>
      </dsp:nvSpPr>
      <dsp:spPr>
        <a:xfrm>
          <a:off x="3349564" y="3345497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Спеціалізовані</a:t>
          </a:r>
          <a:endParaRPr lang="uk-UA" sz="3500" kern="1200" noProof="0" dirty="0"/>
        </a:p>
      </dsp:txBody>
      <dsp:txXfrm>
        <a:off x="3349564" y="3345497"/>
        <a:ext cx="3245002" cy="9893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25FC-9B7E-462A-8D70-9DACD1A9F03B}">
      <dsp:nvSpPr>
        <dsp:cNvPr id="0" name=""/>
        <dsp:cNvSpPr/>
      </dsp:nvSpPr>
      <dsp:spPr>
        <a:xfrm>
          <a:off x="0" y="327719"/>
          <a:ext cx="8839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56F24-7314-46A0-BB92-50562D7E63DF}">
      <dsp:nvSpPr>
        <dsp:cNvPr id="0" name=""/>
        <dsp:cNvSpPr/>
      </dsp:nvSpPr>
      <dsp:spPr>
        <a:xfrm>
          <a:off x="441960" y="2999"/>
          <a:ext cx="61874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висока продуктивність</a:t>
          </a:r>
          <a:endParaRPr lang="ru-RU" sz="2400" kern="1200" dirty="0"/>
        </a:p>
      </dsp:txBody>
      <dsp:txXfrm>
        <a:off x="473663" y="34702"/>
        <a:ext cx="6124034" cy="586034"/>
      </dsp:txXfrm>
    </dsp:sp>
    <dsp:sp modelId="{8B14B7A2-ED57-404C-BF77-CE7E8213B17D}">
      <dsp:nvSpPr>
        <dsp:cNvPr id="0" name=""/>
        <dsp:cNvSpPr/>
      </dsp:nvSpPr>
      <dsp:spPr>
        <a:xfrm>
          <a:off x="0" y="1325639"/>
          <a:ext cx="8839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59C20-8EBC-4A1B-936C-D46628274C7E}">
      <dsp:nvSpPr>
        <dsp:cNvPr id="0" name=""/>
        <dsp:cNvSpPr/>
      </dsp:nvSpPr>
      <dsp:spPr>
        <a:xfrm>
          <a:off x="441960" y="1000920"/>
          <a:ext cx="61874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різноманітність форм даних</a:t>
          </a:r>
        </a:p>
      </dsp:txBody>
      <dsp:txXfrm>
        <a:off x="473663" y="1032623"/>
        <a:ext cx="6124034" cy="586034"/>
      </dsp:txXfrm>
    </dsp:sp>
    <dsp:sp modelId="{219B1F4E-7814-4D4E-A83F-BBD9C09F10FD}">
      <dsp:nvSpPr>
        <dsp:cNvPr id="0" name=""/>
        <dsp:cNvSpPr/>
      </dsp:nvSpPr>
      <dsp:spPr>
        <a:xfrm>
          <a:off x="0" y="2323560"/>
          <a:ext cx="8839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D5C61-BA78-457D-98E3-0BFAB91143A2}">
      <dsp:nvSpPr>
        <dsp:cNvPr id="0" name=""/>
        <dsp:cNvSpPr/>
      </dsp:nvSpPr>
      <dsp:spPr>
        <a:xfrm>
          <a:off x="441960" y="1998839"/>
          <a:ext cx="61874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широка номенклатура операцій</a:t>
          </a:r>
        </a:p>
      </dsp:txBody>
      <dsp:txXfrm>
        <a:off x="473663" y="2030542"/>
        <a:ext cx="6124034" cy="586034"/>
      </dsp:txXfrm>
    </dsp:sp>
    <dsp:sp modelId="{F97647B1-5F21-46C0-B15B-63B6EE81A728}">
      <dsp:nvSpPr>
        <dsp:cNvPr id="0" name=""/>
        <dsp:cNvSpPr/>
      </dsp:nvSpPr>
      <dsp:spPr>
        <a:xfrm>
          <a:off x="0" y="3321480"/>
          <a:ext cx="8839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232AA-FFD9-4B3B-BD6F-C3AEBB8EA353}">
      <dsp:nvSpPr>
        <dsp:cNvPr id="0" name=""/>
        <dsp:cNvSpPr/>
      </dsp:nvSpPr>
      <dsp:spPr>
        <a:xfrm>
          <a:off x="441960" y="2996760"/>
          <a:ext cx="61874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велика ємкість оперативної пам'яті</a:t>
          </a:r>
        </a:p>
      </dsp:txBody>
      <dsp:txXfrm>
        <a:off x="473663" y="3028463"/>
        <a:ext cx="6124034" cy="586034"/>
      </dsp:txXfrm>
    </dsp:sp>
    <dsp:sp modelId="{F1BF4F91-6A81-4A73-8E35-8B81211F9F13}">
      <dsp:nvSpPr>
        <dsp:cNvPr id="0" name=""/>
        <dsp:cNvSpPr/>
      </dsp:nvSpPr>
      <dsp:spPr>
        <a:xfrm>
          <a:off x="0" y="4319400"/>
          <a:ext cx="8839200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AED40-5D0E-438A-B5DC-DF7D17AA3C07}">
      <dsp:nvSpPr>
        <dsp:cNvPr id="0" name=""/>
        <dsp:cNvSpPr/>
      </dsp:nvSpPr>
      <dsp:spPr>
        <a:xfrm>
          <a:off x="441960" y="3994680"/>
          <a:ext cx="61874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розвинена організація системи введення-виведення інформації</a:t>
          </a:r>
        </a:p>
      </dsp:txBody>
      <dsp:txXfrm>
        <a:off x="473663" y="4026383"/>
        <a:ext cx="6124034" cy="5860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25FC-9B7E-462A-8D70-9DACD1A9F03B}">
      <dsp:nvSpPr>
        <dsp:cNvPr id="0" name=""/>
        <dsp:cNvSpPr/>
      </dsp:nvSpPr>
      <dsp:spPr>
        <a:xfrm>
          <a:off x="0" y="478800"/>
          <a:ext cx="8305800" cy="806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56F24-7314-46A0-BB92-50562D7E63DF}">
      <dsp:nvSpPr>
        <dsp:cNvPr id="0" name=""/>
        <dsp:cNvSpPr/>
      </dsp:nvSpPr>
      <dsp:spPr>
        <a:xfrm>
          <a:off x="415290" y="6479"/>
          <a:ext cx="581406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Обмежені апаратні ресурси</a:t>
          </a:r>
          <a:endParaRPr lang="ru-RU" sz="2400" kern="1200" dirty="0"/>
        </a:p>
      </dsp:txBody>
      <dsp:txXfrm>
        <a:off x="461404" y="52593"/>
        <a:ext cx="5721832" cy="852412"/>
      </dsp:txXfrm>
    </dsp:sp>
    <dsp:sp modelId="{8B14B7A2-ED57-404C-BF77-CE7E8213B17D}">
      <dsp:nvSpPr>
        <dsp:cNvPr id="0" name=""/>
        <dsp:cNvSpPr/>
      </dsp:nvSpPr>
      <dsp:spPr>
        <a:xfrm>
          <a:off x="0" y="1930320"/>
          <a:ext cx="8305800" cy="806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59C20-8EBC-4A1B-936C-D46628274C7E}">
      <dsp:nvSpPr>
        <dsp:cNvPr id="0" name=""/>
        <dsp:cNvSpPr/>
      </dsp:nvSpPr>
      <dsp:spPr>
        <a:xfrm>
          <a:off x="415290" y="1458000"/>
          <a:ext cx="581406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+mn-lt"/>
            </a:rPr>
            <a:t>Обмежені програмні ресурси</a:t>
          </a:r>
        </a:p>
      </dsp:txBody>
      <dsp:txXfrm>
        <a:off x="461404" y="1504114"/>
        <a:ext cx="5721832" cy="8524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25FC-9B7E-462A-8D70-9DACD1A9F03B}">
      <dsp:nvSpPr>
        <dsp:cNvPr id="0" name=""/>
        <dsp:cNvSpPr/>
      </dsp:nvSpPr>
      <dsp:spPr>
        <a:xfrm>
          <a:off x="0" y="450659"/>
          <a:ext cx="8686800" cy="705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56F24-7314-46A0-BB92-50562D7E63DF}">
      <dsp:nvSpPr>
        <dsp:cNvPr id="0" name=""/>
        <dsp:cNvSpPr/>
      </dsp:nvSpPr>
      <dsp:spPr>
        <a:xfrm>
          <a:off x="434340" y="37379"/>
          <a:ext cx="608076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/>
            <a:t>чітко спеціалізована структура</a:t>
          </a:r>
          <a:endParaRPr lang="ru-RU" sz="2400" b="0" kern="1200" dirty="0"/>
        </a:p>
      </dsp:txBody>
      <dsp:txXfrm>
        <a:off x="474689" y="77728"/>
        <a:ext cx="6000062" cy="745862"/>
      </dsp:txXfrm>
    </dsp:sp>
    <dsp:sp modelId="{6EB39E8B-C74A-49ED-9DC0-72B8F6C06937}">
      <dsp:nvSpPr>
        <dsp:cNvPr id="0" name=""/>
        <dsp:cNvSpPr/>
      </dsp:nvSpPr>
      <dsp:spPr>
        <a:xfrm>
          <a:off x="0" y="1720740"/>
          <a:ext cx="8686800" cy="705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D30FE-7659-4C15-862B-9F2418EBFB23}">
      <dsp:nvSpPr>
        <dsp:cNvPr id="0" name=""/>
        <dsp:cNvSpPr/>
      </dsp:nvSpPr>
      <dsp:spPr>
        <a:xfrm>
          <a:off x="434340" y="1307459"/>
          <a:ext cx="608076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істотно знижена складність і вартість;</a:t>
          </a:r>
        </a:p>
      </dsp:txBody>
      <dsp:txXfrm>
        <a:off x="474689" y="1347808"/>
        <a:ext cx="6000062" cy="745862"/>
      </dsp:txXfrm>
    </dsp:sp>
    <dsp:sp modelId="{1E506A3D-23F9-469E-A9B3-197C45C86C19}">
      <dsp:nvSpPr>
        <dsp:cNvPr id="0" name=""/>
        <dsp:cNvSpPr/>
      </dsp:nvSpPr>
      <dsp:spPr>
        <a:xfrm>
          <a:off x="0" y="2990820"/>
          <a:ext cx="8686800" cy="705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FE16-B865-4848-8108-B3A9229606E0}">
      <dsp:nvSpPr>
        <dsp:cNvPr id="0" name=""/>
        <dsp:cNvSpPr/>
      </dsp:nvSpPr>
      <dsp:spPr>
        <a:xfrm>
          <a:off x="434340" y="2577540"/>
          <a:ext cx="608076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висока продуктивність і надійність роботи</a:t>
          </a:r>
          <a:endParaRPr lang="uk-UA" sz="2400" kern="1200" dirty="0"/>
        </a:p>
      </dsp:txBody>
      <dsp:txXfrm>
        <a:off x="474689" y="2617889"/>
        <a:ext cx="6000062" cy="7458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37789-C5CE-4FCB-893D-D83E5C1E3638}">
      <dsp:nvSpPr>
        <dsp:cNvPr id="0" name=""/>
        <dsp:cNvSpPr/>
      </dsp:nvSpPr>
      <dsp:spPr>
        <a:xfrm>
          <a:off x="2700563" y="2603500"/>
          <a:ext cx="649000" cy="185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500" y="0"/>
              </a:lnTo>
              <a:lnTo>
                <a:pt x="324500" y="1854993"/>
              </a:lnTo>
              <a:lnTo>
                <a:pt x="649000" y="1854993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975932" y="3481865"/>
        <a:ext cx="98262" cy="98262"/>
      </dsp:txXfrm>
    </dsp:sp>
    <dsp:sp modelId="{F2C91B84-1A51-4E9B-A57B-9EC2E1D13893}">
      <dsp:nvSpPr>
        <dsp:cNvPr id="0" name=""/>
        <dsp:cNvSpPr/>
      </dsp:nvSpPr>
      <dsp:spPr>
        <a:xfrm>
          <a:off x="2700563" y="2603500"/>
          <a:ext cx="649000" cy="61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500" y="0"/>
              </a:lnTo>
              <a:lnTo>
                <a:pt x="324500" y="618331"/>
              </a:lnTo>
              <a:lnTo>
                <a:pt x="649000" y="618331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002653" y="2890255"/>
        <a:ext cx="44820" cy="44820"/>
      </dsp:txXfrm>
    </dsp:sp>
    <dsp:sp modelId="{4F6F3D19-A98D-4CBE-A0C4-F1A148305694}">
      <dsp:nvSpPr>
        <dsp:cNvPr id="0" name=""/>
        <dsp:cNvSpPr/>
      </dsp:nvSpPr>
      <dsp:spPr>
        <a:xfrm>
          <a:off x="2700563" y="1985168"/>
          <a:ext cx="649000" cy="618331"/>
        </a:xfrm>
        <a:custGeom>
          <a:avLst/>
          <a:gdLst/>
          <a:ahLst/>
          <a:cxnLst/>
          <a:rect l="0" t="0" r="0" b="0"/>
          <a:pathLst>
            <a:path>
              <a:moveTo>
                <a:pt x="0" y="618331"/>
              </a:moveTo>
              <a:lnTo>
                <a:pt x="324500" y="618331"/>
              </a:lnTo>
              <a:lnTo>
                <a:pt x="324500" y="0"/>
              </a:lnTo>
              <a:lnTo>
                <a:pt x="649000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002653" y="2271924"/>
        <a:ext cx="44820" cy="44820"/>
      </dsp:txXfrm>
    </dsp:sp>
    <dsp:sp modelId="{C5D93CCC-3394-4619-ACFD-87896809AA8F}">
      <dsp:nvSpPr>
        <dsp:cNvPr id="0" name=""/>
        <dsp:cNvSpPr/>
      </dsp:nvSpPr>
      <dsp:spPr>
        <a:xfrm>
          <a:off x="2700563" y="748506"/>
          <a:ext cx="649000" cy="1854993"/>
        </a:xfrm>
        <a:custGeom>
          <a:avLst/>
          <a:gdLst/>
          <a:ahLst/>
          <a:cxnLst/>
          <a:rect l="0" t="0" r="0" b="0"/>
          <a:pathLst>
            <a:path>
              <a:moveTo>
                <a:pt x="0" y="1854993"/>
              </a:moveTo>
              <a:lnTo>
                <a:pt x="324500" y="1854993"/>
              </a:lnTo>
              <a:lnTo>
                <a:pt x="324500" y="0"/>
              </a:lnTo>
              <a:lnTo>
                <a:pt x="649000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2975932" y="1626871"/>
        <a:ext cx="98262" cy="98262"/>
      </dsp:txXfrm>
    </dsp:sp>
    <dsp:sp modelId="{7689CF3A-4DE4-42DF-99CA-38057572D58B}">
      <dsp:nvSpPr>
        <dsp:cNvPr id="0" name=""/>
        <dsp:cNvSpPr/>
      </dsp:nvSpPr>
      <dsp:spPr>
        <a:xfrm rot="16200000">
          <a:off x="-397601" y="2108835"/>
          <a:ext cx="5207000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За розмірами і обчислювальній потужності ЕОМ</a:t>
          </a:r>
        </a:p>
      </dsp:txBody>
      <dsp:txXfrm>
        <a:off x="-397601" y="2108835"/>
        <a:ext cx="5207000" cy="989330"/>
      </dsp:txXfrm>
    </dsp:sp>
    <dsp:sp modelId="{C9050C82-87FE-4E10-8709-619A15287C49}">
      <dsp:nvSpPr>
        <dsp:cNvPr id="0" name=""/>
        <dsp:cNvSpPr/>
      </dsp:nvSpPr>
      <dsp:spPr>
        <a:xfrm>
          <a:off x="3349564" y="253841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надвеликі </a:t>
          </a:r>
          <a:endParaRPr lang="uk-UA" sz="2700" kern="1200" noProof="0" dirty="0"/>
        </a:p>
      </dsp:txBody>
      <dsp:txXfrm>
        <a:off x="3349564" y="253841"/>
        <a:ext cx="3245002" cy="989330"/>
      </dsp:txXfrm>
    </dsp:sp>
    <dsp:sp modelId="{8119206A-74DF-4D4E-B777-59B18EBDC6EF}">
      <dsp:nvSpPr>
        <dsp:cNvPr id="0" name=""/>
        <dsp:cNvSpPr/>
      </dsp:nvSpPr>
      <dsp:spPr>
        <a:xfrm>
          <a:off x="3349564" y="1490503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великі</a:t>
          </a:r>
          <a:endParaRPr lang="uk-UA" sz="2700" kern="1200" noProof="0" dirty="0"/>
        </a:p>
      </dsp:txBody>
      <dsp:txXfrm>
        <a:off x="3349564" y="1490503"/>
        <a:ext cx="3245002" cy="989330"/>
      </dsp:txXfrm>
    </dsp:sp>
    <dsp:sp modelId="{6E17ABDE-6334-46B7-9895-68ED06F64C28}">
      <dsp:nvSpPr>
        <dsp:cNvPr id="0" name=""/>
        <dsp:cNvSpPr/>
      </dsp:nvSpPr>
      <dsp:spPr>
        <a:xfrm>
          <a:off x="3349564" y="2727166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малі</a:t>
          </a:r>
          <a:endParaRPr lang="uk-UA" sz="2700" kern="1200" noProof="0" dirty="0"/>
        </a:p>
      </dsp:txBody>
      <dsp:txXfrm>
        <a:off x="3349564" y="2727166"/>
        <a:ext cx="3245002" cy="989330"/>
      </dsp:txXfrm>
    </dsp:sp>
    <dsp:sp modelId="{3E93AA96-C5C4-418A-814C-B1668DDFD805}">
      <dsp:nvSpPr>
        <dsp:cNvPr id="0" name=""/>
        <dsp:cNvSpPr/>
      </dsp:nvSpPr>
      <dsp:spPr>
        <a:xfrm>
          <a:off x="3349564" y="3963828"/>
          <a:ext cx="3245002" cy="9893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надмалі </a:t>
          </a:r>
          <a:endParaRPr lang="uk-UA" sz="2700" kern="1200" noProof="0" dirty="0"/>
        </a:p>
      </dsp:txBody>
      <dsp:txXfrm>
        <a:off x="3349564" y="3963828"/>
        <a:ext cx="3245002" cy="989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8A5DC-765B-4660-8C95-38B7C0AA34A2}">
      <dsp:nvSpPr>
        <dsp:cNvPr id="0" name=""/>
        <dsp:cNvSpPr/>
      </dsp:nvSpPr>
      <dsp:spPr>
        <a:xfrm>
          <a:off x="0" y="656939"/>
          <a:ext cx="7620000" cy="105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0844-3218-43C0-B117-BA01700ACBC6}">
      <dsp:nvSpPr>
        <dsp:cNvPr id="0" name=""/>
        <dsp:cNvSpPr/>
      </dsp:nvSpPr>
      <dsp:spPr>
        <a:xfrm>
          <a:off x="380977" y="37019"/>
          <a:ext cx="7010422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noProof="0" dirty="0">
              <a:latin typeface="+mn-lt"/>
            </a:rPr>
            <a:t>перехід від механічних та електричних засобів перетворення інформації до електронних; </a:t>
          </a:r>
        </a:p>
      </dsp:txBody>
      <dsp:txXfrm>
        <a:off x="441501" y="97543"/>
        <a:ext cx="6889374" cy="1118792"/>
      </dsp:txXfrm>
    </dsp:sp>
    <dsp:sp modelId="{086E967D-1E12-46E5-9CAD-BE2488D0FFA6}">
      <dsp:nvSpPr>
        <dsp:cNvPr id="0" name=""/>
        <dsp:cNvSpPr/>
      </dsp:nvSpPr>
      <dsp:spPr>
        <a:xfrm>
          <a:off x="0" y="2562060"/>
          <a:ext cx="7620000" cy="105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E4BD0-827C-44A6-B19D-0E3A70D53847}">
      <dsp:nvSpPr>
        <dsp:cNvPr id="0" name=""/>
        <dsp:cNvSpPr/>
      </dsp:nvSpPr>
      <dsp:spPr>
        <a:xfrm>
          <a:off x="380977" y="1942139"/>
          <a:ext cx="7010422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latin typeface="+mn-lt"/>
            </a:rPr>
            <a:t>мініатюризація всіх вузлів, пристроїв, приладів, машин</a:t>
          </a:r>
          <a:endParaRPr lang="uk-UA" sz="2800" kern="1200" dirty="0">
            <a:latin typeface="+mn-lt"/>
          </a:endParaRPr>
        </a:p>
      </dsp:txBody>
      <dsp:txXfrm>
        <a:off x="441501" y="2002663"/>
        <a:ext cx="6889374" cy="1118792"/>
      </dsp:txXfrm>
    </dsp:sp>
    <dsp:sp modelId="{CC8E6DEC-745D-4E44-BA29-C85C2BBF5DA1}">
      <dsp:nvSpPr>
        <dsp:cNvPr id="0" name=""/>
        <dsp:cNvSpPr/>
      </dsp:nvSpPr>
      <dsp:spPr>
        <a:xfrm>
          <a:off x="0" y="4467180"/>
          <a:ext cx="7620000" cy="105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40D7-DFCD-4289-8F5B-4F9CDDEB6716}">
      <dsp:nvSpPr>
        <dsp:cNvPr id="0" name=""/>
        <dsp:cNvSpPr/>
      </dsp:nvSpPr>
      <dsp:spPr>
        <a:xfrm>
          <a:off x="380977" y="3847260"/>
          <a:ext cx="7010422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noProof="0">
              <a:latin typeface="+mn-lt"/>
            </a:rPr>
            <a:t>створення програмно-керованих пристроїв і процесів</a:t>
          </a:r>
        </a:p>
      </dsp:txBody>
      <dsp:txXfrm>
        <a:off x="441501" y="3907784"/>
        <a:ext cx="6889374" cy="111879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37789-C5CE-4FCB-893D-D83E5C1E3638}">
      <dsp:nvSpPr>
        <dsp:cNvPr id="0" name=""/>
        <dsp:cNvSpPr/>
      </dsp:nvSpPr>
      <dsp:spPr>
        <a:xfrm>
          <a:off x="4397473" y="3387886"/>
          <a:ext cx="583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783" y="45720"/>
              </a:lnTo>
            </a:path>
          </a:pathLst>
        </a:custGeom>
        <a:noFill/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4674770" y="3419012"/>
        <a:ext cx="29189" cy="29189"/>
      </dsp:txXfrm>
    </dsp:sp>
    <dsp:sp modelId="{F2C91B84-1A51-4E9B-A57B-9EC2E1D13893}">
      <dsp:nvSpPr>
        <dsp:cNvPr id="0" name=""/>
        <dsp:cNvSpPr/>
      </dsp:nvSpPr>
      <dsp:spPr>
        <a:xfrm>
          <a:off x="894773" y="2603500"/>
          <a:ext cx="583783" cy="830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91" y="0"/>
              </a:lnTo>
              <a:lnTo>
                <a:pt x="291891" y="830106"/>
              </a:lnTo>
              <a:lnTo>
                <a:pt x="583783" y="830106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>
        <a:off x="1161294" y="2993182"/>
        <a:ext cx="50741" cy="50741"/>
      </dsp:txXfrm>
    </dsp:sp>
    <dsp:sp modelId="{4F6F3D19-A98D-4CBE-A0C4-F1A148305694}">
      <dsp:nvSpPr>
        <dsp:cNvPr id="0" name=""/>
        <dsp:cNvSpPr/>
      </dsp:nvSpPr>
      <dsp:spPr>
        <a:xfrm>
          <a:off x="4397473" y="1541574"/>
          <a:ext cx="583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783" y="45720"/>
              </a:lnTo>
            </a:path>
          </a:pathLst>
        </a:custGeom>
        <a:noFill/>
        <a:ln w="264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>
        <a:off x="4674770" y="1572699"/>
        <a:ext cx="29189" cy="29189"/>
      </dsp:txXfrm>
    </dsp:sp>
    <dsp:sp modelId="{C5D93CCC-3394-4619-ACFD-87896809AA8F}">
      <dsp:nvSpPr>
        <dsp:cNvPr id="0" name=""/>
        <dsp:cNvSpPr/>
      </dsp:nvSpPr>
      <dsp:spPr>
        <a:xfrm>
          <a:off x="894773" y="1587294"/>
          <a:ext cx="583783" cy="1016205"/>
        </a:xfrm>
        <a:custGeom>
          <a:avLst/>
          <a:gdLst/>
          <a:ahLst/>
          <a:cxnLst/>
          <a:rect l="0" t="0" r="0" b="0"/>
          <a:pathLst>
            <a:path>
              <a:moveTo>
                <a:pt x="0" y="1016205"/>
              </a:moveTo>
              <a:lnTo>
                <a:pt x="291891" y="1016205"/>
              </a:lnTo>
              <a:lnTo>
                <a:pt x="291891" y="0"/>
              </a:lnTo>
              <a:lnTo>
                <a:pt x="583783" y="0"/>
              </a:lnTo>
            </a:path>
          </a:pathLst>
        </a:custGeom>
        <a:noFill/>
        <a:ln w="264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>
        <a:off x="1157366" y="2066098"/>
        <a:ext cx="58597" cy="58597"/>
      </dsp:txXfrm>
    </dsp:sp>
    <dsp:sp modelId="{7689CF3A-4DE4-42DF-99CA-38057572D58B}">
      <dsp:nvSpPr>
        <dsp:cNvPr id="0" name=""/>
        <dsp:cNvSpPr/>
      </dsp:nvSpPr>
      <dsp:spPr>
        <a:xfrm rot="16200000">
          <a:off x="-1892061" y="2158543"/>
          <a:ext cx="4683755" cy="8899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за функціональними можливостями</a:t>
          </a:r>
          <a:r>
            <a:rPr lang="en-US" sz="3200" kern="1200" dirty="0"/>
            <a:t> </a:t>
          </a:r>
          <a:r>
            <a:rPr lang="uk-UA" sz="3200" kern="1200" dirty="0"/>
            <a:t>ЕОМ</a:t>
          </a:r>
        </a:p>
      </dsp:txBody>
      <dsp:txXfrm>
        <a:off x="-1892061" y="2158543"/>
        <a:ext cx="4683755" cy="889913"/>
      </dsp:txXfrm>
    </dsp:sp>
    <dsp:sp modelId="{C9050C82-87FE-4E10-8709-619A15287C49}">
      <dsp:nvSpPr>
        <dsp:cNvPr id="0" name=""/>
        <dsp:cNvSpPr/>
      </dsp:nvSpPr>
      <dsp:spPr>
        <a:xfrm>
          <a:off x="1478556" y="1142337"/>
          <a:ext cx="2918916" cy="8899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Швидкодія</a:t>
          </a:r>
          <a:r>
            <a:rPr lang="ru-RU" sz="2800" kern="1200"/>
            <a:t> </a:t>
          </a:r>
          <a:endParaRPr lang="uk-UA" sz="2800" kern="1200" noProof="0" dirty="0"/>
        </a:p>
      </dsp:txBody>
      <dsp:txXfrm>
        <a:off x="1478556" y="1142337"/>
        <a:ext cx="2918916" cy="889913"/>
      </dsp:txXfrm>
    </dsp:sp>
    <dsp:sp modelId="{8119206A-74DF-4D4E-B777-59B18EBDC6EF}">
      <dsp:nvSpPr>
        <dsp:cNvPr id="0" name=""/>
        <dsp:cNvSpPr/>
      </dsp:nvSpPr>
      <dsp:spPr>
        <a:xfrm>
          <a:off x="4981256" y="775377"/>
          <a:ext cx="3319683" cy="16238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noProof="0" dirty="0"/>
            <a:t>число коротких операцій, виконуваних комп'ютером за одну секунду</a:t>
          </a:r>
        </a:p>
      </dsp:txBody>
      <dsp:txXfrm>
        <a:off x="4981256" y="775377"/>
        <a:ext cx="3319683" cy="1623834"/>
      </dsp:txXfrm>
    </dsp:sp>
    <dsp:sp modelId="{6E17ABDE-6334-46B7-9895-68ED06F64C28}">
      <dsp:nvSpPr>
        <dsp:cNvPr id="0" name=""/>
        <dsp:cNvSpPr/>
      </dsp:nvSpPr>
      <dsp:spPr>
        <a:xfrm>
          <a:off x="1478556" y="2802551"/>
          <a:ext cx="2918916" cy="126211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/>
            <a:t>Обсяг</a:t>
          </a:r>
          <a:r>
            <a:rPr lang="ru-RU" sz="2800" b="1" kern="1200" dirty="0"/>
            <a:t> (</a:t>
          </a:r>
          <a:r>
            <a:rPr lang="ru-RU" sz="2800" b="1" kern="1200" dirty="0" err="1"/>
            <a:t>місткість</a:t>
          </a:r>
          <a:r>
            <a:rPr lang="ru-RU" sz="2800" b="1" kern="1200" dirty="0"/>
            <a:t>) </a:t>
          </a:r>
          <a:r>
            <a:rPr lang="ru-RU" sz="2800" b="1" kern="1200" dirty="0" err="1"/>
            <a:t>пам'яті</a:t>
          </a:r>
          <a:endParaRPr lang="uk-UA" sz="2800" kern="1200" noProof="0" dirty="0"/>
        </a:p>
      </dsp:txBody>
      <dsp:txXfrm>
        <a:off x="1478556" y="2802551"/>
        <a:ext cx="2918916" cy="1262110"/>
      </dsp:txXfrm>
    </dsp:sp>
    <dsp:sp modelId="{3E93AA96-C5C4-418A-814C-B1668DDFD805}">
      <dsp:nvSpPr>
        <dsp:cNvPr id="0" name=""/>
        <dsp:cNvSpPr/>
      </dsp:nvSpPr>
      <dsp:spPr>
        <a:xfrm>
          <a:off x="4981256" y="2621689"/>
          <a:ext cx="3319683" cy="16238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noProof="0" dirty="0"/>
            <a:t>кількість збереженої в ній інформації</a:t>
          </a:r>
        </a:p>
      </dsp:txBody>
      <dsp:txXfrm>
        <a:off x="4981256" y="2621689"/>
        <a:ext cx="3319683" cy="16238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B5C0-E3FE-48C7-B53F-CA1F693EF601}">
      <dsp:nvSpPr>
        <dsp:cNvPr id="0" name=""/>
        <dsp:cNvSpPr/>
      </dsp:nvSpPr>
      <dsp:spPr>
        <a:xfrm>
          <a:off x="0" y="762001"/>
          <a:ext cx="8458201" cy="799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Персональні комп'ютери </a:t>
          </a:r>
          <a:endParaRPr lang="uk-UA" sz="2800" kern="1200"/>
        </a:p>
      </dsp:txBody>
      <dsp:txXfrm>
        <a:off x="39008" y="801009"/>
        <a:ext cx="8380185" cy="721068"/>
      </dsp:txXfrm>
    </dsp:sp>
    <dsp:sp modelId="{1671584E-4B69-40DD-BF1C-E78FA4C8476F}">
      <dsp:nvSpPr>
        <dsp:cNvPr id="0" name=""/>
        <dsp:cNvSpPr/>
      </dsp:nvSpPr>
      <dsp:spPr>
        <a:xfrm>
          <a:off x="0" y="1561086"/>
          <a:ext cx="8458201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noProof="0" dirty="0"/>
            <a:t>«дружній інтерфейс»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noProof="0"/>
            <a:t>проблемно-орієнтоване середовище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noProof="0"/>
            <a:t>інструментальні засоби для автоматизації розробки прикладних програм</a:t>
          </a:r>
        </a:p>
      </dsp:txBody>
      <dsp:txXfrm>
        <a:off x="0" y="1561086"/>
        <a:ext cx="8458201" cy="17155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B5C0-E3FE-48C7-B53F-CA1F693EF601}">
      <dsp:nvSpPr>
        <dsp:cNvPr id="0" name=""/>
        <dsp:cNvSpPr/>
      </dsp:nvSpPr>
      <dsp:spPr>
        <a:xfrm>
          <a:off x="0" y="762001"/>
          <a:ext cx="8458201" cy="799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noProof="0"/>
            <a:t>Ігрові комп'ютери </a:t>
          </a:r>
        </a:p>
      </dsp:txBody>
      <dsp:txXfrm>
        <a:off x="39008" y="801009"/>
        <a:ext cx="8380185" cy="721068"/>
      </dsp:txXfrm>
    </dsp:sp>
    <dsp:sp modelId="{1671584E-4B69-40DD-BF1C-E78FA4C8476F}">
      <dsp:nvSpPr>
        <dsp:cNvPr id="0" name=""/>
        <dsp:cNvSpPr/>
      </dsp:nvSpPr>
      <dsp:spPr>
        <a:xfrm>
          <a:off x="0" y="1561086"/>
          <a:ext cx="8458201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розширені можливості графічних і звукових контролерів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обмеження за об'ємом ПЗ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 dirty="0"/>
            <a:t>знижена розширюваність</a:t>
          </a:r>
        </a:p>
      </dsp:txBody>
      <dsp:txXfrm>
        <a:off x="0" y="1561086"/>
        <a:ext cx="8458201" cy="17155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B5C0-E3FE-48C7-B53F-CA1F693EF601}">
      <dsp:nvSpPr>
        <dsp:cNvPr id="0" name=""/>
        <dsp:cNvSpPr/>
      </dsp:nvSpPr>
      <dsp:spPr>
        <a:xfrm>
          <a:off x="0" y="208251"/>
          <a:ext cx="8458201" cy="9983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Робоча</a:t>
          </a:r>
          <a:r>
            <a:rPr lang="ru-RU" sz="2800" kern="1200" dirty="0"/>
            <a:t> </a:t>
          </a:r>
          <a:r>
            <a:rPr lang="ru-RU" sz="2800" kern="1200" dirty="0" err="1"/>
            <a:t>станція</a:t>
          </a:r>
          <a:endParaRPr lang="uk-UA" sz="2800" kern="1200" dirty="0"/>
        </a:p>
      </dsp:txBody>
      <dsp:txXfrm>
        <a:off x="48737" y="256988"/>
        <a:ext cx="8360727" cy="900898"/>
      </dsp:txXfrm>
    </dsp:sp>
    <dsp:sp modelId="{1671584E-4B69-40DD-BF1C-E78FA4C8476F}">
      <dsp:nvSpPr>
        <dsp:cNvPr id="0" name=""/>
        <dsp:cNvSpPr/>
      </dsp:nvSpPr>
      <dsp:spPr>
        <a:xfrm>
          <a:off x="0" y="1206623"/>
          <a:ext cx="8458201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>
              <a:effectLst/>
            </a:rPr>
            <a:t>висока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швидкодія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>
              <a:effectLst/>
            </a:rPr>
            <a:t>великий </a:t>
          </a:r>
          <a:r>
            <a:rPr lang="ru-RU" sz="2800" kern="1200" dirty="0" err="1">
              <a:effectLst/>
            </a:rPr>
            <a:t>об'єм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оперативної</a:t>
          </a:r>
          <a:r>
            <a:rPr lang="ru-RU" sz="2800" kern="1200" dirty="0">
              <a:effectLst/>
            </a:rPr>
            <a:t> і </a:t>
          </a:r>
          <a:r>
            <a:rPr lang="ru-RU" sz="2800" kern="1200" dirty="0" err="1">
              <a:effectLst/>
            </a:rPr>
            <a:t>зовнішньої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пам'яті</a:t>
          </a:r>
          <a:endParaRPr lang="ru-RU" sz="2800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>
              <a:effectLst/>
            </a:rPr>
            <a:t>високопродуктивні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внутрішні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магістралі</a:t>
          </a:r>
          <a:endParaRPr lang="ru-RU" sz="2800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>
              <a:effectLst/>
            </a:rPr>
            <a:t>високоякісна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графічна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підсистема</a:t>
          </a:r>
          <a:endParaRPr lang="ru-RU" sz="2800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>
              <a:effectLst/>
            </a:rPr>
            <a:t>різноманітні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пристрої</a:t>
          </a:r>
          <a:r>
            <a:rPr lang="ru-RU" sz="2800" kern="1200" dirty="0">
              <a:effectLst/>
            </a:rPr>
            <a:t> вводу / </a:t>
          </a:r>
          <a:r>
            <a:rPr lang="ru-RU" sz="2800" kern="1200" dirty="0" err="1">
              <a:effectLst/>
            </a:rPr>
            <a:t>виводу</a:t>
          </a:r>
          <a:endParaRPr lang="ru-RU" sz="2800" kern="1200" dirty="0">
            <a:effectLst/>
          </a:endParaRPr>
        </a:p>
      </dsp:txBody>
      <dsp:txXfrm>
        <a:off x="0" y="1206623"/>
        <a:ext cx="8458201" cy="262372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B5C0-E3FE-48C7-B53F-CA1F693EF601}">
      <dsp:nvSpPr>
        <dsp:cNvPr id="0" name=""/>
        <dsp:cNvSpPr/>
      </dsp:nvSpPr>
      <dsp:spPr>
        <a:xfrm>
          <a:off x="0" y="376438"/>
          <a:ext cx="8458201" cy="9983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Сервер</a:t>
          </a:r>
          <a:endParaRPr lang="uk-UA" sz="2800" kern="1200" dirty="0"/>
        </a:p>
      </dsp:txBody>
      <dsp:txXfrm>
        <a:off x="48737" y="425175"/>
        <a:ext cx="8360727" cy="900898"/>
      </dsp:txXfrm>
    </dsp:sp>
    <dsp:sp modelId="{1671584E-4B69-40DD-BF1C-E78FA4C8476F}">
      <dsp:nvSpPr>
        <dsp:cNvPr id="0" name=""/>
        <dsp:cNvSpPr/>
      </dsp:nvSpPr>
      <dsp:spPr>
        <a:xfrm>
          <a:off x="0" y="1374811"/>
          <a:ext cx="8458201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файл-сервер,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сервер </a:t>
          </a:r>
          <a:r>
            <a:rPr lang="ru-RU" sz="2800" kern="1200" dirty="0" err="1"/>
            <a:t>бази</a:t>
          </a:r>
          <a:r>
            <a:rPr lang="ru-RU" sz="2800" kern="1200" dirty="0"/>
            <a:t> </a:t>
          </a:r>
          <a:r>
            <a:rPr lang="ru-RU" sz="2800" kern="1200" dirty="0" err="1"/>
            <a:t>даних</a:t>
          </a:r>
          <a:r>
            <a:rPr lang="ru-RU" sz="2800" kern="1200" dirty="0"/>
            <a:t>,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принт-сервер,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обчислювальний сервер, </a:t>
          </a:r>
          <a:endParaRPr lang="uk-UA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сервер </a:t>
          </a:r>
          <a:r>
            <a:rPr lang="ru-RU" sz="2800" kern="1200" dirty="0" err="1"/>
            <a:t>додатків</a:t>
          </a:r>
          <a:r>
            <a:rPr lang="ru-RU" sz="2800" kern="1200" dirty="0"/>
            <a:t>. </a:t>
          </a:r>
          <a:endParaRPr lang="uk-UA" sz="2800" kern="1200" dirty="0"/>
        </a:p>
      </dsp:txBody>
      <dsp:txXfrm>
        <a:off x="0" y="1374811"/>
        <a:ext cx="8458201" cy="22873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B5C0-E3FE-48C7-B53F-CA1F693EF601}">
      <dsp:nvSpPr>
        <dsp:cNvPr id="0" name=""/>
        <dsp:cNvSpPr/>
      </dsp:nvSpPr>
      <dsp:spPr>
        <a:xfrm>
          <a:off x="0" y="746451"/>
          <a:ext cx="8458201" cy="9983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Мейнфрейм</a:t>
          </a:r>
          <a:endParaRPr lang="uk-UA" sz="2800" kern="1200" dirty="0"/>
        </a:p>
      </dsp:txBody>
      <dsp:txXfrm>
        <a:off x="48737" y="795188"/>
        <a:ext cx="8360727" cy="900898"/>
      </dsp:txXfrm>
    </dsp:sp>
    <dsp:sp modelId="{1671584E-4B69-40DD-BF1C-E78FA4C8476F}">
      <dsp:nvSpPr>
        <dsp:cNvPr id="0" name=""/>
        <dsp:cNvSpPr/>
      </dsp:nvSpPr>
      <dsp:spPr>
        <a:xfrm>
          <a:off x="0" y="1744823"/>
          <a:ext cx="8458201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найбільш</a:t>
          </a:r>
          <a:r>
            <a:rPr lang="ru-RU" sz="2800" kern="1200" dirty="0"/>
            <a:t> </a:t>
          </a:r>
          <a:r>
            <a:rPr lang="ru-RU" sz="2800" kern="1200" dirty="0" err="1"/>
            <a:t>потужна</a:t>
          </a:r>
          <a:r>
            <a:rPr lang="ru-RU" sz="2800" kern="1200" dirty="0"/>
            <a:t> </a:t>
          </a:r>
          <a:r>
            <a:rPr lang="ru-RU" sz="2800" kern="1200" dirty="0" err="1"/>
            <a:t>обчислювальна</a:t>
          </a:r>
          <a:r>
            <a:rPr lang="ru-RU" sz="2800" kern="1200" dirty="0"/>
            <a:t> система </a:t>
          </a:r>
          <a:r>
            <a:rPr lang="ru-RU" sz="2800" kern="1200" dirty="0" err="1"/>
            <a:t>загального</a:t>
          </a:r>
          <a:r>
            <a:rPr lang="ru-RU" sz="2800" kern="1200" dirty="0"/>
            <a:t> </a:t>
          </a:r>
          <a:r>
            <a:rPr lang="ru-RU" sz="2800" kern="1200" dirty="0" err="1"/>
            <a:t>призначення</a:t>
          </a:r>
          <a:r>
            <a:rPr lang="ru-RU" sz="2800" kern="1200" dirty="0"/>
            <a:t>, </a:t>
          </a:r>
          <a:r>
            <a:rPr lang="ru-RU" sz="2800" kern="1200" dirty="0" err="1"/>
            <a:t>що</a:t>
          </a:r>
          <a:r>
            <a:rPr lang="ru-RU" sz="2800" kern="1200" dirty="0"/>
            <a:t> </a:t>
          </a:r>
          <a:r>
            <a:rPr lang="ru-RU" sz="2800" kern="1200" dirty="0" err="1"/>
            <a:t>забезпечує</a:t>
          </a:r>
          <a:r>
            <a:rPr lang="ru-RU" sz="2800" kern="1200" dirty="0"/>
            <a:t> </a:t>
          </a:r>
          <a:r>
            <a:rPr lang="ru-RU" sz="2800" kern="1200" dirty="0" err="1"/>
            <a:t>безперервний</a:t>
          </a:r>
          <a:r>
            <a:rPr lang="ru-RU" sz="2800" kern="1200" dirty="0"/>
            <a:t> </a:t>
          </a:r>
          <a:r>
            <a:rPr lang="ru-RU" sz="2800" kern="1200" dirty="0" err="1"/>
            <a:t>цілодобовий</a:t>
          </a:r>
          <a:r>
            <a:rPr lang="ru-RU" sz="2800" kern="1200" dirty="0"/>
            <a:t> режим </a:t>
          </a:r>
          <a:r>
            <a:rPr lang="ru-RU" sz="2800" kern="1200" dirty="0" err="1"/>
            <a:t>експлуатації</a:t>
          </a:r>
          <a:endParaRPr lang="uk-UA" sz="2800" kern="1200" dirty="0"/>
        </a:p>
      </dsp:txBody>
      <dsp:txXfrm>
        <a:off x="0" y="1744823"/>
        <a:ext cx="8458201" cy="15473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EA1A-3A56-44F5-9C66-BC50ABD0F7CD}">
      <dsp:nvSpPr>
        <dsp:cNvPr id="0" name=""/>
        <dsp:cNvSpPr/>
      </dsp:nvSpPr>
      <dsp:spPr>
        <a:xfrm>
          <a:off x="0" y="351487"/>
          <a:ext cx="8641558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dirty="0"/>
            <a:t>Інформаційні революції – поштовх розвитку технологій</a:t>
          </a:r>
          <a:endParaRPr lang="uk-UA" sz="2800" kern="1200" dirty="0"/>
        </a:p>
      </dsp:txBody>
      <dsp:txXfrm>
        <a:off x="59399" y="410886"/>
        <a:ext cx="8522760" cy="1098002"/>
      </dsp:txXfrm>
    </dsp:sp>
    <dsp:sp modelId="{F9D1DED2-82F2-4BB8-A1B3-F0F46D5872D2}">
      <dsp:nvSpPr>
        <dsp:cNvPr id="0" name=""/>
        <dsp:cNvSpPr/>
      </dsp:nvSpPr>
      <dsp:spPr>
        <a:xfrm>
          <a:off x="0" y="1568287"/>
          <a:ext cx="8641558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69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 - писемність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b="0" i="0" kern="120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ІІ -  друкарс</a:t>
          </a:r>
          <a:r>
            <a:rPr lang="uk-UA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тво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b="0" i="0" kern="120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ІІІ - елект</a:t>
          </a:r>
          <a:r>
            <a:rPr lang="uk-UA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рика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І</a:t>
          </a:r>
          <a:r>
            <a:rPr lang="en-US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V</a:t>
          </a:r>
          <a:r>
            <a:rPr lang="uk-UA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 - мікропроцесор</a:t>
          </a:r>
        </a:p>
      </dsp:txBody>
      <dsp:txXfrm>
        <a:off x="0" y="1568287"/>
        <a:ext cx="8641558" cy="1816425"/>
      </dsp:txXfrm>
    </dsp:sp>
    <dsp:sp modelId="{B59CF68D-BFDA-483E-90F3-38C3BB84AD07}">
      <dsp:nvSpPr>
        <dsp:cNvPr id="0" name=""/>
        <dsp:cNvSpPr/>
      </dsp:nvSpPr>
      <dsp:spPr>
        <a:xfrm>
          <a:off x="0" y="3384712"/>
          <a:ext cx="8641558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Історія розвитку комп'ютерної техніки</a:t>
          </a:r>
        </a:p>
      </dsp:txBody>
      <dsp:txXfrm>
        <a:off x="59399" y="3444111"/>
        <a:ext cx="8522760" cy="10980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983AC-69F1-422C-B128-DFDA75FBE251}">
      <dsp:nvSpPr>
        <dsp:cNvPr id="0" name=""/>
        <dsp:cNvSpPr/>
      </dsp:nvSpPr>
      <dsp:spPr>
        <a:xfrm>
          <a:off x="3428" y="504973"/>
          <a:ext cx="2047130" cy="8188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електронні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лампи</a:t>
          </a:r>
          <a:endParaRPr lang="uk-UA" sz="2000" kern="1200" dirty="0"/>
        </a:p>
      </dsp:txBody>
      <dsp:txXfrm>
        <a:off x="3428" y="504973"/>
        <a:ext cx="1842417" cy="818852"/>
      </dsp:txXfrm>
    </dsp:sp>
    <dsp:sp modelId="{CE82C53A-6EC2-47DD-951A-B93664E2EACC}">
      <dsp:nvSpPr>
        <dsp:cNvPr id="0" name=""/>
        <dsp:cNvSpPr/>
      </dsp:nvSpPr>
      <dsp:spPr>
        <a:xfrm>
          <a:off x="1641132" y="504973"/>
          <a:ext cx="2132700" cy="818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 err="1"/>
            <a:t>напівпро</a:t>
          </a:r>
          <a:endParaRPr lang="uk-UA" sz="2000" b="0" i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 err="1"/>
            <a:t>відники</a:t>
          </a:r>
          <a:endParaRPr lang="uk-UA" sz="2000" kern="1200" dirty="0"/>
        </a:p>
      </dsp:txBody>
      <dsp:txXfrm>
        <a:off x="2050558" y="504973"/>
        <a:ext cx="1313848" cy="818852"/>
      </dsp:txXfrm>
    </dsp:sp>
    <dsp:sp modelId="{4032D0F6-CD98-45FC-8F94-64E3675FD198}">
      <dsp:nvSpPr>
        <dsp:cNvPr id="0" name=""/>
        <dsp:cNvSpPr/>
      </dsp:nvSpPr>
      <dsp:spPr>
        <a:xfrm>
          <a:off x="3364407" y="504973"/>
          <a:ext cx="2500754" cy="818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інтегральні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 схеми</a:t>
          </a:r>
          <a:endParaRPr lang="uk-UA" sz="2000" kern="1200" dirty="0"/>
        </a:p>
      </dsp:txBody>
      <dsp:txXfrm>
        <a:off x="3773833" y="504973"/>
        <a:ext cx="1681902" cy="818852"/>
      </dsp:txXfrm>
    </dsp:sp>
    <dsp:sp modelId="{DA259710-C949-4B8A-A16D-9B3DFFA2CAB9}">
      <dsp:nvSpPr>
        <dsp:cNvPr id="0" name=""/>
        <dsp:cNvSpPr/>
      </dsp:nvSpPr>
      <dsp:spPr>
        <a:xfrm>
          <a:off x="5455736" y="504973"/>
          <a:ext cx="2047130" cy="818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 err="1"/>
            <a:t>мікропро</a:t>
          </a:r>
          <a:endParaRPr lang="uk-UA" sz="2000" b="0" i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 err="1"/>
            <a:t>цесори</a:t>
          </a:r>
          <a:r>
            <a:rPr lang="uk-UA" sz="2000" b="0" i="0" kern="1200" dirty="0"/>
            <a:t> </a:t>
          </a:r>
          <a:endParaRPr lang="uk-UA" sz="2000" kern="1200" dirty="0"/>
        </a:p>
      </dsp:txBody>
      <dsp:txXfrm>
        <a:off x="5865162" y="504973"/>
        <a:ext cx="1228278" cy="818852"/>
      </dsp:txXfrm>
    </dsp:sp>
    <dsp:sp modelId="{456F26EF-7B2B-4240-A54F-439976F36EFA}">
      <dsp:nvSpPr>
        <dsp:cNvPr id="0" name=""/>
        <dsp:cNvSpPr/>
      </dsp:nvSpPr>
      <dsp:spPr>
        <a:xfrm>
          <a:off x="7093440" y="504973"/>
          <a:ext cx="2047130" cy="818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інтелект</a:t>
          </a:r>
          <a:endParaRPr lang="uk-UA" sz="2000" kern="1200" dirty="0"/>
        </a:p>
      </dsp:txBody>
      <dsp:txXfrm>
        <a:off x="7502866" y="504973"/>
        <a:ext cx="1228278" cy="818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0DB22-0A62-4010-BD4A-F6EEF6D8E7B9}">
      <dsp:nvSpPr>
        <dsp:cNvPr id="0" name=""/>
        <dsp:cNvSpPr/>
      </dsp:nvSpPr>
      <dsp:spPr>
        <a:xfrm>
          <a:off x="0" y="7679"/>
          <a:ext cx="609600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Основні принципи роботи</a:t>
          </a:r>
          <a:endParaRPr lang="uk-UA" sz="3600" kern="1200"/>
        </a:p>
      </dsp:txBody>
      <dsp:txXfrm>
        <a:off x="41123" y="48802"/>
        <a:ext cx="6013754" cy="760154"/>
      </dsp:txXfrm>
    </dsp:sp>
    <dsp:sp modelId="{C19F44BB-9339-40ED-8849-54DCEB58868F}">
      <dsp:nvSpPr>
        <dsp:cNvPr id="0" name=""/>
        <dsp:cNvSpPr/>
      </dsp:nvSpPr>
      <dsp:spPr>
        <a:xfrm>
          <a:off x="0" y="850079"/>
          <a:ext cx="6096000" cy="424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двійкова</a:t>
          </a:r>
          <a:r>
            <a:rPr lang="ru-RU" sz="2800" kern="1200" dirty="0"/>
            <a:t> система </a:t>
          </a:r>
          <a:r>
            <a:rPr lang="ru-RU" sz="2800" kern="1200" dirty="0" err="1"/>
            <a:t>числення</a:t>
          </a:r>
          <a:r>
            <a:rPr lang="ru-RU" sz="2800" kern="1200" dirty="0"/>
            <a:t>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принцип «так / ні» (логічні 1 і 0);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автоматизований процес роботи;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програмне управління обчисленням;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підтримка арифметики з плаваючою комою; 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використання</a:t>
          </a:r>
          <a:r>
            <a:rPr lang="ru-RU" sz="2800" kern="1200" dirty="0"/>
            <a:t> </a:t>
          </a:r>
          <a:r>
            <a:rPr lang="ru-RU" sz="2800" kern="1200" dirty="0" err="1"/>
            <a:t>пам'яті</a:t>
          </a:r>
          <a:r>
            <a:rPr lang="ru-RU" sz="2800" kern="1200" dirty="0"/>
            <a:t> </a:t>
          </a:r>
          <a:r>
            <a:rPr lang="ru-RU" sz="2800" kern="1200" dirty="0" err="1"/>
            <a:t>великої</a:t>
          </a:r>
          <a:r>
            <a:rPr lang="ru-RU" sz="2800" kern="1200" dirty="0"/>
            <a:t> </a:t>
          </a:r>
          <a:r>
            <a:rPr lang="uk-UA" sz="2800" kern="1200" dirty="0"/>
            <a:t>ємкості</a:t>
          </a:r>
        </a:p>
      </dsp:txBody>
      <dsp:txXfrm>
        <a:off x="0" y="850079"/>
        <a:ext cx="6096000" cy="4247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9F81-B5A6-411C-8071-02BFEB637084}">
      <dsp:nvSpPr>
        <dsp:cNvPr id="0" name=""/>
        <dsp:cNvSpPr/>
      </dsp:nvSpPr>
      <dsp:spPr>
        <a:xfrm>
          <a:off x="0" y="12015"/>
          <a:ext cx="8617527" cy="865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/>
            <a:t>І покоління ЕОМ</a:t>
          </a:r>
        </a:p>
      </dsp:txBody>
      <dsp:txXfrm>
        <a:off x="42265" y="54280"/>
        <a:ext cx="8532997" cy="781270"/>
      </dsp:txXfrm>
    </dsp:sp>
    <dsp:sp modelId="{5739700C-D645-4973-B7F0-E23745FA8971}">
      <dsp:nvSpPr>
        <dsp:cNvPr id="0" name=""/>
        <dsp:cNvSpPr/>
      </dsp:nvSpPr>
      <dsp:spPr>
        <a:xfrm>
          <a:off x="0" y="877815"/>
          <a:ext cx="8617527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 dirty="0"/>
            <a:t>1946 - початок 50-х </a:t>
          </a:r>
          <a:r>
            <a:rPr lang="ru-RU" sz="2900" kern="1200" dirty="0" err="1"/>
            <a:t>рр</a:t>
          </a:r>
          <a:endParaRPr lang="uk-UA" sz="2900" kern="1200" dirty="0"/>
        </a:p>
      </dsp:txBody>
      <dsp:txXfrm>
        <a:off x="0" y="877815"/>
        <a:ext cx="8617527" cy="612720"/>
      </dsp:txXfrm>
    </dsp:sp>
    <dsp:sp modelId="{BA253A94-1737-47C0-B710-2C5F27C3ED83}">
      <dsp:nvSpPr>
        <dsp:cNvPr id="0" name=""/>
        <dsp:cNvSpPr/>
      </dsp:nvSpPr>
      <dsp:spPr>
        <a:xfrm>
          <a:off x="0" y="1490535"/>
          <a:ext cx="8617527" cy="865800"/>
        </a:xfrm>
        <a:prstGeom prst="round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 err="1">
              <a:effectLst/>
            </a:rPr>
            <a:t>Елементна</a:t>
          </a:r>
          <a:r>
            <a:rPr lang="ru-RU" sz="3700" kern="1200" dirty="0">
              <a:effectLst/>
            </a:rPr>
            <a:t> база - </a:t>
          </a:r>
          <a:r>
            <a:rPr lang="ru-RU" sz="3700" kern="1200" dirty="0" err="1">
              <a:effectLst/>
            </a:rPr>
            <a:t>електронні</a:t>
          </a:r>
          <a:r>
            <a:rPr lang="ru-RU" sz="3700" kern="1200" dirty="0">
              <a:effectLst/>
            </a:rPr>
            <a:t> </a:t>
          </a:r>
          <a:r>
            <a:rPr lang="ru-RU" sz="3700" kern="1200" dirty="0" err="1">
              <a:effectLst/>
            </a:rPr>
            <a:t>лампи</a:t>
          </a:r>
          <a:r>
            <a:rPr lang="ru-RU" sz="3700" kern="1200" dirty="0">
              <a:effectLst/>
            </a:rPr>
            <a:t>. </a:t>
          </a:r>
          <a:endParaRPr lang="uk-UA" sz="3700" kern="1200" dirty="0"/>
        </a:p>
      </dsp:txBody>
      <dsp:txXfrm>
        <a:off x="42265" y="1532800"/>
        <a:ext cx="8532997" cy="781270"/>
      </dsp:txXfrm>
    </dsp:sp>
    <dsp:sp modelId="{E04CEBD5-17B9-42B9-B753-E67D3FF1FE88}">
      <dsp:nvSpPr>
        <dsp:cNvPr id="0" name=""/>
        <dsp:cNvSpPr/>
      </dsp:nvSpPr>
      <dsp:spPr>
        <a:xfrm>
          <a:off x="0" y="2462895"/>
          <a:ext cx="8617527" cy="86580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>
              <a:effectLst/>
            </a:rPr>
            <a:t>Характеристика:</a:t>
          </a:r>
          <a:endParaRPr lang="uk-UA" sz="3700" kern="1200" dirty="0"/>
        </a:p>
      </dsp:txBody>
      <dsp:txXfrm>
        <a:off x="42265" y="2505160"/>
        <a:ext cx="8532997" cy="781270"/>
      </dsp:txXfrm>
    </dsp:sp>
    <dsp:sp modelId="{EBE022D9-5038-4748-8A93-2CACA2653280}">
      <dsp:nvSpPr>
        <dsp:cNvPr id="0" name=""/>
        <dsp:cNvSpPr/>
      </dsp:nvSpPr>
      <dsp:spPr>
        <a:xfrm>
          <a:off x="0" y="3328695"/>
          <a:ext cx="8617527" cy="237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 dirty="0" err="1">
              <a:effectLst/>
            </a:rPr>
            <a:t>великі</a:t>
          </a:r>
          <a:r>
            <a:rPr lang="ru-RU" sz="2900" kern="1200" dirty="0">
              <a:effectLst/>
            </a:rPr>
            <a:t> </a:t>
          </a:r>
          <a:r>
            <a:rPr lang="ru-RU" sz="2900" kern="1200" dirty="0" err="1">
              <a:effectLst/>
            </a:rPr>
            <a:t>габарити</a:t>
          </a:r>
          <a:r>
            <a:rPr lang="ru-RU" sz="2900" kern="1200" dirty="0">
              <a:effectLst/>
            </a:rPr>
            <a:t>,</a:t>
          </a:r>
          <a:endParaRPr lang="uk-U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>
              <a:effectLst/>
            </a:rPr>
            <a:t>велике споживанням енергії,</a:t>
          </a:r>
          <a:endParaRPr lang="ru-RU" sz="2900" kern="1200" dirty="0">
            <a:effectLst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>
              <a:effectLst/>
            </a:rPr>
            <a:t>мала швидкодія,</a:t>
          </a:r>
          <a:endParaRPr lang="ru-RU" sz="2900" kern="1200" dirty="0">
            <a:effectLst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 dirty="0" err="1">
              <a:effectLst/>
            </a:rPr>
            <a:t>низька</a:t>
          </a:r>
          <a:r>
            <a:rPr lang="ru-RU" sz="2900" kern="1200" dirty="0">
              <a:effectLst/>
            </a:rPr>
            <a:t> </a:t>
          </a:r>
          <a:r>
            <a:rPr lang="ru-RU" sz="2900" kern="1200" dirty="0" err="1">
              <a:effectLst/>
            </a:rPr>
            <a:t>надійність</a:t>
          </a:r>
          <a:r>
            <a:rPr lang="ru-RU" sz="2900" kern="1200" dirty="0">
              <a:effectLst/>
            </a:rPr>
            <a:t>,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>
              <a:effectLst/>
            </a:rPr>
            <a:t>програмуванням в кодах</a:t>
          </a:r>
          <a:endParaRPr lang="uk-UA" sz="2900" kern="1200"/>
        </a:p>
      </dsp:txBody>
      <dsp:txXfrm>
        <a:off x="0" y="3328695"/>
        <a:ext cx="8617527" cy="2374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9F81-B5A6-411C-8071-02BFEB637084}">
      <dsp:nvSpPr>
        <dsp:cNvPr id="0" name=""/>
        <dsp:cNvSpPr/>
      </dsp:nvSpPr>
      <dsp:spPr>
        <a:xfrm>
          <a:off x="0" y="380996"/>
          <a:ext cx="8617527" cy="70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ІІ покоління ЕОМ</a:t>
          </a:r>
        </a:p>
      </dsp:txBody>
      <dsp:txXfrm>
        <a:off x="34269" y="415265"/>
        <a:ext cx="8548989" cy="633462"/>
      </dsp:txXfrm>
    </dsp:sp>
    <dsp:sp modelId="{5739700C-D645-4973-B7F0-E23745FA8971}">
      <dsp:nvSpPr>
        <dsp:cNvPr id="0" name=""/>
        <dsp:cNvSpPr/>
      </dsp:nvSpPr>
      <dsp:spPr>
        <a:xfrm>
          <a:off x="0" y="1082996"/>
          <a:ext cx="861752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 err="1"/>
            <a:t>кінець</a:t>
          </a:r>
          <a:r>
            <a:rPr lang="ru-RU" sz="2300" kern="1200" dirty="0"/>
            <a:t> 50-х - початок 60-х </a:t>
          </a:r>
          <a:r>
            <a:rPr lang="ru-RU" sz="2300" kern="1200" dirty="0" err="1"/>
            <a:t>рр</a:t>
          </a:r>
          <a:r>
            <a:rPr lang="ru-RU" sz="2300" kern="1200" dirty="0"/>
            <a:t>..</a:t>
          </a:r>
          <a:endParaRPr lang="uk-UA" sz="2300" kern="1200" dirty="0"/>
        </a:p>
      </dsp:txBody>
      <dsp:txXfrm>
        <a:off x="0" y="1082996"/>
        <a:ext cx="8617527" cy="496800"/>
      </dsp:txXfrm>
    </dsp:sp>
    <dsp:sp modelId="{BA253A94-1737-47C0-B710-2C5F27C3ED83}">
      <dsp:nvSpPr>
        <dsp:cNvPr id="0" name=""/>
        <dsp:cNvSpPr/>
      </dsp:nvSpPr>
      <dsp:spPr>
        <a:xfrm>
          <a:off x="0" y="1579796"/>
          <a:ext cx="8617527" cy="702000"/>
        </a:xfrm>
        <a:prstGeom prst="round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>
              <a:effectLst/>
            </a:rPr>
            <a:t>Елементна</a:t>
          </a:r>
          <a:r>
            <a:rPr lang="ru-RU" sz="3000" kern="1200" dirty="0">
              <a:effectLst/>
            </a:rPr>
            <a:t> база - </a:t>
          </a:r>
          <a:r>
            <a:rPr lang="ru-RU" sz="3000" kern="1200" dirty="0" err="1">
              <a:effectLst/>
            </a:rPr>
            <a:t>напівпровідникові</a:t>
          </a:r>
          <a:r>
            <a:rPr lang="ru-RU" sz="3000" kern="1200" dirty="0">
              <a:effectLst/>
            </a:rPr>
            <a:t> </a:t>
          </a:r>
          <a:r>
            <a:rPr lang="ru-RU" sz="3000" kern="1200" dirty="0" err="1">
              <a:effectLst/>
            </a:rPr>
            <a:t>елементи</a:t>
          </a:r>
          <a:r>
            <a:rPr lang="ru-RU" sz="3000" kern="1200" dirty="0">
              <a:effectLst/>
            </a:rPr>
            <a:t>. </a:t>
          </a:r>
          <a:endParaRPr lang="uk-UA" sz="3000" kern="1200" dirty="0"/>
        </a:p>
      </dsp:txBody>
      <dsp:txXfrm>
        <a:off x="34269" y="1614065"/>
        <a:ext cx="8548989" cy="633462"/>
      </dsp:txXfrm>
    </dsp:sp>
    <dsp:sp modelId="{E04CEBD5-17B9-42B9-B753-E67D3FF1FE88}">
      <dsp:nvSpPr>
        <dsp:cNvPr id="0" name=""/>
        <dsp:cNvSpPr/>
      </dsp:nvSpPr>
      <dsp:spPr>
        <a:xfrm>
          <a:off x="0" y="2368196"/>
          <a:ext cx="8617527" cy="70200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>
              <a:effectLst/>
            </a:rPr>
            <a:t>Характеристика:</a:t>
          </a:r>
          <a:endParaRPr lang="uk-UA" sz="3000" kern="1200" dirty="0"/>
        </a:p>
      </dsp:txBody>
      <dsp:txXfrm>
        <a:off x="34269" y="2402465"/>
        <a:ext cx="8548989" cy="633462"/>
      </dsp:txXfrm>
    </dsp:sp>
    <dsp:sp modelId="{EBE022D9-5038-4748-8A93-2CACA2653280}">
      <dsp:nvSpPr>
        <dsp:cNvPr id="0" name=""/>
        <dsp:cNvSpPr/>
      </dsp:nvSpPr>
      <dsp:spPr>
        <a:xfrm>
          <a:off x="0" y="3070196"/>
          <a:ext cx="8617527" cy="2644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>
              <a:effectLst/>
            </a:rPr>
            <a:t>зменшені габарити,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>
              <a:effectLst/>
            </a:rPr>
            <a:t>знижене споживанням енергії,</a:t>
          </a:r>
          <a:endParaRPr lang="ru-RU" sz="2300" kern="1200" dirty="0">
            <a:effectLst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 err="1">
              <a:effectLst/>
            </a:rPr>
            <a:t>підвищена</a:t>
          </a:r>
          <a:r>
            <a:rPr lang="ru-RU" sz="2300" kern="1200" dirty="0">
              <a:effectLst/>
            </a:rPr>
            <a:t> </a:t>
          </a:r>
          <a:r>
            <a:rPr lang="ru-RU" sz="2300" kern="1200" dirty="0" err="1">
              <a:effectLst/>
            </a:rPr>
            <a:t>швидкодія</a:t>
          </a:r>
          <a:r>
            <a:rPr lang="ru-RU" sz="2300" kern="1200" dirty="0">
              <a:effectLst/>
            </a:rPr>
            <a:t>,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>
              <a:effectLst/>
            </a:rPr>
            <a:t>підвищена надійність,</a:t>
          </a:r>
          <a:endParaRPr lang="ru-RU" sz="2300" kern="1200" dirty="0">
            <a:effectLst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 err="1">
              <a:effectLst/>
            </a:rPr>
            <a:t>алгоритмічні</a:t>
          </a:r>
          <a:r>
            <a:rPr lang="ru-RU" sz="2300" kern="1200" dirty="0">
              <a:effectLst/>
            </a:rPr>
            <a:t> </a:t>
          </a:r>
          <a:r>
            <a:rPr lang="ru-RU" sz="2300" kern="1200" dirty="0" err="1">
              <a:effectLst/>
            </a:rPr>
            <a:t>мови</a:t>
          </a:r>
          <a:r>
            <a:rPr lang="ru-RU" sz="2300" kern="1200" dirty="0">
              <a:effectLst/>
            </a:rPr>
            <a:t> </a:t>
          </a:r>
          <a:r>
            <a:rPr lang="ru-RU" sz="2300" kern="1200" dirty="0" err="1">
              <a:effectLst/>
            </a:rPr>
            <a:t>програмування</a:t>
          </a:r>
          <a:r>
            <a:rPr lang="ru-RU" sz="2300" kern="1200" dirty="0">
              <a:effectLst/>
            </a:rPr>
            <a:t>.</a:t>
          </a:r>
        </a:p>
      </dsp:txBody>
      <dsp:txXfrm>
        <a:off x="0" y="3070196"/>
        <a:ext cx="8617527" cy="2644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9F81-B5A6-411C-8071-02BFEB637084}">
      <dsp:nvSpPr>
        <dsp:cNvPr id="0" name=""/>
        <dsp:cNvSpPr/>
      </dsp:nvSpPr>
      <dsp:spPr>
        <a:xfrm>
          <a:off x="0" y="304800"/>
          <a:ext cx="8617527" cy="10266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ІІІ покоління ЕОМ</a:t>
          </a:r>
        </a:p>
      </dsp:txBody>
      <dsp:txXfrm>
        <a:off x="50118" y="354918"/>
        <a:ext cx="8517291" cy="926439"/>
      </dsp:txXfrm>
    </dsp:sp>
    <dsp:sp modelId="{5739700C-D645-4973-B7F0-E23745FA8971}">
      <dsp:nvSpPr>
        <dsp:cNvPr id="0" name=""/>
        <dsp:cNvSpPr/>
      </dsp:nvSpPr>
      <dsp:spPr>
        <a:xfrm>
          <a:off x="0" y="1331475"/>
          <a:ext cx="8617527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kern="1200" dirty="0" err="1"/>
            <a:t>кінець</a:t>
          </a:r>
          <a:r>
            <a:rPr lang="ru-RU" sz="2100" kern="1200" dirty="0"/>
            <a:t> 60-х - </a:t>
          </a:r>
          <a:r>
            <a:rPr lang="ru-RU" sz="2100" kern="1200" dirty="0" err="1"/>
            <a:t>кінець</a:t>
          </a:r>
          <a:r>
            <a:rPr lang="ru-RU" sz="2100" kern="1200" dirty="0"/>
            <a:t> 70-х.</a:t>
          </a:r>
          <a:endParaRPr lang="uk-UA" sz="2100" kern="1200" dirty="0"/>
        </a:p>
      </dsp:txBody>
      <dsp:txXfrm>
        <a:off x="0" y="1331475"/>
        <a:ext cx="8617527" cy="447120"/>
      </dsp:txXfrm>
    </dsp:sp>
    <dsp:sp modelId="{BA253A94-1737-47C0-B710-2C5F27C3ED83}">
      <dsp:nvSpPr>
        <dsp:cNvPr id="0" name=""/>
        <dsp:cNvSpPr/>
      </dsp:nvSpPr>
      <dsp:spPr>
        <a:xfrm>
          <a:off x="0" y="1778595"/>
          <a:ext cx="8617527" cy="1026675"/>
        </a:xfrm>
        <a:prstGeom prst="round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effectLst/>
            </a:rPr>
            <a:t>Елементна</a:t>
          </a:r>
          <a:r>
            <a:rPr lang="ru-RU" sz="2700" kern="1200" dirty="0">
              <a:effectLst/>
            </a:rPr>
            <a:t> база - </a:t>
          </a:r>
          <a:r>
            <a:rPr lang="ru-RU" sz="2700" kern="1200" dirty="0" err="1">
              <a:effectLst/>
            </a:rPr>
            <a:t>інтегральні</a:t>
          </a:r>
          <a:r>
            <a:rPr lang="ru-RU" sz="2700" kern="1200" dirty="0">
              <a:effectLst/>
            </a:rPr>
            <a:t> </a:t>
          </a:r>
          <a:r>
            <a:rPr lang="ru-RU" sz="2700" kern="1200" dirty="0" err="1">
              <a:effectLst/>
            </a:rPr>
            <a:t>схеми</a:t>
          </a:r>
          <a:r>
            <a:rPr lang="ru-RU" sz="2700" kern="1200" dirty="0">
              <a:effectLst/>
            </a:rPr>
            <a:t>, 				</a:t>
          </a:r>
          <a:r>
            <a:rPr lang="ru-RU" sz="2700" kern="1200" dirty="0" err="1">
              <a:effectLst/>
            </a:rPr>
            <a:t>багатошаровий</a:t>
          </a:r>
          <a:r>
            <a:rPr lang="ru-RU" sz="2700" kern="1200" dirty="0">
              <a:effectLst/>
            </a:rPr>
            <a:t> </a:t>
          </a:r>
          <a:r>
            <a:rPr lang="ru-RU" sz="2700" kern="1200" dirty="0" err="1">
              <a:effectLst/>
            </a:rPr>
            <a:t>друкований</a:t>
          </a:r>
          <a:r>
            <a:rPr lang="ru-RU" sz="2700" kern="1200" dirty="0">
              <a:effectLst/>
            </a:rPr>
            <a:t> монтаж. </a:t>
          </a:r>
          <a:endParaRPr lang="uk-UA" sz="2700" kern="1200" dirty="0"/>
        </a:p>
      </dsp:txBody>
      <dsp:txXfrm>
        <a:off x="50118" y="1828713"/>
        <a:ext cx="8517291" cy="926439"/>
      </dsp:txXfrm>
    </dsp:sp>
    <dsp:sp modelId="{E04CEBD5-17B9-42B9-B753-E67D3FF1FE88}">
      <dsp:nvSpPr>
        <dsp:cNvPr id="0" name=""/>
        <dsp:cNvSpPr/>
      </dsp:nvSpPr>
      <dsp:spPr>
        <a:xfrm>
          <a:off x="0" y="2883030"/>
          <a:ext cx="8617527" cy="1026675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effectLst/>
            </a:rPr>
            <a:t>Характеристика:</a:t>
          </a:r>
          <a:endParaRPr lang="uk-UA" sz="2700" kern="1200" dirty="0"/>
        </a:p>
      </dsp:txBody>
      <dsp:txXfrm>
        <a:off x="50118" y="2933148"/>
        <a:ext cx="8517291" cy="926439"/>
      </dsp:txXfrm>
    </dsp:sp>
    <dsp:sp modelId="{EBE022D9-5038-4748-8A93-2CACA2653280}">
      <dsp:nvSpPr>
        <dsp:cNvPr id="0" name=""/>
        <dsp:cNvSpPr/>
      </dsp:nvSpPr>
      <dsp:spPr>
        <a:xfrm>
          <a:off x="0" y="3909705"/>
          <a:ext cx="8617527" cy="188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kern="1200">
              <a:effectLst/>
            </a:rPr>
            <a:t>різке зниження габаритів ЕОМ,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kern="1200">
              <a:effectLst/>
            </a:rPr>
            <a:t>підвищення їх надійності,</a:t>
          </a:r>
          <a:endParaRPr lang="ru-RU" sz="2100" kern="1200" dirty="0"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kern="1200">
              <a:effectLst/>
            </a:rPr>
            <a:t>збільшення продуктивності,</a:t>
          </a:r>
          <a:endParaRPr lang="ru-RU" sz="2100" kern="1200" dirty="0"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kern="1200" dirty="0">
              <a:effectLst/>
            </a:rPr>
            <a:t>доступ з </a:t>
          </a:r>
          <a:r>
            <a:rPr lang="ru-RU" sz="2100" kern="1200" dirty="0" err="1">
              <a:effectLst/>
            </a:rPr>
            <a:t>віддалених</a:t>
          </a:r>
          <a:r>
            <a:rPr lang="ru-RU" sz="2100" kern="1200" dirty="0">
              <a:effectLst/>
            </a:rPr>
            <a:t> </a:t>
          </a:r>
          <a:r>
            <a:rPr lang="ru-RU" sz="2100" kern="1200" dirty="0" err="1">
              <a:effectLst/>
            </a:rPr>
            <a:t>терміналів</a:t>
          </a:r>
          <a:endParaRPr lang="ru-RU" sz="2100" kern="1200" dirty="0">
            <a:effectLst/>
          </a:endParaRPr>
        </a:p>
      </dsp:txBody>
      <dsp:txXfrm>
        <a:off x="0" y="3909705"/>
        <a:ext cx="8617527" cy="18814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9F81-B5A6-411C-8071-02BFEB637084}">
      <dsp:nvSpPr>
        <dsp:cNvPr id="0" name=""/>
        <dsp:cNvSpPr/>
      </dsp:nvSpPr>
      <dsp:spPr>
        <a:xfrm>
          <a:off x="0" y="100130"/>
          <a:ext cx="8617527" cy="9229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І</a:t>
          </a:r>
          <a:r>
            <a:rPr lang="en-US" sz="2900" kern="1200" dirty="0"/>
            <a:t>V</a:t>
          </a:r>
          <a:r>
            <a:rPr lang="uk-UA" sz="2900" kern="1200" dirty="0"/>
            <a:t> покоління ЕОМ</a:t>
          </a:r>
        </a:p>
      </dsp:txBody>
      <dsp:txXfrm>
        <a:off x="45057" y="145187"/>
        <a:ext cx="8527413" cy="832878"/>
      </dsp:txXfrm>
    </dsp:sp>
    <dsp:sp modelId="{5739700C-D645-4973-B7F0-E23745FA8971}">
      <dsp:nvSpPr>
        <dsp:cNvPr id="0" name=""/>
        <dsp:cNvSpPr/>
      </dsp:nvSpPr>
      <dsp:spPr>
        <a:xfrm>
          <a:off x="0" y="1023122"/>
          <a:ext cx="861752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середина 70-х - </a:t>
          </a:r>
          <a:r>
            <a:rPr lang="ru-RU" sz="2300" kern="1200" dirty="0" err="1"/>
            <a:t>кінець</a:t>
          </a:r>
          <a:r>
            <a:rPr lang="ru-RU" sz="2300" kern="1200" dirty="0"/>
            <a:t> 80-х</a:t>
          </a:r>
          <a:endParaRPr lang="uk-UA" sz="2300" kern="1200" dirty="0"/>
        </a:p>
      </dsp:txBody>
      <dsp:txXfrm>
        <a:off x="0" y="1023122"/>
        <a:ext cx="8617527" cy="496800"/>
      </dsp:txXfrm>
    </dsp:sp>
    <dsp:sp modelId="{BA253A94-1737-47C0-B710-2C5F27C3ED83}">
      <dsp:nvSpPr>
        <dsp:cNvPr id="0" name=""/>
        <dsp:cNvSpPr/>
      </dsp:nvSpPr>
      <dsp:spPr>
        <a:xfrm>
          <a:off x="0" y="1519922"/>
          <a:ext cx="8617527" cy="1140750"/>
        </a:xfrm>
        <a:prstGeom prst="round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>
              <a:effectLst/>
            </a:rPr>
            <a:t>Елементна</a:t>
          </a:r>
          <a:r>
            <a:rPr lang="ru-RU" sz="2900" kern="1200" dirty="0">
              <a:effectLst/>
            </a:rPr>
            <a:t> база - </a:t>
          </a:r>
          <a:r>
            <a:rPr lang="ru-RU" sz="2900" kern="1200" dirty="0" err="1">
              <a:effectLst/>
            </a:rPr>
            <a:t>мікропроцесори</a:t>
          </a:r>
          <a:r>
            <a:rPr lang="ru-RU" sz="2900" kern="1200" dirty="0">
              <a:effectLst/>
            </a:rPr>
            <a:t>, 				</a:t>
          </a:r>
          <a:r>
            <a:rPr lang="ru-RU" sz="2900" kern="1200" dirty="0" err="1">
              <a:effectLst/>
            </a:rPr>
            <a:t>великі</a:t>
          </a:r>
          <a:r>
            <a:rPr lang="ru-RU" sz="2900" kern="1200" dirty="0">
              <a:effectLst/>
            </a:rPr>
            <a:t> </a:t>
          </a:r>
          <a:r>
            <a:rPr lang="ru-RU" sz="2900" kern="1200" dirty="0" err="1">
              <a:effectLst/>
            </a:rPr>
            <a:t>інтегральні</a:t>
          </a:r>
          <a:r>
            <a:rPr lang="ru-RU" sz="2900" kern="1200" dirty="0">
              <a:effectLst/>
            </a:rPr>
            <a:t> </a:t>
          </a:r>
          <a:r>
            <a:rPr lang="ru-RU" sz="2900" kern="1200" dirty="0" err="1">
              <a:effectLst/>
            </a:rPr>
            <a:t>схеми</a:t>
          </a:r>
          <a:r>
            <a:rPr lang="ru-RU" sz="2900" kern="1200" dirty="0">
              <a:effectLst/>
            </a:rPr>
            <a:t>. </a:t>
          </a:r>
          <a:endParaRPr lang="uk-UA" sz="2900" kern="1200" dirty="0"/>
        </a:p>
      </dsp:txBody>
      <dsp:txXfrm>
        <a:off x="55687" y="1575609"/>
        <a:ext cx="8506153" cy="1029376"/>
      </dsp:txXfrm>
    </dsp:sp>
    <dsp:sp modelId="{E04CEBD5-17B9-42B9-B753-E67D3FF1FE88}">
      <dsp:nvSpPr>
        <dsp:cNvPr id="0" name=""/>
        <dsp:cNvSpPr/>
      </dsp:nvSpPr>
      <dsp:spPr>
        <a:xfrm>
          <a:off x="0" y="2747072"/>
          <a:ext cx="8617527" cy="757458"/>
        </a:xfrm>
        <a:prstGeom prst="round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>
              <a:effectLst/>
            </a:rPr>
            <a:t>Характеристика:</a:t>
          </a:r>
          <a:endParaRPr lang="uk-UA" sz="2900" kern="1200" dirty="0"/>
        </a:p>
      </dsp:txBody>
      <dsp:txXfrm>
        <a:off x="36976" y="2784048"/>
        <a:ext cx="8543575" cy="683506"/>
      </dsp:txXfrm>
    </dsp:sp>
    <dsp:sp modelId="{EBE022D9-5038-4748-8A93-2CACA2653280}">
      <dsp:nvSpPr>
        <dsp:cNvPr id="0" name=""/>
        <dsp:cNvSpPr/>
      </dsp:nvSpPr>
      <dsp:spPr>
        <a:xfrm>
          <a:off x="0" y="3504530"/>
          <a:ext cx="8617527" cy="104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>
              <a:effectLst/>
            </a:rPr>
            <a:t>покращення всіх технічних характеристик,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 err="1">
              <a:effectLst/>
            </a:rPr>
            <a:t>масовий</a:t>
          </a:r>
          <a:r>
            <a:rPr lang="ru-RU" sz="2300" kern="1200" dirty="0">
              <a:effectLst/>
            </a:rPr>
            <a:t> </a:t>
          </a:r>
          <a:r>
            <a:rPr lang="ru-RU" sz="2300" kern="1200" dirty="0" err="1">
              <a:effectLst/>
            </a:rPr>
            <a:t>випуск</a:t>
          </a:r>
          <a:r>
            <a:rPr lang="ru-RU" sz="2300" kern="1200" dirty="0">
              <a:effectLst/>
            </a:rPr>
            <a:t>.</a:t>
          </a:r>
        </a:p>
      </dsp:txBody>
      <dsp:txXfrm>
        <a:off x="0" y="3504530"/>
        <a:ext cx="8617527" cy="1045274"/>
      </dsp:txXfrm>
    </dsp:sp>
    <dsp:sp modelId="{C623198E-2D08-4A8A-A157-0092D7CE2E9D}">
      <dsp:nvSpPr>
        <dsp:cNvPr id="0" name=""/>
        <dsp:cNvSpPr/>
      </dsp:nvSpPr>
      <dsp:spPr>
        <a:xfrm>
          <a:off x="0" y="4320742"/>
          <a:ext cx="8617527" cy="685339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/>
            </a:rPr>
            <a:t>Напрямки </a:t>
          </a:r>
          <a:r>
            <a:rPr lang="ru-RU" sz="2900" kern="1200" dirty="0" err="1">
              <a:effectLst/>
            </a:rPr>
            <a:t>розвитку</a:t>
          </a:r>
          <a:endParaRPr lang="ru-RU" sz="2900" kern="1200" dirty="0">
            <a:effectLst/>
          </a:endParaRPr>
        </a:p>
      </dsp:txBody>
      <dsp:txXfrm>
        <a:off x="33455" y="4354197"/>
        <a:ext cx="8550617" cy="618429"/>
      </dsp:txXfrm>
    </dsp:sp>
    <dsp:sp modelId="{843E58A7-A342-4025-BBCC-1A2CED191B01}">
      <dsp:nvSpPr>
        <dsp:cNvPr id="0" name=""/>
        <dsp:cNvSpPr/>
      </dsp:nvSpPr>
      <dsp:spPr>
        <a:xfrm>
          <a:off x="0" y="5082740"/>
          <a:ext cx="8617527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 err="1">
              <a:effectLst/>
            </a:rPr>
            <a:t>потужні</a:t>
          </a:r>
          <a:r>
            <a:rPr lang="ru-RU" sz="2300" kern="1200" dirty="0">
              <a:effectLst/>
            </a:rPr>
            <a:t> </a:t>
          </a:r>
          <a:r>
            <a:rPr lang="ru-RU" sz="2300" kern="1200" dirty="0" err="1">
              <a:effectLst/>
            </a:rPr>
            <a:t>багатопроцесорні</a:t>
          </a:r>
          <a:r>
            <a:rPr lang="ru-RU" sz="2300" kern="1200" dirty="0">
              <a:effectLst/>
            </a:rPr>
            <a:t> ОС з </a:t>
          </a:r>
          <a:r>
            <a:rPr lang="ru-RU" sz="2300" kern="1200" dirty="0" err="1">
              <a:effectLst/>
            </a:rPr>
            <a:t>високою</a:t>
          </a:r>
          <a:r>
            <a:rPr lang="ru-RU" sz="2300" kern="1200" dirty="0">
              <a:effectLst/>
            </a:rPr>
            <a:t> </a:t>
          </a:r>
          <a:r>
            <a:rPr lang="ru-RU" sz="2300" kern="1200" dirty="0" err="1">
              <a:effectLst/>
            </a:rPr>
            <a:t>продуктивністю</a:t>
          </a:r>
          <a:r>
            <a:rPr lang="ru-RU" sz="2300" kern="1200" dirty="0">
              <a:effectLst/>
            </a:rPr>
            <a:t>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>
              <a:effectLst/>
            </a:rPr>
            <a:t>створення дешевих мікроЕОМ</a:t>
          </a:r>
          <a:endParaRPr lang="ru-RU" sz="2300" kern="1200" dirty="0">
            <a:effectLst/>
          </a:endParaRPr>
        </a:p>
      </dsp:txBody>
      <dsp:txXfrm>
        <a:off x="0" y="5082740"/>
        <a:ext cx="8617527" cy="760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9F81-B5A6-411C-8071-02BFEB637084}">
      <dsp:nvSpPr>
        <dsp:cNvPr id="0" name=""/>
        <dsp:cNvSpPr/>
      </dsp:nvSpPr>
      <dsp:spPr>
        <a:xfrm>
          <a:off x="0" y="8911"/>
          <a:ext cx="8617527" cy="742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</a:t>
          </a:r>
          <a:r>
            <a:rPr lang="uk-UA" sz="2800" kern="1200" dirty="0"/>
            <a:t> покоління ЕОМ</a:t>
          </a:r>
        </a:p>
      </dsp:txBody>
      <dsp:txXfrm>
        <a:off x="36230" y="45141"/>
        <a:ext cx="8545067" cy="669720"/>
      </dsp:txXfrm>
    </dsp:sp>
    <dsp:sp modelId="{5739700C-D645-4973-B7F0-E23745FA8971}">
      <dsp:nvSpPr>
        <dsp:cNvPr id="0" name=""/>
        <dsp:cNvSpPr/>
      </dsp:nvSpPr>
      <dsp:spPr>
        <a:xfrm>
          <a:off x="0" y="751091"/>
          <a:ext cx="8617527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з </a:t>
          </a:r>
          <a:r>
            <a:rPr lang="ru-RU" sz="2800" kern="1200" dirty="0" err="1"/>
            <a:t>середини</a:t>
          </a:r>
          <a:r>
            <a:rPr lang="ru-RU" sz="2800" kern="1200" dirty="0"/>
            <a:t> 80-х </a:t>
          </a:r>
          <a:r>
            <a:rPr lang="ru-RU" sz="2800" kern="1200" dirty="0" err="1"/>
            <a:t>рр</a:t>
          </a:r>
          <a:r>
            <a:rPr lang="ru-RU" sz="2800" kern="1200" dirty="0"/>
            <a:t>.. </a:t>
          </a:r>
          <a:endParaRPr lang="uk-UA" sz="2800" kern="1200" dirty="0"/>
        </a:p>
      </dsp:txBody>
      <dsp:txXfrm>
        <a:off x="0" y="751091"/>
        <a:ext cx="8617527" cy="811440"/>
      </dsp:txXfrm>
    </dsp:sp>
    <dsp:sp modelId="{BA253A94-1737-47C0-B710-2C5F27C3ED83}">
      <dsp:nvSpPr>
        <dsp:cNvPr id="0" name=""/>
        <dsp:cNvSpPr/>
      </dsp:nvSpPr>
      <dsp:spPr>
        <a:xfrm>
          <a:off x="0" y="1562531"/>
          <a:ext cx="8617527" cy="917280"/>
        </a:xfrm>
        <a:prstGeom prst="round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effectLst/>
            </a:rPr>
            <a:t>Елементна</a:t>
          </a:r>
          <a:r>
            <a:rPr lang="ru-RU" sz="2800" kern="1200" dirty="0">
              <a:effectLst/>
            </a:rPr>
            <a:t> база - </a:t>
          </a:r>
          <a:r>
            <a:rPr lang="ru-RU" sz="2800" kern="1200" dirty="0" err="1">
              <a:effectLst/>
            </a:rPr>
            <a:t>Інтелекутальні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комп'ютери</a:t>
          </a:r>
          <a:r>
            <a:rPr lang="ru-RU" sz="2800" kern="1200" dirty="0">
              <a:effectLst/>
            </a:rPr>
            <a:t>. </a:t>
          </a:r>
          <a:endParaRPr lang="uk-UA" sz="2800" kern="1200" dirty="0"/>
        </a:p>
      </dsp:txBody>
      <dsp:txXfrm>
        <a:off x="44778" y="1607309"/>
        <a:ext cx="8527971" cy="827724"/>
      </dsp:txXfrm>
    </dsp:sp>
    <dsp:sp modelId="{E04CEBD5-17B9-42B9-B753-E67D3FF1FE88}">
      <dsp:nvSpPr>
        <dsp:cNvPr id="0" name=""/>
        <dsp:cNvSpPr/>
      </dsp:nvSpPr>
      <dsp:spPr>
        <a:xfrm>
          <a:off x="0" y="2620931"/>
          <a:ext cx="8617527" cy="609073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effectLst/>
            </a:rPr>
            <a:t>Характеристика:</a:t>
          </a:r>
          <a:endParaRPr lang="uk-UA" sz="2800" kern="1200" dirty="0"/>
        </a:p>
      </dsp:txBody>
      <dsp:txXfrm>
        <a:off x="29732" y="2650663"/>
        <a:ext cx="8558063" cy="549609"/>
      </dsp:txXfrm>
    </dsp:sp>
    <dsp:sp modelId="{EBE022D9-5038-4748-8A93-2CACA2653280}">
      <dsp:nvSpPr>
        <dsp:cNvPr id="0" name=""/>
        <dsp:cNvSpPr/>
      </dsp:nvSpPr>
      <dsp:spPr>
        <a:xfrm>
          <a:off x="0" y="3230005"/>
          <a:ext cx="8617527" cy="2857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0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>
              <a:effectLst/>
            </a:rPr>
            <a:t>впровадження в усі сфери комп'ютерних мереж та їх об'єднання,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>
              <a:effectLst/>
            </a:rPr>
            <a:t>використання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розподіленої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обробки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даних</a:t>
          </a:r>
          <a:r>
            <a:rPr lang="ru-RU" sz="2800" kern="1200" dirty="0">
              <a:effectLst/>
            </a:rPr>
            <a:t>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>
              <a:effectLst/>
            </a:rPr>
            <a:t>повсюдне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застосування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комп'ютерних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інформаційних</a:t>
          </a:r>
          <a:r>
            <a:rPr lang="ru-RU" sz="2800" kern="1200" dirty="0">
              <a:effectLst/>
            </a:rPr>
            <a:t> </a:t>
          </a:r>
          <a:r>
            <a:rPr lang="ru-RU" sz="2800" kern="1200" dirty="0" err="1">
              <a:effectLst/>
            </a:rPr>
            <a:t>технологій</a:t>
          </a:r>
          <a:r>
            <a:rPr lang="ru-RU" sz="2800" kern="1200" dirty="0">
              <a:effectLst/>
            </a:rPr>
            <a:t>.</a:t>
          </a:r>
        </a:p>
      </dsp:txBody>
      <dsp:txXfrm>
        <a:off x="0" y="3230005"/>
        <a:ext cx="8617527" cy="2857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ABFA0-B59E-444F-95DF-7CE0733634E1}">
      <dsp:nvSpPr>
        <dsp:cNvPr id="0" name=""/>
        <dsp:cNvSpPr/>
      </dsp:nvSpPr>
      <dsp:spPr>
        <a:xfrm>
          <a:off x="5112027" y="3989831"/>
          <a:ext cx="3195678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фотосинтез молекул </a:t>
          </a:r>
          <a:endParaRPr lang="uk-UA" sz="2400" kern="1200" dirty="0"/>
        </a:p>
      </dsp:txBody>
      <dsp:txXfrm>
        <a:off x="6111974" y="4500467"/>
        <a:ext cx="2154486" cy="1325688"/>
      </dsp:txXfrm>
    </dsp:sp>
    <dsp:sp modelId="{CFB8F42B-127D-4850-B0BC-3B25BFFFC02D}">
      <dsp:nvSpPr>
        <dsp:cNvPr id="0" name=""/>
        <dsp:cNvSpPr/>
      </dsp:nvSpPr>
      <dsp:spPr>
        <a:xfrm>
          <a:off x="531494" y="3989831"/>
          <a:ext cx="2898495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квантові</a:t>
          </a:r>
          <a:r>
            <a:rPr lang="ru-RU" sz="2400" kern="1200" dirty="0"/>
            <a:t> </a:t>
          </a:r>
          <a:r>
            <a:rPr lang="ru-RU" sz="2400" kern="1200" dirty="0" err="1"/>
            <a:t>явища</a:t>
          </a:r>
          <a:endParaRPr lang="uk-UA" sz="2400" kern="1200" dirty="0"/>
        </a:p>
      </dsp:txBody>
      <dsp:txXfrm>
        <a:off x="572738" y="4500467"/>
        <a:ext cx="1946458" cy="1325688"/>
      </dsp:txXfrm>
    </dsp:sp>
    <dsp:sp modelId="{5788B992-1437-4628-BB83-C982E346EE34}">
      <dsp:nvSpPr>
        <dsp:cNvPr id="0" name=""/>
        <dsp:cNvSpPr/>
      </dsp:nvSpPr>
      <dsp:spPr>
        <a:xfrm>
          <a:off x="5113925" y="0"/>
          <a:ext cx="3191881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ДНК-</a:t>
          </a:r>
          <a:r>
            <a:rPr lang="ru-RU" sz="2400" kern="1200" dirty="0" err="1"/>
            <a:t>обчислення</a:t>
          </a:r>
          <a:endParaRPr lang="uk-UA" sz="2400" kern="1200" dirty="0"/>
        </a:p>
      </dsp:txBody>
      <dsp:txXfrm>
        <a:off x="6112734" y="41244"/>
        <a:ext cx="2151828" cy="1325688"/>
      </dsp:txXfrm>
    </dsp:sp>
    <dsp:sp modelId="{A4D56C5D-661F-4AC3-B935-3DE214801396}">
      <dsp:nvSpPr>
        <dsp:cNvPr id="0" name=""/>
        <dsp:cNvSpPr/>
      </dsp:nvSpPr>
      <dsp:spPr>
        <a:xfrm>
          <a:off x="531494" y="0"/>
          <a:ext cx="2898495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світловий</a:t>
          </a:r>
          <a:r>
            <a:rPr lang="ru-RU" sz="2400" kern="1200" dirty="0"/>
            <a:t> </a:t>
          </a:r>
          <a:r>
            <a:rPr lang="ru-RU" sz="2400" kern="1200" dirty="0" err="1"/>
            <a:t>потік</a:t>
          </a:r>
          <a:endParaRPr lang="uk-UA" sz="2400" kern="1200" dirty="0"/>
        </a:p>
      </dsp:txBody>
      <dsp:txXfrm>
        <a:off x="572738" y="41244"/>
        <a:ext cx="1946458" cy="1325688"/>
      </dsp:txXfrm>
    </dsp:sp>
    <dsp:sp modelId="{D703D6B3-CA64-4FD3-B726-F2607F52FA5B}">
      <dsp:nvSpPr>
        <dsp:cNvPr id="0" name=""/>
        <dsp:cNvSpPr/>
      </dsp:nvSpPr>
      <dsp:spPr>
        <a:xfrm>
          <a:off x="1820341" y="334441"/>
          <a:ext cx="2540584" cy="254058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Оптичні</a:t>
          </a:r>
        </a:p>
      </dsp:txBody>
      <dsp:txXfrm>
        <a:off x="2564461" y="1078561"/>
        <a:ext cx="1796464" cy="1796464"/>
      </dsp:txXfrm>
    </dsp:sp>
    <dsp:sp modelId="{3C543BBF-0C65-4D7A-BE9D-2BDD34F4786B}">
      <dsp:nvSpPr>
        <dsp:cNvPr id="0" name=""/>
        <dsp:cNvSpPr/>
      </dsp:nvSpPr>
      <dsp:spPr>
        <a:xfrm rot="5400000">
          <a:off x="4478274" y="334441"/>
          <a:ext cx="2540584" cy="254058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</a:t>
          </a:r>
          <a:r>
            <a:rPr lang="uk-UA" sz="2400" kern="1200" dirty="0" err="1"/>
            <a:t>іологічні</a:t>
          </a:r>
          <a:endParaRPr lang="uk-UA" sz="2400" kern="1200" dirty="0"/>
        </a:p>
      </dsp:txBody>
      <dsp:txXfrm rot="-5400000">
        <a:off x="4478274" y="1078561"/>
        <a:ext cx="1796464" cy="1796464"/>
      </dsp:txXfrm>
    </dsp:sp>
    <dsp:sp modelId="{3ADB079E-8442-42E1-A9BA-4C7D365E9BB4}">
      <dsp:nvSpPr>
        <dsp:cNvPr id="0" name=""/>
        <dsp:cNvSpPr/>
      </dsp:nvSpPr>
      <dsp:spPr>
        <a:xfrm rot="10800000">
          <a:off x="4478274" y="2992374"/>
          <a:ext cx="2540584" cy="254058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Молекулярні</a:t>
          </a:r>
          <a:endParaRPr lang="uk-UA" sz="2400" kern="1200" dirty="0"/>
        </a:p>
      </dsp:txBody>
      <dsp:txXfrm rot="10800000">
        <a:off x="4478274" y="2992374"/>
        <a:ext cx="1796464" cy="1796464"/>
      </dsp:txXfrm>
    </dsp:sp>
    <dsp:sp modelId="{953882F4-8699-47D6-8F5E-9625BE0537FA}">
      <dsp:nvSpPr>
        <dsp:cNvPr id="0" name=""/>
        <dsp:cNvSpPr/>
      </dsp:nvSpPr>
      <dsp:spPr>
        <a:xfrm rot="16200000">
          <a:off x="1820341" y="2992374"/>
          <a:ext cx="2540584" cy="254058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Квантові</a:t>
          </a:r>
        </a:p>
      </dsp:txBody>
      <dsp:txXfrm rot="5400000">
        <a:off x="2564461" y="2992374"/>
        <a:ext cx="1796464" cy="1796464"/>
      </dsp:txXfrm>
    </dsp:sp>
    <dsp:sp modelId="{46B8A56E-FF85-4E09-B20E-F4C5778DB4CC}">
      <dsp:nvSpPr>
        <dsp:cNvPr id="0" name=""/>
        <dsp:cNvSpPr/>
      </dsp:nvSpPr>
      <dsp:spPr>
        <a:xfrm>
          <a:off x="3981011" y="2405634"/>
          <a:ext cx="877176" cy="762762"/>
        </a:xfrm>
        <a:prstGeom prst="circular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80FF7-6CB8-4166-9709-55BCA07717C9}">
      <dsp:nvSpPr>
        <dsp:cNvPr id="0" name=""/>
        <dsp:cNvSpPr/>
      </dsp:nvSpPr>
      <dsp:spPr>
        <a:xfrm rot="10800000">
          <a:off x="3981011" y="2699003"/>
          <a:ext cx="877176" cy="762762"/>
        </a:xfrm>
        <a:prstGeom prst="circular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DDFC5-A9A9-4745-9952-E0C31D11641F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7832-F0B5-41E8-A9FA-0470CE8DC71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52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Перша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революція пов'язана з винаходом писемності, що привело до гігантського якісного і кількісного стрибка. З'явилася можливість передачі знань від покоління до поколінь.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Друга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(середина XVI ст.)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викликана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винаходом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друкарства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яке радикально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змінило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індустріальне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суспільство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культуру,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організацію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діяльності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кінець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XIX ст.)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Зумовлена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​​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відкриттям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електрики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завдяки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якому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з'явилися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телеграф, телефон,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радіо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дозволяють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оперативно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передавати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накопичувати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будь-якому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обсязі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(70-і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XX ст.)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винаходом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мікропроцесорної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технології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появою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персонального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комп'ютера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мікропроцесорах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інтегральних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схемах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створюються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комп'ютери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комп'ютерні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мережі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передачі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інформаційні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комунікації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52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uk-UA" sz="1200" dirty="0"/>
              <a:t>програмовані мікропроцесори спеціального призначення;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1200" dirty="0"/>
              <a:t>адаптери і контролери;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1200" dirty="0"/>
              <a:t>пристрої узгодження і сполучення роботи вузлів обчислювальних систем.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5AD-53A4-4E4C-BB4C-348A80DD10E7}" type="slidenum">
              <a:rPr lang="uk-UA" smtClean="0"/>
              <a:pPr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27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>
                <a:effectLst/>
              </a:rPr>
              <a:t>Робоча</a:t>
            </a:r>
            <a:r>
              <a:rPr lang="ru-RU" sz="1200" b="1" dirty="0">
                <a:effectLst/>
              </a:rPr>
              <a:t> </a:t>
            </a:r>
            <a:r>
              <a:rPr lang="ru-RU" sz="1200" b="1" dirty="0" err="1">
                <a:effectLst/>
              </a:rPr>
              <a:t>станція</a:t>
            </a:r>
            <a:r>
              <a:rPr lang="ru-RU" sz="1200" b="1" dirty="0">
                <a:effectLst/>
              </a:rPr>
              <a:t> </a:t>
            </a:r>
            <a:r>
              <a:rPr lang="ru-RU" sz="1200" dirty="0">
                <a:effectLst/>
              </a:rPr>
              <a:t>- </a:t>
            </a:r>
            <a:r>
              <a:rPr lang="ru-RU" sz="1200" dirty="0" err="1">
                <a:effectLst/>
              </a:rPr>
              <a:t>це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звичайний</a:t>
            </a:r>
            <a:r>
              <a:rPr lang="ru-RU" sz="1200" dirty="0">
                <a:effectLst/>
              </a:rPr>
              <a:t> ПК, </a:t>
            </a:r>
            <a:r>
              <a:rPr lang="ru-RU" sz="1200" dirty="0" err="1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працює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під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управлінням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власної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дискової</a:t>
            </a:r>
            <a:r>
              <a:rPr lang="ru-RU" sz="1200" dirty="0">
                <a:effectLst/>
              </a:rPr>
              <a:t> ОС, </a:t>
            </a:r>
            <a:r>
              <a:rPr lang="ru-RU" sz="1200" dirty="0" err="1">
                <a:effectLst/>
              </a:rPr>
              <a:t>містить</a:t>
            </a:r>
            <a:r>
              <a:rPr lang="ru-RU" sz="1200" dirty="0">
                <a:effectLst/>
              </a:rPr>
              <a:t> плату </a:t>
            </a:r>
            <a:r>
              <a:rPr lang="ru-RU" sz="1200" dirty="0" err="1">
                <a:effectLst/>
              </a:rPr>
              <a:t>мережевого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інтерфейсу</a:t>
            </a:r>
            <a:r>
              <a:rPr lang="ru-RU" sz="1200" dirty="0">
                <a:effectLst/>
              </a:rPr>
              <a:t> і </a:t>
            </a:r>
            <a:r>
              <a:rPr lang="ru-RU" sz="1200" dirty="0" err="1">
                <a:effectLst/>
              </a:rPr>
              <a:t>фізично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з'єднаний</a:t>
            </a:r>
            <a:r>
              <a:rPr lang="ru-RU" sz="1200" dirty="0">
                <a:effectLst/>
              </a:rPr>
              <a:t> кабелями з файлом-сервером.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72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effectLst/>
              </a:rPr>
              <a:t>Сервер</a:t>
            </a:r>
            <a:r>
              <a:rPr lang="ru-RU" sz="1200" dirty="0">
                <a:effectLst/>
              </a:rPr>
              <a:t> (</a:t>
            </a:r>
            <a:r>
              <a:rPr lang="ru-RU" sz="1200" dirty="0" err="1">
                <a:effectLst/>
              </a:rPr>
              <a:t>serve</a:t>
            </a:r>
            <a:r>
              <a:rPr lang="ru-RU" sz="1200" dirty="0">
                <a:effectLst/>
              </a:rPr>
              <a:t> - </a:t>
            </a:r>
            <a:r>
              <a:rPr lang="ru-RU" sz="1200" dirty="0" err="1">
                <a:effectLst/>
              </a:rPr>
              <a:t>служити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працювати</a:t>
            </a:r>
            <a:r>
              <a:rPr lang="ru-RU" sz="1200" dirty="0">
                <a:effectLst/>
              </a:rPr>
              <a:t> на будь-кого, </a:t>
            </a:r>
            <a:r>
              <a:rPr lang="ru-RU" sz="1200" dirty="0" err="1">
                <a:effectLst/>
              </a:rPr>
              <a:t>надати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послугу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підходити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годитися</a:t>
            </a:r>
            <a:r>
              <a:rPr lang="ru-RU" sz="1200" dirty="0">
                <a:effectLst/>
              </a:rPr>
              <a:t>) - </a:t>
            </a:r>
            <a:r>
              <a:rPr lang="ru-RU" sz="1200" dirty="0" err="1">
                <a:effectLst/>
              </a:rPr>
              <a:t>це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потужний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мережевий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комп'ютер</a:t>
            </a:r>
            <a:r>
              <a:rPr lang="ru-RU" sz="1200" dirty="0">
                <a:effectLst/>
              </a:rPr>
              <a:t>, центр </a:t>
            </a:r>
            <a:r>
              <a:rPr lang="ru-RU" sz="1200" dirty="0" err="1">
                <a:effectLst/>
              </a:rPr>
              <a:t>мережі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сховище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даних</a:t>
            </a:r>
            <a:endParaRPr lang="ru-RU" sz="1200" dirty="0">
              <a:effectLst/>
            </a:endParaRPr>
          </a:p>
          <a:p>
            <a:pPr marL="0" indent="0" algn="l">
              <a:buFont typeface="Wingdings" pitchFamily="2" charset="2"/>
              <a:buNone/>
              <a:defRPr/>
            </a:pPr>
            <a:r>
              <a:rPr lang="ru-RU" sz="1200" b="1" dirty="0" err="1">
                <a:effectLst/>
              </a:rPr>
              <a:t>Сучасні</a:t>
            </a:r>
            <a:r>
              <a:rPr lang="ru-RU" sz="1200" b="1" dirty="0">
                <a:effectLst/>
              </a:rPr>
              <a:t> </a:t>
            </a:r>
            <a:r>
              <a:rPr lang="ru-RU" sz="1200" b="1" dirty="0" err="1">
                <a:effectLst/>
              </a:rPr>
              <a:t>суперсервери</a:t>
            </a:r>
            <a:r>
              <a:rPr lang="ru-RU" sz="1200" b="1" dirty="0">
                <a:effectLst/>
              </a:rPr>
              <a:t> </a:t>
            </a:r>
            <a:r>
              <a:rPr lang="ru-RU" sz="1200" b="1" dirty="0" err="1">
                <a:effectLst/>
              </a:rPr>
              <a:t>характеризуються</a:t>
            </a:r>
            <a:r>
              <a:rPr lang="ru-RU" sz="1200" b="1" dirty="0">
                <a:effectLst/>
              </a:rPr>
              <a:t>:</a:t>
            </a:r>
            <a:endParaRPr lang="uk-UA" sz="1200" dirty="0">
              <a:effectLst/>
            </a:endParaRPr>
          </a:p>
          <a:p>
            <a:pPr>
              <a:defRPr/>
            </a:pPr>
            <a:r>
              <a:rPr lang="ru-RU" sz="1200" dirty="0" err="1">
                <a:effectLst/>
              </a:rPr>
              <a:t>наявністю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двох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або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більше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центральних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процесорів</a:t>
            </a:r>
            <a:r>
              <a:rPr lang="ru-RU" sz="1200" dirty="0">
                <a:effectLst/>
              </a:rPr>
              <a:t>; </a:t>
            </a:r>
            <a:endParaRPr lang="uk-UA" sz="1200" dirty="0">
              <a:effectLst/>
            </a:endParaRPr>
          </a:p>
          <a:p>
            <a:pPr>
              <a:defRPr/>
            </a:pPr>
            <a:r>
              <a:rPr lang="ru-RU" sz="1200" dirty="0" err="1">
                <a:effectLst/>
              </a:rPr>
              <a:t>багаторівневої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шинної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архітектурою</a:t>
            </a:r>
            <a:r>
              <a:rPr lang="uk-UA" sz="1200" dirty="0">
                <a:effectLst/>
              </a:rPr>
              <a:t>;</a:t>
            </a:r>
          </a:p>
          <a:p>
            <a:pPr>
              <a:defRPr/>
            </a:pPr>
            <a:r>
              <a:rPr lang="ru-RU" sz="1200" dirty="0" err="1">
                <a:effectLst/>
              </a:rPr>
              <a:t>підтримкою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технології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дискових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масивів</a:t>
            </a:r>
            <a:r>
              <a:rPr lang="ru-RU" sz="1200" dirty="0">
                <a:effectLst/>
              </a:rPr>
              <a:t> RAID; </a:t>
            </a:r>
            <a:endParaRPr lang="uk-UA" sz="1200" dirty="0">
              <a:effectLst/>
            </a:endParaRPr>
          </a:p>
          <a:p>
            <a:pPr>
              <a:defRPr/>
            </a:pPr>
            <a:r>
              <a:rPr lang="ru-RU" sz="1200" dirty="0" err="1">
                <a:effectLst/>
              </a:rPr>
              <a:t>підтримкою</a:t>
            </a:r>
            <a:r>
              <a:rPr lang="ru-RU" sz="1200" dirty="0">
                <a:effectLst/>
              </a:rPr>
              <a:t> режиму </a:t>
            </a:r>
            <a:r>
              <a:rPr lang="ru-RU" sz="1200" dirty="0" err="1">
                <a:effectLst/>
              </a:rPr>
              <a:t>симетричної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багатопроцесорної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обробки</a:t>
            </a:r>
            <a:endParaRPr lang="uk-UA" sz="1200" dirty="0">
              <a:effectLst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72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200" dirty="0" err="1">
                <a:effectLst/>
              </a:rPr>
              <a:t>Мейнфрейми</a:t>
            </a:r>
            <a:r>
              <a:rPr lang="ru-RU" sz="1200" dirty="0">
                <a:effectLst/>
              </a:rPr>
              <a:t> є </a:t>
            </a:r>
            <a:r>
              <a:rPr lang="ru-RU" sz="1200" dirty="0" err="1">
                <a:effectLst/>
              </a:rPr>
              <a:t>найбільш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потужними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обчислювальними</a:t>
            </a:r>
            <a:r>
              <a:rPr lang="ru-RU" sz="1200" dirty="0">
                <a:effectLst/>
              </a:rPr>
              <a:t> системами </a:t>
            </a:r>
            <a:r>
              <a:rPr lang="ru-RU" sz="1200" dirty="0" err="1">
                <a:effectLst/>
              </a:rPr>
              <a:t>загального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призначення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забезпечують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безперервний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цілодобовий</a:t>
            </a:r>
            <a:r>
              <a:rPr lang="ru-RU" sz="1200" dirty="0">
                <a:effectLst/>
              </a:rPr>
              <a:t> режим </a:t>
            </a:r>
            <a:r>
              <a:rPr lang="ru-RU" sz="1200" dirty="0" err="1">
                <a:effectLst/>
              </a:rPr>
              <a:t>експлуатації</a:t>
            </a:r>
            <a:r>
              <a:rPr lang="ru-RU" sz="1200" dirty="0">
                <a:effectLst/>
              </a:rPr>
              <a:t>. </a:t>
            </a:r>
            <a:endParaRPr lang="uk-UA" sz="1200" dirty="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200" dirty="0">
                <a:effectLst/>
              </a:rPr>
              <a:t>В </a:t>
            </a:r>
            <a:r>
              <a:rPr lang="ru-RU" sz="1200" dirty="0" err="1">
                <a:effectLst/>
              </a:rPr>
              <a:t>архітектурному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плані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мейнфрейми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представляють</a:t>
            </a:r>
            <a:r>
              <a:rPr lang="ru-RU" sz="1200" dirty="0">
                <a:effectLst/>
              </a:rPr>
              <a:t> собою </a:t>
            </a:r>
            <a:r>
              <a:rPr lang="ru-RU" sz="1200" dirty="0" err="1">
                <a:effectLst/>
              </a:rPr>
              <a:t>багатопроцесорні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системи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містять</a:t>
            </a:r>
            <a:r>
              <a:rPr lang="ru-RU" sz="1200" dirty="0">
                <a:effectLst/>
              </a:rPr>
              <a:t> один </a:t>
            </a:r>
            <a:r>
              <a:rPr lang="ru-RU" sz="1200" dirty="0" err="1">
                <a:effectLst/>
              </a:rPr>
              <a:t>або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кілька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центральних</a:t>
            </a:r>
            <a:r>
              <a:rPr lang="ru-RU" sz="1200" dirty="0">
                <a:effectLst/>
              </a:rPr>
              <a:t> і </a:t>
            </a:r>
            <a:r>
              <a:rPr lang="ru-RU" sz="1200" dirty="0" err="1">
                <a:effectLst/>
              </a:rPr>
              <a:t>периферійних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процесорів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із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загальною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пам'яттю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пов'язаних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між</a:t>
            </a:r>
            <a:r>
              <a:rPr lang="ru-RU" sz="1200" dirty="0">
                <a:effectLst/>
              </a:rPr>
              <a:t> собою </a:t>
            </a:r>
            <a:r>
              <a:rPr lang="ru-RU" sz="1200" dirty="0" err="1">
                <a:effectLst/>
              </a:rPr>
              <a:t>високошвидкісними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магістралями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передачі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даних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72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історії розвитку цивілізації відбулося кілька інформаційних революцій, які поступово спричинювали розвиток технологій обробки, збереження та передачі інформації. Можна виділити такі етапи: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Перша революція - винахід писемності - з'явилася можливість передачі знань від покоління до поколінь.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 революція - винахід друкарства - радикальна зміна індустріального суспільства, культури, організації діяльності людства.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Третя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революція -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відкриття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електрики -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з'явилася можливість оперативно передавати і накопичувати інформацію в будь-якому обсязі.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Четверта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революція - винахід мікроп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роцесорної технології - поява ПК.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Історія розвитку комп'ютерної техніки налічує 6 поколінь ЕОМ, кожне наступне з яких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відрізнялється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новими елементами і новими технологіями. виготовлення яких була принципово іншою. В даний час існує загальноприйнята класифікація поколінь ЕОМ за елементною базою: електронні лампи → напівпровідникові елементи → інтегральні схеми → мікропроцесори → інтелектуальні комп'ютери.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Сфера використання ЕОМ: від вирішення обчислювальних завдань до обробки інформації, автоматизації управління виробничо-технологічними та науковими процесами і багато іншого.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4817-650F-4FC5-8A54-D5FE09177510}" type="slidenum">
              <a:rPr lang="uk-UA" smtClean="0"/>
              <a:pPr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6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Цузе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першим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обробка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починається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«статусом так/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двійков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ої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алгебри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умовними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судженнями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першим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ввів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термін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машинне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слово»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першим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об'єднав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обчислювачі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арифметичні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логічні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операції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зазначивши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елементарна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операція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комп'ютера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перевірка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двійкових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чисел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рівність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Результатом буде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теж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двійкове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число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двома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(так само, не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дорівнює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28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12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832-F0B5-41E8-A9FA-0470CE8DC710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7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/>
              <a:t>Комп'ютер</a:t>
            </a:r>
            <a:r>
              <a:rPr lang="uk-UA" sz="1200" dirty="0"/>
              <a:t> представляє собою електронний обчислювальний пристрій, який сприймає дискретну вхідну інформація, оброблює її відповідно переліку збережених в середині нього команд і генерує вихідну інформацію.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електронн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машина, яка 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універсальним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обробки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числа, але і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зображення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формі</a:t>
            </a:r>
            <a:endParaRPr lang="uk-UA" sz="1200" dirty="0"/>
          </a:p>
          <a:p>
            <a:r>
              <a:rPr lang="uk-UA" sz="1200" dirty="0"/>
              <a:t>Згаданий вище перелік команд називається комп’ютерною програмою, а місце її збереження – </a:t>
            </a:r>
            <a:r>
              <a:rPr lang="uk-UA" sz="1200" dirty="0" err="1"/>
              <a:t>пам</a:t>
            </a:r>
            <a:r>
              <a:rPr lang="ru-RU" sz="1200" dirty="0"/>
              <a:t>’</a:t>
            </a:r>
            <a:r>
              <a:rPr lang="uk-UA" sz="1200" dirty="0" err="1"/>
              <a:t>ятью</a:t>
            </a:r>
            <a:r>
              <a:rPr lang="uk-UA" sz="1200" dirty="0"/>
              <a:t> комп’ютера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5AD-53A4-4E4C-BB4C-348A80DD10E7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3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5AD-53A4-4E4C-BB4C-348A80DD10E7}" type="slidenum">
              <a:rPr lang="uk-UA" smtClean="0"/>
              <a:pPr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50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Програмне забезпечення продовжує розвиватися і породжує постійний попит на процесори, що працюють з вищою швидкістю, на пам'ять більшого об'єму, на пристрої введення-виведення вищої продуктивності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5AD-53A4-4E4C-BB4C-348A80DD10E7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50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Універсальні комп'ютери призначені для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вирішення самих різних інженерно-технічних, економічних, математичних, інформаційних і подібних до них завдань, алгоритмів, що відрізняються складністю, і великим об'ємом оброблюваних даних. Вони широко застосовуються в обчислювальних центрах колективного користування і в інших потужних обчислювальних комплексах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5AD-53A4-4E4C-BB4C-348A80DD10E7}" type="slidenum">
              <a:rPr lang="uk-UA" smtClean="0"/>
              <a:pPr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27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вирішення самих різних інженерно-технічних, економічних, математичних, інформаційних і подібних до них завдань, алгоритмів, що відрізняються складністю, і великим об'ємом оброблюваних даних. Вони широко застосовуються в обчислювальних центрах колективного користування і в інших потужних обчислювальних комплексах</a:t>
            </a:r>
          </a:p>
          <a:p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1200" dirty="0"/>
              <a:t>управління технологічними об'єктами;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1200" dirty="0"/>
              <a:t>реєстрація, накопичення і обробка відносно невеликих обсягів даних;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1200" dirty="0"/>
              <a:t>виконанням розрахунків по відносно нескладним алгоритмам;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5AD-53A4-4E4C-BB4C-348A80DD10E7}" type="slidenum">
              <a:rPr lang="uk-UA" smtClean="0"/>
              <a:pPr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27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51E65-9EC8-487F-8F75-238A58E7F0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22696-951C-48A8-9F5D-45CF23DC4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E980F-6D41-4B4F-9C85-BEF80939C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675D-7EBC-4A2E-B197-B56853ED6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266A-D592-458C-8776-713515101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A698F-E271-49B4-9E7B-2EE5A56FC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E65F1-8EE5-49A1-82F2-952A5BCFE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61F30-FDA8-42F8-BBE3-4B110BBA94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DFBBF-0D85-4BB8-9DAE-7778126DD6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1F09C-26C3-442F-83EE-EF42AFBC5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17A14-CE09-4148-87BD-2CC40D163D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1B795-1C77-400D-9C5B-73F7DD379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C5F6BC-BFB7-4E78-B17F-432D9A39F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5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57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2296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5400" b="1" dirty="0" err="1">
                <a:solidFill>
                  <a:srgbClr val="FF0000"/>
                </a:solidFill>
              </a:rPr>
              <a:t>Історія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обчислювальних</a:t>
            </a:r>
            <a:r>
              <a:rPr lang="ru-RU" sz="5400" b="1" dirty="0">
                <a:solidFill>
                  <a:srgbClr val="FF0000"/>
                </a:solidFill>
              </a:rPr>
              <a:t> та </a:t>
            </a:r>
            <a:r>
              <a:rPr lang="ru-RU" sz="5400" b="1" dirty="0" err="1">
                <a:solidFill>
                  <a:srgbClr val="FF0000"/>
                </a:solidFill>
              </a:rPr>
              <a:t>комп'ютерних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пристроїв</a:t>
            </a:r>
            <a:endParaRPr lang="uk-UA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-19050"/>
            <a:ext cx="8434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"/>
          <a:stretch/>
        </p:blipFill>
        <p:spPr>
          <a:xfrm>
            <a:off x="6705600" y="5029200"/>
            <a:ext cx="1973180" cy="144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артинка 3"/>
          <p:cNvGraphicFramePr>
            <a:graphicFrameLocks noGrp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808533134"/>
              </p:ext>
            </p:extLst>
          </p:nvPr>
        </p:nvGraphicFramePr>
        <p:xfrm>
          <a:off x="228600" y="914401"/>
          <a:ext cx="8446294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3048000" cy="16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Інформаційні революції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737" y="1066800"/>
            <a:ext cx="2716928" cy="304800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331669"/>
            <a:ext cx="3251381" cy="2517775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2860675" cy="33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Інформаційні революції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6278910"/>
              </p:ext>
            </p:extLst>
          </p:nvPr>
        </p:nvGraphicFramePr>
        <p:xfrm>
          <a:off x="1371600" y="1143000"/>
          <a:ext cx="7620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52400" y="914400"/>
            <a:ext cx="1066800" cy="571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800" b="1" dirty="0"/>
              <a:t>Фундаментальні</a:t>
            </a:r>
            <a:r>
              <a:rPr lang="ru-RU" sz="2800" b="1" dirty="0"/>
              <a:t> </a:t>
            </a:r>
            <a:r>
              <a:rPr lang="uk-UA" sz="2800" b="1" dirty="0"/>
              <a:t>інновації</a:t>
            </a:r>
            <a:r>
              <a:rPr lang="ru-RU" sz="2800" b="1" dirty="0"/>
              <a:t> </a:t>
            </a:r>
            <a:endParaRPr lang="en-US" sz="2800" b="1" dirty="0"/>
          </a:p>
          <a:p>
            <a:pPr algn="ctr"/>
            <a:r>
              <a:rPr lang="en-US" sz="2800" b="1" dirty="0"/>
              <a:t>IV </a:t>
            </a:r>
            <a:r>
              <a:rPr lang="ru-RU" sz="2800" b="1" dirty="0"/>
              <a:t>п</a:t>
            </a:r>
            <a:r>
              <a:rPr lang="uk-UA" sz="2800" b="1" dirty="0" err="1"/>
              <a:t>еріоду</a:t>
            </a:r>
            <a:endParaRPr lang="uk-UA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7913129"/>
              </p:ext>
            </p:extLst>
          </p:nvPr>
        </p:nvGraphicFramePr>
        <p:xfrm>
          <a:off x="166255" y="1295400"/>
          <a:ext cx="6096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Результат пошуку зображень за запитом &quot;конрад цуз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data:image/jpeg;base64,/9j/4AAQSkZJRgABAQAAAQABAAD/2wCEAAkGBxQSEhUUExMVFBQXFxcYGRUWFRQYFRgUHBQXFhgXFBQYHCggGBwlHBQXITEhJSkrLi4uFx8zODMsNygtLisBCgoKDg0OGhAQGiwkHyQsLCwsLCwsLCwsLCwsLCwsLCwsLCwsLCwsLCwsLCwsLCwsLCwsLCwsLCwsLCwsLCwsLP/AABEIANUAoAMBIgACEQEDEQH/xAAcAAABBQEBAQAAAAAAAAAAAAAEAgMFBgcBAAj/xABAEAABAwIDBQUEBgkEAwAAAAABAAIRAyEEEjEFQVFhcQYigZGxE6HB8AcyQlLR8RQjJDNDgqLC4WJyc7IVY5P/xAAZAQADAQEBAAAAAAAAAAAAAAAAAQIDBAX/xAAiEQEBAAICAwACAwEAAAAAAAAAAQIRITEDEkEyUSJCcRP/2gAMAwEAAhEDEQA/AH8yQ59k0XJGdcainvsmXusuOcm3myAbmyZqGyXNlxrHOsASfNWApCg9qs7y0LZXZZz71O6OG9WnZnZ2gwyKYzRqRJQNsDp0iTABJ4AX8kutgKmns3zwylfRv/i6YM5B5BB4rZrZmN8p6p+z5wrYdzbOaR1BTTqdl9I1NlMd3S0EHWRqFFns/TFMAsbIJH1W/VPEwnun7MCa1OtYtpfsgCm6zQ7dICo+3+zzQSWRn1LRoeMBVMk7U4tXHNT5plcLVRmMq4Ani1dyoBgBKy2Tjaa8AgNMLlxz7IF+06YMZ2g9U8yu11w4HoVz6ItxXH6JLivOT0C8HhXVHBo156K7bJ2Y2mIAudTvUdsDZ+RocQcx47grNRYAL6q9F2JoU9yIp0kjDlGQntXrXC3RNVKcp92ibe9K1Ux2HNLRNVqUgiPyRD3JqpiBuS9j/wCdCPw7TqPBRuP2Ww3yNnn+KkTXAPFPshycsqcsLGQdreyxpg1WNIbqWmLc2uGo5FUouC+hcbhxcTE7jcHkQsZ+kDYzaFRrmUzTDiZgfqybacDyTl0SAslCmg6bkdScrIkNXixPMaulqArJfNyisDjn03AtcRymyHpNlG0aDCQqthSbaDs3F+0YHclL7Lw+d4+6Lk+gUDsmmGsAGiuPZfDuALtM0buCw+mtVFoYzN5IIYhxg8fek7VrmGs+YXsMLi1xYLHyZ321HZ4PHPXdS+CqqRZWUTh23UgAl7VWWEPZ55Jis7cnGiUmo0J80pJAddx0uhKz0dW0UfinCY9/PqlWkkDvebnx1XcPibiNTz0TbjuOnH8ULQfeR5j8UTLkZY8LK9hLJnz1Vb27RDqb2uaHtIu0iQf8qyYOtLN3ihcfh8w3A7l0/HDlHzrj8MGVHBpkAmCdV6g5TnbfZpo4kkiA+SPiPRQATnSKkKRThYhMO5GtuglZw8DojMLUDXCyjGlP0a8EFaWbVK0PDO7ngrlgMXFNjZvHn5LOdmbaY9uU2MK17MqGA4Gw5+E+9Y60Jyn8TWOdsqZoSTa3X4KvBxzwZlWDDu3jhp86Lks5ehj0kmCOeiOpmeiEpthEiwK0xRkeptuLSI4rrne5JziNVwOV7iNGcU2AojFNkgKUxBnTzUXWmQeCztbYdI+uNUHhzlIA3z/lHONydeungorFOyuEcSkv4t+y3S3WfwTmMqgoLAn9WCOH5pqrUB32XVOnBnOVU+kLZvtsOXC7qfeHEt+0PJZPC2jbNW0NvBuNbb1kOOpBtR4FocfKUSs6Yp6o+iboFoujKBTSqiWEgFOsPgtyE4MkOG5aNsDEOFHI4alsWIsXCdVScA2Hslpnccs81djiGsoCo53eJBy3J3EAR00WeXR49rDUrRUB8CfHRWPZjmkTOvNZRjO0VSuCadFrGTZ73HOTF4A3KQ2PicZUAy+z6kPmLWBlcmWGq7sc9xrzSnmuAWbUcXjWw2aOUaQ92Y8pdZSmF7U5HMZiWmm52b7LsoI4vuDIvINt6uSC7XVzuCV7Vo6oJkxvPzqqh2i7W06RNNjjUqixbTaXwf8AU4WBRqdjW12qwSDIHigMVWpjVwnkQqFT7R1rB1GuQb5gGgAeJkrlDbud2mQbnVAcs8XGLBKzZ/isuJx7dzgD13IEkPjfPuUOyvnEl2HdBjM2owgEm0jVs7s0KWxlduEYalXRrZi0l24A8VGtK9tjWbQLXezGp3cBxTtWvYa/O5QXZim5zDWrQKlRzTl+6yTDR4eqM2lJqQNBb4CFrNzHlhlPbLg/UeBp6eqoXafZUONSnBabuA1B4q4V6ZynW2v5qp4uuRmJn6pBadJTYXtWgE9SN02GpTNVSFXUlsjBCqbmIUciMLjHUzLV0UljxlN7MpkEaX8kZi8S91N1TOKYZdkEy592gCLgc+areL2w+o3KYVk2XVpvwr3C9UezDmidGuIzAcCKpnm1Z6ODNjtYRRY0gmBIPAAaqarYdze6zuCbxB1UL2dILmNH2Q9rrQZzd3wgFW6jSLtBB32XHnf5vQ8GO8QOM2caz2+ycKfdAc2HG4MktO6eaY7TsyYeo15IIEjvDhr8lT9PDua3vabgLeahNpYQVsTQpO7wcS94i3s2xY9SQPNOZ7XcJjKrdLa206WGEU8W3DBv1iypkyxufEhseCsPZttN9Gk4Rc94iNYvMdfetB2m/Ky9wbQdMsQQs27FYb2OLrYSCRlc9s72Nuw9criP5U7/ACnXKMd43m8LAyo2lUJAmNCd/nZA4rZVP2hfBuDDS4ZBN+6ATxKsuFwTJgxI0BEeRS8Rs0Ad3zN49yU64XdW89qLt3Y7KlF2mdrCQY1IEweIMaIfZWFfiS1zy52DohppBzs0vLRLXOtmDTytYSrJjTlDxFg1xnwTWyG+y2dRYBB9mCepMlTjbqweTGblN1cRlEzF5+Mwpmhhi4MqO3AEjjmPdHW0qr15LiBrMDqYA9Vda5DRTbJ7kl3NwsCql+Iy45Kr0AJiJ15E755EFZ12nwmQh7AQx5jKdWvBlzT5iFeq2MEWuCLcdYVY2u0Oa8H7odH+12UkHdIPuXRXApBXhqlkCbTynWF1oukSprqVSjekuK6CdUlsbaRoPDxum3EHUH3KNC6lo2gYDLWbTrUYFUucHU3OIFgYcHRwte2nBT+D2piWd12Dqnm003e8FUHsni8tVgixcAT6Ba1Qlrjad/gubPGbdfiyukZV2jiiDGCqADQ1HU2gHznyCL7N7LqNqmpXg1KkG2jWN0a2bxeb6lFVzmBOYWOk3POOCJwWPAqgv3NDQTYLPX6b3aS268BnKN6qm0MBWmniaTQ2vQMtJP1mfap1B90geCtG2sRSdTAPA+J3aIMtqvpwRlbAF9SOPJVrncT3NI+n2spEB1em/DOMGKjTl491wEOF09ie0mHc0htekbbniRzhGPphzBTjQQCd0DVBjDgGHU2TxyN05WuiqkVzG404gGnQJqZ7OqN+qwbyXaeClNpNyUmgE5W5WjoICkKt7NbDbWG88YGiju0Iy0gDrLR71Fkh5ZbR7J9q0sbc1AWg8MwufVWPH1HPLyI7v1jp3twHGVWtnVSKodP7sF8HhoLc147UA1dF5MHUxErTHGa5c3k8ll1BmJrEsG67x4d2/qoHGY3Nng2+qDOoEEjpYJjaW1s47thoBwHBRIqWjmVbm2ZcLlKYLrwSmaoJUF1TbuzVQaupt5F0nyajcL2Wb9p7ncmiB5ldGyVkBSOG2NVqfUY4+4eZVywmyqNKIptB1n6zvEk28ETisdlEAd46N4HieARobQuA7MlgmpUDSLw2C6d0Fals9weGO+8304+aoVCkRObvO3md/IKx9mcdHdJiJseBWPlx4238OXOk3tXDZQYFyfcAk4HF0nCCWk8DHoVNYqq00id5FlWMZstrrkbtQPVYy6rrk32sD6FGxa1oI3p/E4unHec3zVTpbH0HtG9MxEeCJpbCpgd6pmP+n/KrY9Mf2kBjWFwgg8hf00RNaKhbC5hMC1gENDfU8yi2AAqNj/Az6IbJsqn2rxAzMab6uPIDSVZto1xB46KiVAaz3PdcGGtHjA+KWk26JxWz3CjQxMuBrOqNLdIyhrqfm1zioPFYWobtuI0MTHALQu0mFy4KIP6usxzf/m4H3Kpi9rAbl044zTiz37Ky2ruIg85HqnGKynDtqCHtDiPPqCovGbFeP3Rzf6Tr4HelcUIHFYnKbIf9NciMZRc0xUYW9R8UGKEnukJyBeMNgA3XXzRbzub+Z4dF1x3+CS0j4BbaIzVtZv1kllAMubuOpN/eiLASkG+/Xf8AiEB4zw8d/VEYHMatMN1c4NHAyYQ+aPnXoidlD9opD/2MnrmFkXmcnLpacNjSR7NwOYSI08FJ4W7PngpjEdnaWIAcZp1W6VG+7O3RwVbbXLCaVQZXtJDhu5EcVxZYXGu/x+SZwWcOXCcgPOQCnaOHvplSaGMygfPgiX1xrm4/kq+KcxDLDyQWKrtaQJulY7aLYkwANOJKrZfUquLhpp+XNRob0c2tiCRkbdzrDlz8F7Y+zM1WkwDR0nh3ePjCMwOz8tzdx8fJW/YmwxQBqP8A3hFh90anqdFWOO7qMs8tTd7Q/avDtIp0gO7MHmTAlZa11gTcxzWr46qBXpOdoKjSegMrKKRJiLb56ldUcnZ4VDFjBRFHFjfbrf3hCtIESuem4/BVoknTDH/WII4fjKGxPZrDVP4YaeLCWnxAKZzXuLJ1tXnyn0U+oLqX0+QktMndbQJonz+CW06jl4qyKfu0HBNwRcf48UtzfL0SQY+boButiA1pJtG7iUvsy8mrScd9Vhn+cIXaAIF94sOvJP8AZn95Rv8Axaf/AHCDbzh7KN7TbHFUZwJcNRvI4g8VJkQT1RTFllNqxy1dsuxFJzLBxjmJPJO4TDVKjTneQBuFvEq0dotkfxGC28DcqtW21TpgtH1uEFYXh1432m4j3YQjNJzEcSSpPCNAaABoOCFwNN7rnvZ5tH2osArr2Z2AabGuqgF/3dQOp4+iPW5cHllMeaX2d2WR+sqCD9kHcOJ5qUx7rWRjkBjDAW2OMnEceeVyu6rONa2Xl2jaNV3jkKybDA5W9B6LU+0wy4LEu3kZAd9+7/cstzHoNecLSEcBHuXC09N8JTbaCPVKlMjHolNdPjbx3FILY1PRdafk+4+aYPNHe5BcxThl+PNdpBM1KZc7S28/4TI9hqxIh4vx4pwtHzuXDa3PVdoCUgD2roPL4ons+2H0ydBVpnwziU1jxrv0T2BdDm9WnycEBvrmapyivVBc9Sm8yzNB9qO1TMORRYz29c/wwQMrTvqONhM2GpuqvsvF5wc+GbTGY2Bkt8es+SZ+lfZ5p1cPiWd0PPsajhuvLSRvkFw/lHFRdDbTG5WuDxSpiS4GnNoALxI7upO9RZtrhddL1hdq4XDlntCWGo5rGuc3uB7pAbmGnCeYVvhUXsqWVsbU+q9tCm3KR3m56jz3uE5afvV3a5OdIz7cqIDFo2ogsQPRUlU+3ZyYEj71Sn65v7Vl4Ngd2/ktJ+lOrGHot41fSm78VnNOwThuZvNKbPRNAx0Tk8PPcqJyq206fFDA3RQO8meJ3DomHC/Hf8hUBAPh82SqOp5r0iPnwSQ7ryQR6x3c/FLpi68wX13+q5EH54pANjx8f8LrbNB4EeoXMbrB5J1je7G6yA3/AFXclkmmN3CU8GrOmr/bnZP6TgcRStm9mXsJ3VGd9p/pWE7L2U6B7eqaJqAHO54GSlNpEyDvjkF9KVaQILXCWkEOHFpEEeRKwPsts2pRxVWhVfUIpVHUQDBZDXDJIi4LYP5JWqxXT6Gtmsofpxp1G1KbqlINc14cIDHugkb+/wABqtGcbLJfovx36NjsRhqvcFeMjTp7RhdoNO8139IWs1DbomV7dqFCVd/QoupxTDxMpEzr6VqlsKP+Z3iBSb/cVRSzuzxVu+kqtmdhhvbTqz1NRo/sVUcNw3KsTNVuCVTcDZeeJnqhyqD1archtyNTuHQbym8MLGZ+KebTDYjTf4ptmpCoj+IfEchJ+C5gHZ29CR1Q9Vw1n53JWy3jO5sGSJF7W487oJJsNvBKqP4cJ/Fdpstp/lJqQAIG8iPekAlVpJHmi7QD09QhK7bz8dyKpmQ22+P6ggN9m6eTJHe8U8szccsL7RY00tpmpoKveIkbzlm4MaLadrYj2dGq/wC6xxHWLL537dYr9sZB0YG2OhsdwkXMqfqsetrh2x2D7SmK1HNn+sHNmdJlpBBBsCtG7H45+IwlGpVINQth5Ghc0lpMc4lUTsdtplWgxjnEu0IJBhwmZOsEGytnYPuMrUII9lWMNIiGVBnb1Gt+qJxdCrC0QY8kp65UPeS3JpZJ9ItIDFt/42n+px0Vbc7eev4KxfSE6cY7kym31J9VW3nThPuCudHSctkzkv8AOnyU6L/O5GbIoNq12UnlrGvMZySCHWAHCCnbqbEmwDmwff4JlxIcDzhS23dmHD1XMzBwBgEHUTvURWd3gNIBPU6C3mjHKZTcFmroPVMyk7N/eDxXl5UmpzNLoPBdqC3QhcXkgFqiUTSN2f7mf9guryUDfn6nqfVPLy8szQ3a0/slb/b/AHBfNnbLEF2Iz/aDQZ10Fty8vJT8l/1T3ZzEFj25ZEtDtTE9B1K1fstWP6U7hUoBxEkgFjwGx4VCvLyL2Xxa6upTpXl5NLG+3p/ban8v/Rqr416fmvLyudGWwTPJMu+QvLyZEVDOWST4pgXkm8H4Ly8nOz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600"/>
            <a:ext cx="2305050" cy="36647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95600" y="6248400"/>
            <a:ext cx="607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i="1" dirty="0"/>
              <a:t>Конрад </a:t>
            </a:r>
            <a:r>
              <a:rPr lang="ru-RU" sz="2400" i="1" dirty="0" err="1"/>
              <a:t>Цузе</a:t>
            </a:r>
            <a:r>
              <a:rPr lang="ru-RU" sz="2400" i="1" dirty="0"/>
              <a:t> (</a:t>
            </a:r>
            <a:r>
              <a:rPr lang="ru-RU" sz="2400" i="1" dirty="0" err="1"/>
              <a:t>Konrad</a:t>
            </a:r>
            <a:r>
              <a:rPr lang="ru-RU" sz="2400" i="1" dirty="0"/>
              <a:t> </a:t>
            </a:r>
            <a:r>
              <a:rPr lang="ru-RU" sz="2400" i="1" dirty="0" err="1"/>
              <a:t>Zuse</a:t>
            </a:r>
            <a:r>
              <a:rPr lang="ru-RU" sz="2400" i="1" dirty="0"/>
              <a:t>)   1934 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921000" y="13716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..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75682"/>
              </p:ext>
            </p:extLst>
          </p:nvPr>
        </p:nvGraphicFramePr>
        <p:xfrm>
          <a:off x="221672" y="914400"/>
          <a:ext cx="8617527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28600" y="811106"/>
            <a:ext cx="8552152" cy="5673832"/>
            <a:chOff x="228600" y="811106"/>
            <a:chExt cx="8552152" cy="5673832"/>
          </a:xfrm>
        </p:grpSpPr>
        <p:pic>
          <p:nvPicPr>
            <p:cNvPr id="18437" name="Picture 6" descr="Colossu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811106"/>
              <a:ext cx="8552152" cy="5673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8600" y="5561608"/>
              <a:ext cx="6387646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ru-RU" dirty="0" err="1"/>
                <a:t>Colossus</a:t>
              </a:r>
              <a:r>
                <a:rPr lang="ru-RU" dirty="0"/>
                <a:t> I – Брита</a:t>
              </a:r>
              <a:r>
                <a:rPr lang="uk-UA" dirty="0" err="1"/>
                <a:t>нія</a:t>
              </a:r>
              <a:r>
                <a:rPr lang="uk-UA" dirty="0"/>
                <a:t> </a:t>
              </a:r>
              <a:r>
                <a:rPr lang="ru-RU" dirty="0"/>
                <a:t>1943 р., 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ru-RU" dirty="0" err="1"/>
                <a:t>розкодування</a:t>
              </a:r>
              <a:r>
                <a:rPr lang="ru-RU" dirty="0"/>
                <a:t> </a:t>
              </a:r>
              <a:r>
                <a:rPr lang="ru-RU" dirty="0" err="1"/>
                <a:t>німецьких</a:t>
              </a:r>
              <a:r>
                <a:rPr lang="ru-RU" dirty="0"/>
                <a:t> </a:t>
              </a:r>
              <a:r>
                <a:rPr lang="ru-RU" dirty="0" err="1"/>
                <a:t>військових</a:t>
              </a:r>
              <a:r>
                <a:rPr lang="ru-RU" dirty="0"/>
                <a:t> </a:t>
              </a:r>
              <a:r>
                <a:rPr lang="ru-RU" dirty="0" err="1"/>
                <a:t>шифрів</a:t>
              </a:r>
              <a:r>
                <a:rPr lang="ru-RU" dirty="0"/>
                <a:t> </a:t>
              </a:r>
            </a:p>
            <a:p>
              <a:endParaRPr lang="uk-UA" dirty="0"/>
            </a:p>
          </p:txBody>
        </p:sp>
      </p:grpSp>
      <p:pic>
        <p:nvPicPr>
          <p:cNvPr id="9" name="Picture 2" descr="320px-ColossusRebuild_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666749"/>
            <a:ext cx="6210300" cy="613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981200" y="5985164"/>
            <a:ext cx="62484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dirty="0">
                <a:effectLst/>
              </a:rPr>
              <a:t>1996 – 2006 реконструкція машини </a:t>
            </a:r>
            <a:r>
              <a:rPr lang="ru-RU" sz="2800" dirty="0" err="1">
                <a:effectLst/>
              </a:rPr>
              <a:t>Colossus</a:t>
            </a:r>
            <a:r>
              <a:rPr lang="ru-RU" sz="2800" dirty="0">
                <a:effectLst/>
              </a:rPr>
              <a:t> II </a:t>
            </a:r>
            <a:endParaRPr lang="ru-RU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8" y="791586"/>
            <a:ext cx="781869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8017" y="6061364"/>
            <a:ext cx="7818693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/>
              <a:t>Америка </a:t>
            </a:r>
            <a:r>
              <a:rPr lang="ru-RU" sz="1800" b="1"/>
              <a:t>комп'ютер ENIAC - </a:t>
            </a:r>
            <a:r>
              <a:rPr lang="ru-RU" sz="180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/>
              <a:t>Electronic Numeric Integrator, Analyzer and Computer, 1945</a:t>
            </a:r>
            <a:endParaRPr lang="en-US" sz="18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38200"/>
            <a:ext cx="80763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3"/>
          <p:cNvSpPr txBox="1">
            <a:spLocks noChangeAspect="1" noChangeArrowheads="1"/>
          </p:cNvSpPr>
          <p:nvPr/>
        </p:nvSpPr>
        <p:spPr>
          <a:xfrm>
            <a:off x="634999" y="5791200"/>
            <a:ext cx="807638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Пристрій для розрахунку артилерійських таблиць балістики</a:t>
            </a:r>
            <a:endParaRPr lang="ru-RU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2" y="809624"/>
            <a:ext cx="7391400" cy="58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"/>
          <p:cNvSpPr txBox="1">
            <a:spLocks noChangeAspect="1" noChangeArrowheads="1"/>
          </p:cNvSpPr>
          <p:nvPr/>
        </p:nvSpPr>
        <p:spPr>
          <a:xfrm>
            <a:off x="1091792" y="5743316"/>
            <a:ext cx="7162800" cy="925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EDVAC - Electronic Discrete Variable Computer </a:t>
            </a:r>
            <a:endParaRPr lang="ru-RU" sz="2800" baseline="30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667"/>
            <a:ext cx="7794625" cy="51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 txBox="1">
            <a:spLocks noChangeAspect="1" noChangeArrowheads="1"/>
          </p:cNvSpPr>
          <p:nvPr/>
        </p:nvSpPr>
        <p:spPr>
          <a:xfrm>
            <a:off x="838200" y="6092839"/>
            <a:ext cx="5780314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«Baby » 1948 р. Манчестер</a:t>
            </a:r>
            <a:endParaRPr lang="ru-RU" sz="2800" baseline="30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50150" cy="585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3"/>
          <p:cNvSpPr txBox="1">
            <a:spLocks noChangeAspect="1" noChangeArrowheads="1"/>
          </p:cNvSpPr>
          <p:nvPr/>
        </p:nvSpPr>
        <p:spPr>
          <a:xfrm>
            <a:off x="914400" y="6181082"/>
            <a:ext cx="7543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UNIVAC (Universal Automatic Computer) </a:t>
            </a:r>
            <a:endParaRPr lang="ru-RU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921000" y="13716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..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949837"/>
              </p:ext>
            </p:extLst>
          </p:nvPr>
        </p:nvGraphicFramePr>
        <p:xfrm>
          <a:off x="221673" y="685800"/>
          <a:ext cx="8617527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2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6112"/>
            <a:ext cx="7924800" cy="618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338945" y="6259751"/>
            <a:ext cx="5105400" cy="5683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dirty="0"/>
              <a:t>Комп'ютер на напівпровідниках</a:t>
            </a:r>
            <a:endParaRPr lang="ru-RU" dirty="0"/>
          </a:p>
        </p:txBody>
      </p:sp>
      <p:pic>
        <p:nvPicPr>
          <p:cNvPr id="6" name="Picture 5" descr="Burroughs MOD I Guidance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9" y="996950"/>
            <a:ext cx="7624771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681028" y="5943600"/>
            <a:ext cx="7624771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2800" b="1"/>
              <a:t>Atlas Guidance Computer</a:t>
            </a:r>
            <a:r>
              <a:rPr lang="ru-RU" sz="2800"/>
              <a:t> - комп'ютер на транзисторах 1957 р. </a:t>
            </a:r>
            <a:endParaRPr lang="ru-RU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197906" cy="55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16506" y="5791200"/>
            <a:ext cx="4038600" cy="603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RAMAC</a:t>
            </a:r>
            <a:r>
              <a:rPr lang="ru-RU" sz="2800"/>
              <a:t> 1957 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921000" y="13716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..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26353"/>
              </p:ext>
            </p:extLst>
          </p:nvPr>
        </p:nvGraphicFramePr>
        <p:xfrm>
          <a:off x="221673" y="784658"/>
          <a:ext cx="8617527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3182" y="3666265"/>
            <a:ext cx="8839200" cy="3115535"/>
            <a:chOff x="173182" y="3666265"/>
            <a:chExt cx="8839200" cy="3115535"/>
          </a:xfrm>
        </p:grpSpPr>
        <p:sp>
          <p:nvSpPr>
            <p:cNvPr id="8" name="Прямоугольник 1"/>
            <p:cNvSpPr>
              <a:spLocks noChangeArrowheads="1"/>
            </p:cNvSpPr>
            <p:nvPr/>
          </p:nvSpPr>
          <p:spPr bwMode="auto">
            <a:xfrm>
              <a:off x="173182" y="6411913"/>
              <a:ext cx="8839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i="1" dirty="0"/>
                <a:t>1959 р. Джек </a:t>
              </a:r>
              <a:r>
                <a:rPr lang="ru-RU" i="1" dirty="0" err="1"/>
                <a:t>Сент</a:t>
              </a:r>
              <a:r>
                <a:rPr lang="ru-RU" i="1" dirty="0"/>
                <a:t> Клер </a:t>
              </a:r>
              <a:r>
                <a:rPr lang="ru-RU" i="1" dirty="0" err="1"/>
                <a:t>Кілбі</a:t>
              </a:r>
              <a:r>
                <a:rPr lang="ru-RU" i="1" dirty="0"/>
                <a:t> і Роберт Н. </a:t>
              </a:r>
              <a:r>
                <a:rPr lang="ru-RU" i="1" dirty="0" err="1"/>
                <a:t>Нойс</a:t>
              </a:r>
              <a:endParaRPr lang="uk-UA" i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945" y="3666265"/>
              <a:ext cx="3595255" cy="269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9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14399"/>
            <a:ext cx="8077200" cy="57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962891" y="5811401"/>
            <a:ext cx="7467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dirty="0"/>
              <a:t>Комп'ютер третього покоління </a:t>
            </a:r>
            <a:r>
              <a:rPr lang="en-US" sz="2800" dirty="0"/>
              <a:t>IBM/360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921000" y="13716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..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2374"/>
              </p:ext>
            </p:extLst>
          </p:nvPr>
        </p:nvGraphicFramePr>
        <p:xfrm>
          <a:off x="221673" y="784658"/>
          <a:ext cx="8617527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94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848600" cy="19272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cap="none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Мета</a:t>
            </a:r>
            <a:r>
              <a:rPr lang="uk-UA" sz="2800" cap="none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: дослідити основні аспекти розвитку електронно-обчислювальної техніки; ознайомитись із параметрами класифікації ЕОМ.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994" y="3505200"/>
            <a:ext cx="8355806" cy="3200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tx1"/>
                </a:solidFill>
              </a:rPr>
              <a:t>Інформаційні революції.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tx1"/>
                </a:solidFill>
              </a:rPr>
              <a:t>Покоління комп’ютерів.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tx1"/>
                </a:solidFill>
              </a:rPr>
              <a:t>Технологічні і економічні аспекти розвитку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tx1"/>
                </a:solidFill>
              </a:rPr>
              <a:t>Класифікація ПК.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uk-UA" sz="2800" dirty="0">
                <a:solidFill>
                  <a:schemeClr val="tx1"/>
                </a:solidFill>
              </a:rPr>
              <a:t>Характеристики ПК.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-19050"/>
            <a:ext cx="8434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</p:txBody>
      </p:sp>
    </p:spTree>
    <p:extLst>
      <p:ext uri="{BB962C8B-B14F-4D97-AF65-F5344CB8AC3E}">
        <p14:creationId xmlns:p14="http://schemas.microsoft.com/office/powerpoint/2010/main" val="97384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01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Apple II - 1968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137150"/>
            <a:ext cx="9144000" cy="9937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відкрит</a:t>
            </a:r>
            <a:r>
              <a:rPr lang="uk-UA" dirty="0">
                <a:effectLst/>
              </a:rPr>
              <a:t>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архітектура</a:t>
            </a:r>
            <a:r>
              <a:rPr lang="ru-RU" dirty="0">
                <a:effectLst/>
              </a:rPr>
              <a:t>»,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1978 р. </a:t>
            </a:r>
            <a:r>
              <a:rPr lang="ru-RU" dirty="0" err="1">
                <a:effectLst/>
              </a:rPr>
              <a:t>накопичувач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гнучких</a:t>
            </a:r>
            <a:r>
              <a:rPr lang="ru-RU" dirty="0">
                <a:effectLst/>
              </a:rPr>
              <a:t> дисках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err="1">
                <a:effectLst/>
              </a:rPr>
              <a:t>електронна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таблиця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VisiCalc</a:t>
            </a:r>
            <a:r>
              <a:rPr lang="ru-RU" dirty="0">
                <a:effectLst/>
              </a:rPr>
              <a:t>. </a:t>
            </a:r>
            <a:endParaRPr lang="uk-UA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pic>
        <p:nvPicPr>
          <p:cNvPr id="34821" name="Picture 2" descr="http://yablyk.com/wp-content/uploads/2012/12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981200"/>
            <a:ext cx="38766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Прямоугольник 2"/>
          <p:cNvSpPr>
            <a:spLocks noChangeArrowheads="1"/>
          </p:cNvSpPr>
          <p:nvPr/>
        </p:nvSpPr>
        <p:spPr bwMode="auto">
          <a:xfrm>
            <a:off x="1492250" y="1393825"/>
            <a:ext cx="600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1976 р. </a:t>
            </a:r>
            <a:r>
              <a:rPr lang="ru-RU" dirty="0" err="1"/>
              <a:t>Стів</a:t>
            </a:r>
            <a:r>
              <a:rPr lang="ru-RU" dirty="0"/>
              <a:t> Возняк и </a:t>
            </a:r>
            <a:r>
              <a:rPr lang="ru-RU" dirty="0" err="1"/>
              <a:t>Стів</a:t>
            </a:r>
            <a:r>
              <a:rPr lang="ru-RU" dirty="0"/>
              <a:t> Джобс, </a:t>
            </a: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017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effectLst/>
              </a:rPr>
              <a:t>Altair8800 – 1975 р.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137150"/>
            <a:ext cx="9144000" cy="9937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err="1">
                <a:effectLst/>
              </a:rPr>
              <a:t>процесор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Intel</a:t>
            </a:r>
            <a:r>
              <a:rPr lang="ru-RU" dirty="0">
                <a:effectLst/>
              </a:rPr>
              <a:t> -8080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err="1">
                <a:effectLst/>
              </a:rPr>
              <a:t>клавіатура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екран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відсутні</a:t>
            </a:r>
            <a:r>
              <a:rPr lang="ru-RU" dirty="0">
                <a:effectLst/>
              </a:rPr>
              <a:t>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$ 397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35845" name="Прямоугольник 2"/>
          <p:cNvSpPr>
            <a:spLocks noChangeArrowheads="1"/>
          </p:cNvSpPr>
          <p:nvPr/>
        </p:nvSpPr>
        <p:spPr bwMode="auto">
          <a:xfrm>
            <a:off x="1492250" y="1246188"/>
            <a:ext cx="600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MITS</a:t>
            </a:r>
            <a:endParaRPr lang="uk-UA"/>
          </a:p>
        </p:txBody>
      </p:sp>
      <p:pic>
        <p:nvPicPr>
          <p:cNvPr id="35846" name="Picture 2" descr="Altair 8800 с 8-дюймовым дисковод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616075"/>
            <a:ext cx="36925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IBM PC – 12.08.1981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514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Microsoft		$ 3.000 - $ 6.000.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Конфігурація: процесор Intel 8088 з частотою 4,77 Мгц і 29 тисячами транзисторів, 64 Кб оперативної пам'яті, 1 флоппі-дисковод ємністю 160 Кб, звук - вбудований динамік. </a:t>
            </a:r>
            <a:endParaRPr lang="uk-UA" sz="280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36869" name="AutoShape 2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870" name="AutoShape 4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871" name="AutoShape 6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872" name="AutoShape 8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6302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687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47800"/>
            <a:ext cx="3892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660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4648200"/>
            <a:ext cx="9144000" cy="2057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Microsoft		 $ 1300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Конфігурація: процесор Intel 8088 + оснащений чи не першою бездротовою клавіатурою</a:t>
            </a:r>
            <a:endParaRPr lang="uk-UA" sz="280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37893" name="AutoShape 2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894" name="AutoShape 4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895" name="AutoShape 6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896" name="AutoShape 8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6302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7897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1219200"/>
            <a:ext cx="38862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9775"/>
            <a:ext cx="9144000" cy="958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IBM PC</a:t>
            </a:r>
            <a:r>
              <a:rPr lang="uk-UA" dirty="0"/>
              <a:t> </a:t>
            </a:r>
            <a:r>
              <a:rPr lang="ru-RU" dirty="0" err="1"/>
              <a:t>jr</a:t>
            </a:r>
            <a:r>
              <a:rPr lang="en-US" dirty="0"/>
              <a:t> – </a:t>
            </a:r>
            <a:r>
              <a:rPr lang="ru-RU" dirty="0">
                <a:effectLst/>
              </a:rPr>
              <a:t>1984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4776788"/>
            <a:ext cx="9144000" cy="2057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16-розрядна шина розширень (що залишається стандартною і до цього дня) і графічні адаптери EGA з роздільною здатністю 640х350 при глибині представлення кольору 16 біт.</a:t>
            </a:r>
            <a:endParaRPr lang="uk-UA" sz="280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38917" name="AutoShape 2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918" name="AutoShape 4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919" name="AutoShape 6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920" name="AutoShape 8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6302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8921" name="Picture 2" descr="http://www.vintage-computer.com/images/ibmpc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31" y="1558529"/>
            <a:ext cx="2981325" cy="31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3" y="685800"/>
            <a:ext cx="9144000" cy="958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IBM PC</a:t>
            </a:r>
            <a:r>
              <a:rPr lang="uk-UA" dirty="0"/>
              <a:t> </a:t>
            </a:r>
            <a:r>
              <a:rPr lang="ru-RU" dirty="0"/>
              <a:t>АТ</a:t>
            </a:r>
            <a:r>
              <a:rPr lang="en-US" dirty="0"/>
              <a:t> – </a:t>
            </a:r>
            <a:r>
              <a:rPr lang="ru-RU" dirty="0">
                <a:effectLst/>
              </a:rPr>
              <a:t>1984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0377"/>
            <a:ext cx="9144000" cy="9588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>
                <a:effectLst/>
              </a:rPr>
              <a:t>Macintosh</a:t>
            </a:r>
            <a:r>
              <a:rPr lang="ru-RU" dirty="0">
                <a:effectLst/>
              </a:rPr>
              <a:t> </a:t>
            </a:r>
            <a:r>
              <a:rPr lang="en-US" dirty="0"/>
              <a:t>– </a:t>
            </a:r>
            <a:r>
              <a:rPr lang="ru-RU" dirty="0">
                <a:effectLst/>
              </a:rPr>
              <a:t>1984</a:t>
            </a: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4776788"/>
            <a:ext cx="9144000" cy="2057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графічний (і тільки графічний!) інтерфейс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 маніпулятором «миша»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і багато інших атрибутів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>
                <a:effectLst/>
              </a:rPr>
              <a:t>користувальницького інтерфейсу</a:t>
            </a:r>
            <a:endParaRPr lang="uk-UA" sz="280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39941" name="AutoShape 2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9942" name="AutoShape 4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9943" name="AutoShape 6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9944" name="AutoShape 8" descr="data:image/jpeg;base64,/9j/4AAQSkZJRgABAQAAAQABAAD/2wCEAAkGBhAQDw8PDxAQDw4QDw4QDw8REA4QDw0PFBAVFBQUEhQYGyYeFxkjGRQUHy8gIycpLCwsFR4xNTAqNSYrLCkBCQoKDgwOFA8PFCkcHRwpKSksKSkpKSkpKTUpNSkpKSkpKSkpKSwsLSk1KSkpNTEwKSk1Li0sLC8pKSkpKSk2Kf/AABEIALcBEwMBIgACEQEDEQH/xAAbAAABBQEBAAAAAAAAAAAAAAABAAIDBQYEB//EAFAQAAEDAgEGCAoGBwMNAQAAAAEAAgMEERIFBiExQVETIjJhcYGRsQcUM0JScqGywdEjU2JzosIkQ4KDkpPSFkTwFRc0VFVjhJTDxNTh4nT/xAAZAQEBAQEBAQAAAAAAAAAAAAAAAQIDBAX/xAAkEQEBAAIBBAIBBQAAAAAAAAAAAQIRMQMSE0EhYVEEUoGR4f/aAAwDAQACEQMRAD8A9XQsnILKhZCycggFkkUEAQsnWSQNQsnIIBZCy56jKEcZs98bN2N7W36Llc7sv041z04/fR/1JsWFk2yrjnNSjXUU/wDNj+aYc66Mf3mn/jYVNizISsqk530f+sQ9Wn4JpzypPr2dTHnuamxboKnOedJ9bfohnP5EDnpTbHyHopqn+hNi4KbZU5z2g2eMHopqn+lNOe0WxlUeinl+KbF1ZLAdx7CqM56s+qrD+4t3uUZzzGynrD+7jHe9Ni/4I7j2FN4F3onsKz7s8Dspas9VOP8AqKSizkdK/g+Ami4j3B7zCW8UauK4nam10uS1NssXXZVmEslpHAYjtUQy9OP1hTZptyExVWbmUZJmycIb4S2x26Qb9yt7KobZNTyE0oGEJhCkKbZAwppCeQgUDEkbJINMkikqAgjZJQCyFk5BAEE5BAEE5BBks5Kdjqhrnsa4thdbEAbccnRfoWHqM8GMxEwRNDdd9nsW6zkP0x+5d7zl41nbTcdlvOcSeew/9rPNVfHwjR7GM6o3/EhRO8JO6P8AA0fmWPjobrsjyaF1nSc7mv3eEmTZH7GD5qJ3hIqNjPa3+lVbcnBSCgCviTyOx3hFqvQHaP6Ew+EKr9Edv/yoPEQl4k3cr4jyJT4QKvd+I/JNPhAqt34z8lGaFu5MdQN3J4TyJv8AOBU8/wDH/wCkf84FR9v+Z/8AK43ZObuUL8mjcnhPItGZ/wA1xcyAbbOafgvUMhz4+DfrxU5dfVfE1h+K8UkoAAV7JmyLRwc1Gz3I1zzw7dN45bVlcfpJPWd3rmKnq/KP9Z3eoCsNNRmcOJN67PdKv7KizPI4OUbcYPVht8Cr+y0hhTSE8ppQMKFk4oII3JqeQgQgbZJFBBpkkbIIAkikgCCKSBqSKSAIIpIMhnKfpn/cO95y8nzoH00I3Mkd7Wj4L1XObyz/ALk+85eVZzH9JaN0A9sh+SzjyZcFkGmDpQC0OGFxsWB47C9u/etK3J7PqWf8vH/5Cx8S0z8Ip/MvwQ/2cTyebj3/ABda92PDzVKyibw5bwTbCEHDwDLXx68PDW68XVtXaMnM+ob/AMtF/wCSskAtTNTh0Ja3gsRYALnJTdNh5wOId61ESSZLYQRwIbcEXbTQBwvtBNRrVbk/JhZUOY9mIYHOaHMgkJbiABLTIGg/tH4qXJeTXRucX8EbgAWkydLt3SOIHUqzK1Q18l2iwAw8iBmkE30RjCelUaCoyWx7S3AGXtpZBQscLHY7h9Cy1VTujcWPADha4Dmu1i+sEjatRRhvBR6Gchn+x/RHpcbt071DlOhbKywwh7b4PpclxtubcrgyCQgzVPTOkdgZbEQTxnMYNHO4gLS01EyNuEC4uTd5yQ91z9pziUaOlbEzCDpNi68uSX8awBsXkm2hGrf9G/SOQ/z8keifRF+zTuUFJnQ0YY7AefqFCNg+o/N1bVuM3ORHzUjO6NeXS6ivUc3uQz/8jO6Nebr8x26XtU1PLd6zu9QlTVHKd6zu9RFcHZoM0X2e5uwtPsI+ZWossvmmOOfVf3tWpWoyY5NITymoGEJpCeQgUDECE5AoIykiUkGmQRSQCyCchZAEE4hBAEEUkAQRSQYzOby0n3P53LyjOU/pf7mP33r1bOXy0n3P53LyjOf/AEs/cxe89THky4c8K089QPFyOEB+jAw8PTnYNGERh3Ve/OqXIVOx7nB4BAbcXdK3TcbWMcfYtO4gswOeSwjCWmpqrYd1jAvdjw8tZZq17q5rGYi8ENA0Nnyc9x1DQ3grlVUNBAZXtIbgDWFv6RI0XN78bgrnosLc6uZJWPYWPlxMIsWmtFiOuBakHIzKEU7XsJe1thixyZPhuCfNJjB2bFnayn4N5bdjtoLHskFjq4zdF1qKWKGHEY3tZiti/T4dNtXKg51WNdDUzyOkJsGNAMlVBESQbGzzHZw5gAgsqWUcHHx28hn67JPojY5t+3TvUhmHpt/m5G/pTJqhojc0StsIy0DxvJztAbYC3B3PeqnIuVjohe52wR28TY1oAJON0rD3oi3Mv2h/MyN/Suauk+jk0+Y/zsknzT6IxdmncqnKuVTI4RtJ4MOF8baXFjDjpDmMAsrmdocHNJJDgQbSZFvY7iLW6kViJjoK9UyCOKOamjHuLznL9CyINwYuM1xOKSnk1W1cETbXtXpGRtR5oIx7R8l5OvzHfpKeblHpPeoiFNINJ6T3qMhcXVf5pjjH1He81aeyzmaY0u9Q++FpCtRk1NKcUCgYUCnFNKBhQKeU0oG2SRSQaRJJJAEkUkAKaU5AoAkkkgCCcggxWcvlpPufzvXlOdI/SumBnvvXq2cnlpPufzvXl2dTP0qPnht2SH5rOPJeHFRVTmaWPcw2sS1zmkjpC725Yn+vm/myfNcbKVP8XK9MzrhZHWzLE4cXiaUPIAc4SPDnAagTe5AU7c46r/WZ/wCbJ81V8EUWwuOrvV8lXsWNRl6oe0sfUSvY4Wc10jyHDnBXPR5UkhJMUjoy4WJabXF72KiFDIdQHaF2tzXqiARGCCL+Uj1dq3cspJbOePtzuWEurkUmctUQQah5BBBBsbgix2KsLwus5BqMRbwfGF7jEzZ1qQZr1hAIgeQdViz5rN6lk3Z9f46Xp2eldwltK73Zyz7XRnpgpj+Rc1RkaoY8RuheJC3GGWu4tva+jnXJJRyCwLHDE4sboPGeLXaN50jRzp5L+E7T8p5RfMOPgu0EDDHFHr34AL9a9TyVqf8AdR95XkdVTPZYPY5mLViaRfZouvXcmjyv3cY9rlw6uW7HXpzSpfrPSVGQpnhRkLm6NFmo3lep+daFUOao0O9Qe8VfrTJpTSnlNQNTSE8pqBhQITyE0oGpI2SQaNJJJArIIpIAUCnFNKAIIoIEgikgxWcflpPuvzvXmOeAtLTu+zKOwsK9QzgbeoeBrMVh/G9ZrOPMp88DSxzfGGOxNaTxXAizm32HUb8yxOVvDKRWXQIgQnDN+tjADqZ7rDWwxvv1A3UbhKzlxTM9aKQd4XaZTTlljtG6m0lMjiIJ6E/xoekB02RbPuI9iu2t/CeEdy2dFJxGfds90LECoOy3Yu2LOGdoDRwdgABdp1DrXoz6syw6WP7crf7fO6/6fLPK2e1y9307+lyvqB/EZ1+8VgnZblLy+0dzzOA1W3rrgzwmYAOCiNjfW8belcOre7pTGczPu/h9bLOXDGe5JC8IczmVELmOcwmAi7SWm2N1xcdKyMldKSCZHkh2MXcTZ+jjDn0DsVvnHll9W6Nzowwsa5vFcXYrkHaqR0RVyu78PPIdPXySYWveXi4AxAOIu65sSLjSvXaAeW6Gd7149DGTJEN8kYtvu4L2Gg1TdEf51xz9OmCqcEwhTOCjIWW2lzWj4jnczR7SVdqqzaH0H7R7grVaZNQKcUCgamkJyBQNKaU4oFAyyKSSDRJIJICkgiqEmlG6SgYkiU1AUEkLoM7lLJnCSl4c5pth0BjgRiJ2nnVb4q3ZONmuI7dWpy0MjuMdV8R71nnN0D92sVoRTu2VEZ6RIPiU4QTDVLEf23jvauMtbhPqnd9YpGxt49v9726FB0Oppjr4F3S9p72qB+SyddPTO6qc96vaMfRjpd7XkqYtG4KjMHIbTroYD0Mg+DlE7N+Lbk9nUz+lyUmVanxgsbwRj4bDpYwkN4SxHTZagxt3DsCIyTs34NtAeptR8CmnIVKNdCeyrWv4Nu7vTcIvbT/E/wCafJpjnZIottEOvxj4phybk8f3SLrLvitm8WBN3aAfOcoXB4Ny9xBLRbHydIGgYe8pummVhjoozijgp432IDxgDm33G1135McC2Yggj6MaCDserwsPpO/CfgoaiOzDp2HRZo2cwUVm3BROCncFG4LQ0+bvkB6x7grO6rMg6IBzk/AKwxLTJ90E26V0BTUrpXQAoIlBALIIoIL9JC6V1QUkLpXQIlC6RTbqAkoXQuldAroXTZH2BO4XXJ47ze1S0Pro2YHuIbiwuN9F72WVZUTefa+J1sOIjDiOHXtta/OryaugdcPA0XB1i1sV/cd2LkGTaA/qowb6/Ove2u99azWlf4ydoB6WtRFUPRbt2b9asBkajOrEPVmnG7c/nHaEv7PU51STD97IfeupocrMpkCwNhuTxlY83sUpzZj2VEo6TCe9ihlzbAtapOnVeON3u2QcxdCXYjEzFfFexBxXvfQd66n5bsL4b9GvvUDs33+bURnpheO56ifkGo2SU7ukys+BQSsznYQXGOVoBI0scD0huk26kXZzwBokcHtB2mOQO7MN1xOyJVjUyB3RO4d8ajOS6wf3e/qzQnvIQXTcrRubovYjdY6RuNkjXNOs7QdQGog+lzKiNLVDXST9Qgd3SJhMo1wVLf8Ah5T7oKK0fj7N57AoqiqaWmx7dGxZ11VbWJG+tBUN72LgyllRoDbEuOnQ1j3HsAuiLR9vSb2hROI9JvaqNklS/kU8lvSkwxN9un2KYUUoF5pI2N2htyTzYnWHsVG+oHBsbG4mkhovZwIuunEsL44+1mA29I8Qe0YvYtFm888DpNzjdp08y1Ki5xI3UIcnYlUSXSumAo3QOQQuldAUkEEGhshZSWQsqGWQsn2SsgjsgQpLIKCIhAqUtTHBBBPyXdBVaVZVHJd0FVjis1YpqjW/pk/7pA8r9v8A6rUZpnAvs52uTad9R8h2BETuxDT5w1gH9ZGN3OoqKHWzpi96jTYByOiL3aRSQzG7NDf1XmNGs0m7pPYNwSjebNJY3VHqDhsg5+b8I57hb0nk4/u2e6EpOU39ruQpj9GzZxGaN3FGhF/Kb0O7kGDz+zuq6OeJlPLwbHRlzmlkTwXYyL8YHYqCHwrZRHKdA/pp4/y2XT4Vb+Mw6LjgTe7bjyhWFc4G2ga+tbk+Ga27PDJWAEvp6R9toZMy/Y9Tx+G13n0UR9WaRveCvPmA2NmguJ0XF9N92opkuTZb6Yweq3cU1Db1On8M0RAJopAPsVDT3sC7YvC/SHlQVbRtsYXW/EF5HDDhADsTCL3AsQNPOpMDfSd/A35p2w29xyFn3TVr3RwGoEjWF5EjGgYQ4DWHHTxgrSryg4RC1sRPKOnRp2Ly/wAFbAKuYg3/AEc+aR+sZ8l6LVeSb0/NYvLUUcvCvJLnYeYcd38ThYdnWoTA0G9ru9Ikud2nUu54XNIEHK8rkfnlJTStp44BUXs7CwyGbT9kNIA0b11yBVlTnmKNxiEQkecJOF4D331DCG37SrEq4os8aufG6DJxcxjyx4dVRMka4awWEaCuqPPqBmJtVHNRyNaXYJmEh9h+re3Q49ip8356t76qoYyODxl8brSiR5jDWlvIbYFxvfS4dCs/7MMmeJK2WWscL4WOHBwR314Y2d5K0iGghqMpuFRO+Wmob/Q0zHGN842Pkc3SR/gbzfOyG0C0M1RTkasEz5G9bJcTSqJuTKuj/wBBmE0A1UlVjOAbopdY6DoUjc+SzRU0VTCdpYGzR9ThZB2TxZVi0xTU1W0eZLHwEhHM5hw36Uylz5ja8Q1sUlBMdXCi8L/VlGi3OdHOmDwh0O18g5jE8FRVeeGT52GORkk7DrYadzh0jcecINa14IBBuCLgjSCN4KS8qfSwtJEE+VoYb8SJsLy2MHSQDiGi90kHv2FDCn2SIVDbIYU+yFkDCxLAk+ZrdZ6tq5KjKFhoAG650lS0dLmgaTYDeVU1eXY2kBg4TeQdA+arq4zSvFgHADQMTh07lDBkt5cDI3ijSRixXO7WeZZtXS3ZlESRk4cJcDYXxbdC5XRHeNm/2qN2UGA2AJAsAABpN7ABdojvrI6MWres7VVSZLvfVpudDjtLub7bkz/JZvfToIOtp04mut+H2q4EB3X121EWQ4NwBOE36OhBTMyWRa1+Lh2A8kxbj/ufbzJjcnPAGnUG7HDUIxu+we1XZZYW36O3mCT26m9HQLIM/l1lX4qBQuiFU0xaJSA1zALOsTove2vZfarMO5Ny2+E3tqvbTbmXc/W0brk3OjdzXTXRAu1A2FtIFhcoM7lnKAhBcQTzCQsusZlHwg07XOjlopHt9IOgkDrjTodH8V6XPkeCYkSwskGgaWizTt02VPNmbkwk44Iwbmxa6Ro5vOVgwQz2yObY6NzP+EpHW62uBWlpsjUE0EdSyJrYpW4mOLJ4zY31hkmjUVDV5hZPcbCMgDXhleRe+wm6tqWhYKYUbHOjjijAY7ivdYHUdWnjewpsZasyVkXFx5Y43G+ueqYT/G0hQtzUyU/ydY3qraN3sc0FddR4N21EgYaggkOIxRNIFucOFlzT+BOTThqIj0iRvzV39i8zTzXipZZJYpXTB8eA3MDg0Ygb4mOO7ctBUeSb/jYVlcxcxZcnVE5kfE8SQtY3ASTcPubiwstbVNtG3/GxZ9irkC5ZV1VDwASSABrJIAHSVRvyhLOcFHGZNNjM4FsLeg+d/jWqJKiUNF3EAbybLsyfksOHCcGwk+e4cYjZpspclZota4S1DvGJt7uQz1G6gtD4le25aRURUYB0RjpbcLtjpvWHWrJlLZOECqK8UY5+0qRtI3cu4QpwiQcPio3DsS8VG4dgXfwaPBIK7xNvot7AkrDgkUGkSRSVAsoqouDHllsWE4bm2npUyCDIVGcLIjaV0TD9qVo96yMOcsL9DXxvO5ssDj2By1j4wdYBG4i4XDUZv0knlKWned7oISe2y59n2u1azKLfRf8AwOI9gTv8oxbTbpuO9SuzLyfspImnfGHRe4QgczqYch1TH6lXVW7HOITtq7iJppybjg782D4KYRsOr4qF+aI82qqh63i0o/FFf2qM5rSjk1TD69Kzvje1TVNx1cA3f7U4QnYSuA5DrW8l9K/9qri+Lwmmlr2/qGO9SrYfY+MJq/gWXBu3lKzubsVcJKwa6acdBpJB7JQpWVVRthnHTA/8pcp8/gdMjTY2AxWNjzqteyoAOEcawAJwO612+PyDlRuHrRzN72IDK7NuD+OMH2kJs0rqrh7GwcCXDzTbSdOpck8bwByr3tqN1omVrHam36NPcSn+MM2hw6nD4JsZd0ZLS120W0nT06EyKIcH6Oi1wANWpavhIjtHXhTHRRWxDCS25HFbe4GxBW0kZLQ6WJjBba2zjzkbEyapsMEYwtG7QhV1QAL3uDWjaSA0KKmpZ5/JM4OP66UOAI+xHoc7pOEdKcqiEU5v4sxkkoFw2R2FhG256CuatGUC1rPEPpPSEzHRdtrrU5PyKyHjFzpJDre89wGho6Au8rcxZ28+p8yZZnB9c4vsbiBlxC3p2uWnp8lNY0Na0Bo1AAADoVzhSwrSK9tKN3sThCBs712lqWBByCII8EurAEMAQcpiCaYl2YECwIOPg0MK6zEE0xIOayS6OCSVFukkkgSSSSAJJJIEgkkgSSSSAWSSSQJJJJAQUHi+g6enSkkg4psjUz+VTwk7+DYD2gXXJJmrTHkiWP7uoqGewOskkpqDm/sgASWVte3mdMyVo6nsKac2JgRhrXG31lNA49rcKKSdsXbpo82omOD33nlGqSWxwn7DeSzqCs8CSSukLg0MCSSBYULJJIFZDCkkgFkrJJIAkkkgCCSSBWSSSQf/2Q=="/>
          <p:cNvSpPr>
            <a:spLocks noChangeAspect="1" noChangeArrowheads="1"/>
          </p:cNvSpPr>
          <p:nvPr/>
        </p:nvSpPr>
        <p:spPr bwMode="auto">
          <a:xfrm>
            <a:off x="6302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994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344613"/>
            <a:ext cx="50101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10" y="1168111"/>
            <a:ext cx="2143125" cy="21431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921000" y="13716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..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59137"/>
              </p:ext>
            </p:extLst>
          </p:nvPr>
        </p:nvGraphicFramePr>
        <p:xfrm>
          <a:off x="221673" y="784658"/>
          <a:ext cx="8617527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369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5410200"/>
            <a:ext cx="82296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/>
              <a:t>Сучасні комп'ютери. Інтелектуальні комп'ютери </a:t>
            </a:r>
            <a:endParaRPr lang="ru-RU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42862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41990" name="Прямоугольник 1"/>
          <p:cNvSpPr>
            <a:spLocks noChangeArrowheads="1"/>
          </p:cNvSpPr>
          <p:nvPr/>
        </p:nvSpPr>
        <p:spPr bwMode="auto">
          <a:xfrm>
            <a:off x="152400" y="6211888"/>
            <a:ext cx="8902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80-90-х сформувався альянс Windows-Intel</a:t>
            </a:r>
            <a:endParaRPr lang="uk-UA" sz="28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/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5049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1333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1143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VI </a:t>
            </a:r>
            <a:r>
              <a:rPr lang="ru-RU" dirty="0" err="1"/>
              <a:t>етап</a:t>
            </a:r>
            <a:r>
              <a:rPr lang="ru-RU" dirty="0"/>
              <a:t> - </a:t>
            </a:r>
            <a:r>
              <a:rPr lang="ru-RU" dirty="0" err="1"/>
              <a:t>нейротехнолог</a:t>
            </a:r>
            <a:r>
              <a:rPr lang="uk-UA" dirty="0" err="1"/>
              <a:t>ії</a:t>
            </a:r>
            <a:endParaRPr lang="ru-RU" dirty="0"/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4480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6670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5908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7432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80035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4572000"/>
            <a:ext cx="3048000" cy="609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uk-UA" sz="2800" dirty="0"/>
              <a:t>Римський абак</a:t>
            </a:r>
            <a:endParaRPr lang="ru-RU" sz="28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1675"/>
            <a:ext cx="367342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71675"/>
            <a:ext cx="4572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розвитку ЕОТ</a:t>
            </a:r>
          </a:p>
        </p:txBody>
      </p:sp>
      <p:sp>
        <p:nvSpPr>
          <p:cNvPr id="4103" name="Прямоугольник 3"/>
          <p:cNvSpPr>
            <a:spLocks noChangeArrowheads="1"/>
          </p:cNvSpPr>
          <p:nvPr/>
        </p:nvSpPr>
        <p:spPr bwMode="auto">
          <a:xfrm>
            <a:off x="3457575" y="1066800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V-IV ст. до н. е.</a:t>
            </a:r>
            <a:endParaRPr lang="uk-UA"/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152400" y="5511800"/>
            <a:ext cx="8910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2800" dirty="0"/>
              <a:t>Арифметичні операції: +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57800" y="4572000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91440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800">
                <a:latin typeface="+mn-lt"/>
              </a:defRPr>
            </a:lvl1pPr>
            <a:lvl2pPr indent="-182880" defTabSz="91440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latin typeface="+mn-lt"/>
              </a:defRPr>
            </a:lvl2pPr>
            <a:lvl3pPr marL="731520" indent="-182880" defTabSz="91440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>
                <a:latin typeface="+mn-lt"/>
              </a:defRPr>
            </a:lvl3pPr>
            <a:lvl4pPr marL="1005840" indent="-182880" defTabSz="91440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</a:defRPr>
            </a:lvl4pPr>
            <a:lvl5pPr marL="1188720" indent="-137160" defTabSz="91440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aseline="0">
                <a:latin typeface="+mn-lt"/>
              </a:defRPr>
            </a:lvl5pPr>
            <a:lvl6pPr marL="137160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>
                <a:latin typeface="+mn-lt"/>
              </a:defRPr>
            </a:lvl6pPr>
            <a:lvl7pPr marL="155448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>
                <a:latin typeface="+mn-lt"/>
              </a:defRPr>
            </a:lvl7pPr>
            <a:lvl8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>
                <a:latin typeface="+mn-lt"/>
              </a:defRPr>
            </a:lvl8pPr>
            <a:lvl9pPr marL="19202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>
                <a:latin typeface="+mn-lt"/>
              </a:defRPr>
            </a:lvl9pPr>
          </a:lstStyle>
          <a:p>
            <a:r>
              <a:rPr lang="uk-UA" dirty="0"/>
              <a:t>Японський </a:t>
            </a:r>
            <a:r>
              <a:rPr lang="uk-UA" dirty="0" err="1"/>
              <a:t>серобаян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VI </a:t>
            </a:r>
            <a:r>
              <a:rPr lang="ru-RU" dirty="0" err="1"/>
              <a:t>етап</a:t>
            </a:r>
            <a:r>
              <a:rPr lang="ru-RU" dirty="0"/>
              <a:t> - </a:t>
            </a:r>
            <a:r>
              <a:rPr lang="ru-RU" dirty="0" err="1"/>
              <a:t>нейротехнолог</a:t>
            </a:r>
            <a:r>
              <a:rPr lang="uk-UA" dirty="0" err="1"/>
              <a:t>ії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sp>
        <p:nvSpPr>
          <p:cNvPr id="45060" name="Прямоугольник 1"/>
          <p:cNvSpPr>
            <a:spLocks noChangeArrowheads="1"/>
          </p:cNvSpPr>
          <p:nvPr/>
        </p:nvSpPr>
        <p:spPr bwMode="auto">
          <a:xfrm>
            <a:off x="3821113" y="1187450"/>
            <a:ext cx="134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Mark I</a:t>
            </a:r>
            <a:endParaRPr lang="uk-UA" sz="2800"/>
          </a:p>
        </p:txBody>
      </p:sp>
      <p:pic>
        <p:nvPicPr>
          <p:cNvPr id="4506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1488"/>
            <a:ext cx="48529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Прямоугольник 3"/>
          <p:cNvSpPr>
            <a:spLocks noChangeArrowheads="1"/>
          </p:cNvSpPr>
          <p:nvPr/>
        </p:nvSpPr>
        <p:spPr bwMode="auto">
          <a:xfrm>
            <a:off x="0" y="5791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1958 р. Розробник машини - Френк Розенблатт</a:t>
            </a:r>
            <a:endParaRPr lang="uk-UA" sz="280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Еволюція ЕОМ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0907707"/>
              </p:ext>
            </p:extLst>
          </p:nvPr>
        </p:nvGraphicFramePr>
        <p:xfrm>
          <a:off x="152400" y="8382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encrypted-tbn1.gstatic.com/images?q=tbn:ANd9GcTUoXaTz1Q6rzoAz7FqsB7zS_ODKlxof5P4n1GfrdjAPkxZcaWt4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6301"/>
            <a:ext cx="2209800" cy="18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oC_JvNF1GBGP37lX2mM822MfzRmx8bR6tlB4DoAQbUDIH79F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48400" y="876302"/>
            <a:ext cx="2143125" cy="18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i-news.ru/wp-content/uploads/2013/09/abstrakciya_0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48768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myshared.ru/391219/slide_3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"/>
          <a:stretch/>
        </p:blipFill>
        <p:spPr bwMode="auto">
          <a:xfrm>
            <a:off x="5819339" y="4953000"/>
            <a:ext cx="2572186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dirty="0"/>
              <a:t>Технологічні і економічні аспекти розвитку</a:t>
            </a:r>
            <a:r>
              <a:rPr lang="uk-UA" b="1" dirty="0"/>
              <a:t> 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182231"/>
            <a:ext cx="8839200" cy="1692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dirty="0"/>
              <a:t>Електронна обчислювальна машина (</a:t>
            </a:r>
            <a:r>
              <a:rPr lang="uk-UA" sz="2600" b="1" dirty="0"/>
              <a:t>ЕОМ</a:t>
            </a:r>
            <a:r>
              <a:rPr lang="uk-UA" sz="2600" dirty="0"/>
              <a:t>), комп'ютер ‒ комплекс технічних засобів, призначених для автоматичної обробки інформації в процесі вирішення обчислювальних і інформаційних завдань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3150118"/>
              </p:ext>
            </p:extLst>
          </p:nvPr>
        </p:nvGraphicFramePr>
        <p:xfrm>
          <a:off x="152400" y="3019926"/>
          <a:ext cx="8610600" cy="383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809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Технологічні і економічні аспекти розвитку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990600"/>
            <a:ext cx="7396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Технологічні і економічні аспекти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153" y="1828800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Гордон Мур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609600" y="2551430"/>
            <a:ext cx="7010399" cy="3925570"/>
            <a:chOff x="1863" y="5033"/>
            <a:chExt cx="6579" cy="3244"/>
          </a:xfrm>
        </p:grpSpPr>
        <p:pic>
          <p:nvPicPr>
            <p:cNvPr id="12" name="Рисунок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65"/>
            <a:stretch>
              <a:fillRect/>
            </a:stretch>
          </p:blipFill>
          <p:spPr bwMode="auto">
            <a:xfrm>
              <a:off x="2864" y="5033"/>
              <a:ext cx="5578" cy="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17" y="7792"/>
              <a:ext cx="1425" cy="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323850" algn="just">
                <a:spcAft>
                  <a:spcPts val="0"/>
                </a:spcAft>
              </a:pPr>
              <a:r>
                <a:rPr lang="uk-UA" sz="1200">
                  <a:effectLst/>
                  <a:latin typeface="Times New Roman"/>
                  <a:ea typeface="Times New Roman"/>
                  <a:cs typeface="Times New Roman"/>
                </a:rPr>
                <a:t>роки</a:t>
              </a:r>
              <a:endParaRPr lang="uk-UA" sz="10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863" y="5381"/>
              <a:ext cx="1001" cy="20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indent="323850" algn="just">
                <a:spcAft>
                  <a:spcPts val="0"/>
                </a:spcAft>
              </a:pPr>
              <a:r>
                <a:rPr lang="uk-UA" sz="2400" dirty="0">
                  <a:effectLst/>
                  <a:latin typeface="Times New Roman"/>
                  <a:ea typeface="Times New Roman"/>
                  <a:cs typeface="Times New Roman"/>
                </a:rPr>
                <a:t>Кількість транзисторів</a:t>
              </a: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Гордон Мур (Gordon Moor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18" y="4050933"/>
            <a:ext cx="1771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05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Технологічні і економічні аспекти розвитку</a:t>
            </a:r>
            <a:r>
              <a:rPr lang="uk-UA" sz="2000" b="1" dirty="0"/>
              <a:t>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990600"/>
            <a:ext cx="308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823" y="762000"/>
            <a:ext cx="8610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І закон ПЗ - Натан </a:t>
            </a:r>
            <a:r>
              <a:rPr lang="uk-UA" sz="2800" b="1" dirty="0" err="1"/>
              <a:t>Мірвольд</a:t>
            </a:r>
            <a:r>
              <a:rPr lang="uk-UA" sz="2800" b="1" dirty="0"/>
              <a:t> (</a:t>
            </a:r>
            <a:r>
              <a:rPr lang="en-US" sz="2800" b="1" dirty="0"/>
              <a:t>Microsoft</a:t>
            </a:r>
            <a:r>
              <a:rPr lang="uk-UA" sz="2800" b="1" dirty="0"/>
              <a:t>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295400"/>
            <a:ext cx="88392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/>
              <a:t>«Програмне забезпечення - це газ. Він поширюється і повністю заповнює резервуар, в якому знаходиться»</a:t>
            </a:r>
            <a:endParaRPr lang="en-US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5083150"/>
              </p:ext>
            </p:extLst>
          </p:nvPr>
        </p:nvGraphicFramePr>
        <p:xfrm>
          <a:off x="228600" y="2590800"/>
          <a:ext cx="8951495" cy="407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Патентний трол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8" y="2895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4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6654"/>
              </p:ext>
            </p:extLst>
          </p:nvPr>
        </p:nvGraphicFramePr>
        <p:xfrm>
          <a:off x="228600" y="914400"/>
          <a:ext cx="8763000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3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2110527"/>
              </p:ext>
            </p:extLst>
          </p:nvPr>
        </p:nvGraphicFramePr>
        <p:xfrm>
          <a:off x="228600" y="1143000"/>
          <a:ext cx="84582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189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2110527"/>
              </p:ext>
            </p:extLst>
          </p:nvPr>
        </p:nvGraphicFramePr>
        <p:xfrm>
          <a:off x="381000" y="1143000"/>
          <a:ext cx="83058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189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2110527"/>
              </p:ext>
            </p:extLst>
          </p:nvPr>
        </p:nvGraphicFramePr>
        <p:xfrm>
          <a:off x="381000" y="1143000"/>
          <a:ext cx="83058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189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228600" y="838200"/>
            <a:ext cx="3048000" cy="838200"/>
            <a:chOff x="3349564" y="872172"/>
            <a:chExt cx="3245002" cy="989330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3349564" y="872172"/>
              <a:ext cx="3245002" cy="98933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3349564" y="872172"/>
              <a:ext cx="3245002" cy="989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500" kern="1200"/>
                <a:t>Універсальні</a:t>
              </a:r>
            </a:p>
          </p:txBody>
        </p:sp>
      </p:grpSp>
      <p:graphicFrame>
        <p:nvGraphicFramePr>
          <p:cNvPr id="17" name="Схема 16"/>
          <p:cNvGraphicFramePr/>
          <p:nvPr/>
        </p:nvGraphicFramePr>
        <p:xfrm>
          <a:off x="228600" y="18288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32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5029200"/>
            <a:ext cx="9144000" cy="4572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Машина Паскаля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43000"/>
            <a:ext cx="68770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3995738" y="6572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1642 р</a:t>
            </a:r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розвитку ЕОТ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2316" y="6035020"/>
            <a:ext cx="8910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2800" dirty="0"/>
              <a:t>Арифметичні операції: +, -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/>
        </p:nvGraphicFramePr>
        <p:xfrm>
          <a:off x="228600" y="24384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28600" y="838200"/>
            <a:ext cx="3245002" cy="989330"/>
            <a:chOff x="3349564" y="2108834"/>
            <a:chExt cx="3245002" cy="989330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3349564" y="2108834"/>
              <a:ext cx="3245002" cy="98933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349564" y="2108834"/>
              <a:ext cx="3245002" cy="989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500" kern="1200"/>
                <a:t>Проблемно-орієнтовані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323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/>
        </p:nvGraphicFramePr>
        <p:xfrm>
          <a:off x="228600" y="2438400"/>
          <a:ext cx="8686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28600" y="990600"/>
            <a:ext cx="3245002" cy="989330"/>
            <a:chOff x="3349564" y="3345497"/>
            <a:chExt cx="3245002" cy="989330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3349564" y="3345497"/>
              <a:ext cx="3245002" cy="98933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3349564" y="3345497"/>
              <a:ext cx="3245002" cy="989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500" kern="1200"/>
                <a:t>Спеціалізовані</a:t>
              </a:r>
              <a:endParaRPr lang="uk-UA" sz="35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7323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2110527"/>
              </p:ext>
            </p:extLst>
          </p:nvPr>
        </p:nvGraphicFramePr>
        <p:xfrm>
          <a:off x="381000" y="1143000"/>
          <a:ext cx="83058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189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ЕіОКТ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Класифікація ЕОМ</a:t>
            </a:r>
          </a:p>
          <a:p>
            <a:pPr algn="ctr">
              <a:defRPr/>
            </a:pPr>
            <a:r>
              <a:rPr lang="uk-UA" sz="2000" dirty="0"/>
              <a:t>Класифікація ЕОМ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2110527"/>
              </p:ext>
            </p:extLst>
          </p:nvPr>
        </p:nvGraphicFramePr>
        <p:xfrm>
          <a:off x="381000" y="1143000"/>
          <a:ext cx="83058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189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та обслуговування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ютерної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техніки</a:t>
            </a:r>
          </a:p>
          <a:p>
            <a:pPr algn="ctr">
              <a:defRPr/>
            </a:pPr>
            <a:r>
              <a:rPr lang="uk-UA" dirty="0"/>
              <a:t>Класифікація ЕОМ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504859"/>
              </p:ext>
            </p:extLst>
          </p:nvPr>
        </p:nvGraphicFramePr>
        <p:xfrm>
          <a:off x="292893" y="351239"/>
          <a:ext cx="845820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14" y="3669829"/>
            <a:ext cx="3710586" cy="3176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98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та обслуговування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ютерної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техніки</a:t>
            </a:r>
          </a:p>
          <a:p>
            <a:pPr algn="ctr">
              <a:defRPr/>
            </a:pPr>
            <a:r>
              <a:rPr lang="uk-UA" dirty="0"/>
              <a:t>Класифікація ЕОМ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84479"/>
              </p:ext>
            </p:extLst>
          </p:nvPr>
        </p:nvGraphicFramePr>
        <p:xfrm>
          <a:off x="292893" y="351239"/>
          <a:ext cx="845820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677752"/>
            <a:ext cx="4319588" cy="27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5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та обслуговування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ютерної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техніки</a:t>
            </a:r>
          </a:p>
          <a:p>
            <a:pPr algn="ctr">
              <a:defRPr/>
            </a:pPr>
            <a:r>
              <a:rPr lang="uk-UA" dirty="0"/>
              <a:t>Класифікація ЕОМ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439684"/>
              </p:ext>
            </p:extLst>
          </p:nvPr>
        </p:nvGraphicFramePr>
        <p:xfrm>
          <a:off x="292893" y="2667000"/>
          <a:ext cx="845820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6" y="914400"/>
            <a:ext cx="3944478" cy="2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27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та обслуговування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ютерної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техніки</a:t>
            </a:r>
          </a:p>
          <a:p>
            <a:pPr algn="ctr">
              <a:defRPr/>
            </a:pPr>
            <a:r>
              <a:rPr lang="uk-UA" dirty="0"/>
              <a:t>Класифікація ЕОМ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88418"/>
              </p:ext>
            </p:extLst>
          </p:nvPr>
        </p:nvGraphicFramePr>
        <p:xfrm>
          <a:off x="292893" y="890337"/>
          <a:ext cx="845820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94" y="3962400"/>
            <a:ext cx="4107982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29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та обслуговування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ютерної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техніки</a:t>
            </a:r>
          </a:p>
          <a:p>
            <a:pPr algn="ctr">
              <a:defRPr/>
            </a:pPr>
            <a:r>
              <a:rPr lang="uk-UA" dirty="0"/>
              <a:t>Класифікація ЕОМ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640268"/>
              </p:ext>
            </p:extLst>
          </p:nvPr>
        </p:nvGraphicFramePr>
        <p:xfrm>
          <a:off x="292893" y="890337"/>
          <a:ext cx="845820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1212"/>
            <a:ext cx="3601453" cy="2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28600" y="871538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457200"/>
            <a:ext cx="8434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/>
              <a:t>Висновки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70" y="-6965"/>
            <a:ext cx="8434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АПК - Отримання інформації про архітектуру ПК. Утиліти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5484822"/>
              </p:ext>
            </p:extLst>
          </p:nvPr>
        </p:nvGraphicFramePr>
        <p:xfrm>
          <a:off x="228600" y="762000"/>
          <a:ext cx="864155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1557609"/>
              </p:ext>
            </p:extLst>
          </p:nvPr>
        </p:nvGraphicFramePr>
        <p:xfrm>
          <a:off x="0" y="5029200"/>
          <a:ext cx="914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298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4343401"/>
            <a:ext cx="8991600" cy="762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err="1"/>
              <a:t>Ступінчастий</a:t>
            </a:r>
            <a:r>
              <a:rPr lang="ru-RU" sz="2800" dirty="0"/>
              <a:t> </a:t>
            </a:r>
            <a:r>
              <a:rPr lang="ru-RU" sz="2800" dirty="0" err="1"/>
              <a:t>обчислювач</a:t>
            </a:r>
            <a:r>
              <a:rPr lang="ru-RU" sz="2800" dirty="0"/>
              <a:t> </a:t>
            </a:r>
            <a:r>
              <a:rPr lang="ru-RU" sz="2800" dirty="0" err="1"/>
              <a:t>Лейбніца</a:t>
            </a:r>
            <a:r>
              <a:rPr lang="ru-RU" sz="2800" dirty="0"/>
              <a:t>: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10400" cy="234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3954463" y="8382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1673 р </a:t>
            </a:r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2400" y="6035020"/>
            <a:ext cx="8910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2800" dirty="0"/>
              <a:t>Арифметичні операції: +, -, *, /, х</a:t>
            </a:r>
            <a:r>
              <a:rPr lang="uk-UA" sz="2800" baseline="30000" dirty="0"/>
              <a:t>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23925"/>
            <a:ext cx="8991600" cy="59991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800" dirty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800" i="1" dirty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800" i="1" dirty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i="1">
                <a:effectLst/>
              </a:rPr>
              <a:t>Самый </a:t>
            </a:r>
            <a:r>
              <a:rPr lang="ru-RU" sz="2800" i="1" dirty="0">
                <a:effectLst/>
              </a:rPr>
              <a:t>лучший компьютер, к тому же единственный, который можно производить в большом количестве с помощью неквалифицированного труда, - это человек.</a:t>
            </a:r>
            <a:br>
              <a:rPr lang="ru-RU" sz="2800" i="1" dirty="0"/>
            </a:br>
            <a:endParaRPr lang="ru-RU" sz="2800" i="1" dirty="0"/>
          </a:p>
          <a:p>
            <a:pPr marL="0" indent="0" algn="r">
              <a:buFont typeface="Wingdings" pitchFamily="2" charset="2"/>
              <a:buNone/>
              <a:defRPr/>
            </a:pPr>
            <a:r>
              <a:rPr lang="ru-RU" sz="2800">
                <a:effectLst/>
              </a:rPr>
              <a:t>В</a:t>
            </a:r>
            <a:r>
              <a:rPr lang="ru-RU" sz="2800" dirty="0">
                <a:effectLst/>
              </a:rPr>
              <a:t>. фон Браун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28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0"/>
            <a:ext cx="8686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та обслуговування 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ютерної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Корисне та цікаве про…</a:t>
            </a:r>
          </a:p>
          <a:p>
            <a:pPr algn="ctr">
              <a:defRPr/>
            </a:pP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25988" y="5715000"/>
            <a:ext cx="2139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800" dirty="0">
                <a:latin typeface="+mj-lt"/>
              </a:rPr>
              <a:t>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3681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-20638" y="4999038"/>
            <a:ext cx="4191001" cy="781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/>
              <a:t>Частина диференційної машина </a:t>
            </a:r>
            <a:r>
              <a:rPr lang="uk-UA" sz="2400" dirty="0" err="1"/>
              <a:t>Беббіджа</a:t>
            </a:r>
            <a:endParaRPr lang="uk-UA" sz="2400" dirty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57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46" y="1131888"/>
            <a:ext cx="3351929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розвитку ЕОТ</a:t>
            </a:r>
          </a:p>
        </p:txBody>
      </p:sp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1497013" y="7985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1832 р.</a:t>
            </a:r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2400" y="5791200"/>
            <a:ext cx="89106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2800" dirty="0"/>
              <a:t>Арифметичні операції: +, -, *, /, х</a:t>
            </a:r>
            <a:r>
              <a:rPr lang="uk-UA" sz="2800" baseline="30000" dirty="0"/>
              <a:t>2</a:t>
            </a:r>
            <a:r>
              <a:rPr lang="uk-UA" sz="2800" dirty="0"/>
              <a:t>, точність до 6 знака, друк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41838"/>
            <a:ext cx="8229600" cy="1741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dirty="0"/>
              <a:t>Апарат </a:t>
            </a:r>
            <a:r>
              <a:rPr lang="ru-RU" dirty="0"/>
              <a:t>П. Л. </a:t>
            </a:r>
            <a:r>
              <a:rPr lang="ru-RU" dirty="0" err="1"/>
              <a:t>Чебишева</a:t>
            </a:r>
            <a:r>
              <a:rPr lang="ru-RU" dirty="0"/>
              <a:t>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9188"/>
            <a:ext cx="77724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розвитку ЕОТ</a:t>
            </a: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3956050" y="730250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1881 р. </a:t>
            </a:r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0962" y="6035020"/>
            <a:ext cx="9063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2800" dirty="0"/>
              <a:t>Арифметичні операції: +, -, *, /, автоматизація</a:t>
            </a:r>
            <a:endParaRPr lang="uk-UA" sz="2800" baseline="3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розвитку ЕОТ</a:t>
            </a: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3482975" y="817563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Кінець </a:t>
            </a:r>
            <a:r>
              <a:rPr lang="en-US"/>
              <a:t>XIX </a:t>
            </a:r>
            <a:r>
              <a:rPr lang="ru-RU"/>
              <a:t>с</a:t>
            </a:r>
            <a:r>
              <a:rPr lang="uk-UA"/>
              <a:t>т</a:t>
            </a:r>
            <a:r>
              <a:rPr lang="ru-RU"/>
              <a:t>.</a:t>
            </a:r>
            <a:endParaRPr lang="uk-UA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955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err="1">
                <a:effectLst/>
              </a:rPr>
              <a:t>Автоматизована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обробка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даних</a:t>
            </a:r>
            <a:r>
              <a:rPr lang="ru-RU" sz="2800" dirty="0">
                <a:effectLst/>
              </a:rPr>
              <a:t> </a:t>
            </a:r>
          </a:p>
          <a:p>
            <a:pPr>
              <a:defRPr/>
            </a:pPr>
            <a:r>
              <a:rPr lang="ru-RU" sz="2800" dirty="0" err="1">
                <a:effectLst/>
              </a:rPr>
              <a:t>Розшифровка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інформації</a:t>
            </a:r>
            <a:r>
              <a:rPr lang="ru-RU" sz="2800" dirty="0">
                <a:effectLst/>
              </a:rPr>
              <a:t> з перфокарт </a:t>
            </a:r>
            <a:r>
              <a:rPr lang="ru-RU" sz="2800" dirty="0" err="1">
                <a:effectLst/>
              </a:rPr>
              <a:t>електричним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струмом</a:t>
            </a:r>
            <a:endParaRPr lang="uk-UA" sz="2800" dirty="0"/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152400" y="6096000"/>
            <a:ext cx="407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dirty="0"/>
              <a:t>Табулятор </a:t>
            </a:r>
            <a:r>
              <a:rPr lang="ru-RU" sz="2800" dirty="0" err="1"/>
              <a:t>Холлеріта</a:t>
            </a:r>
            <a:endParaRPr lang="uk-UA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" y="0"/>
            <a:ext cx="868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Експлуатація і обслуговування комп'ютерної техніки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розвитку ЕОТ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482975" y="817563"/>
            <a:ext cx="1084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/>
              <a:t>1936 р</a:t>
            </a:r>
            <a:r>
              <a:rPr lang="ru-RU"/>
              <a:t>.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45307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err="1">
                <a:effectLst/>
              </a:rPr>
              <a:t>Застосування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алгоритмів</a:t>
            </a:r>
            <a:r>
              <a:rPr lang="ru-RU" sz="2800" dirty="0">
                <a:effectLst/>
              </a:rPr>
              <a:t> для </a:t>
            </a:r>
            <a:r>
              <a:rPr lang="ru-RU" sz="2800" dirty="0" err="1">
                <a:effectLst/>
              </a:rPr>
              <a:t>роботи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обчислювальної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машини</a:t>
            </a:r>
            <a:endParaRPr lang="uk-UA" sz="2800" dirty="0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52400" y="6096000"/>
            <a:ext cx="5703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Машина Тьюрінга (Кембрідж)</a:t>
            </a:r>
            <a:endParaRPr lang="uk-UA" sz="2800"/>
          </a:p>
        </p:txBody>
      </p:sp>
      <p:pic>
        <p:nvPicPr>
          <p:cNvPr id="10246" name="Picture 2" descr="http://t2.gstatic.com/images?q=tbn:ANd9GcTXIVd2l56csR8yIfQvJF56ANlBiUx4ZI5XRFVFogP3rkBQrWR4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2146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28600" y="685800"/>
            <a:ext cx="8586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3580</TotalTime>
  <Words>2223</Words>
  <Application>Microsoft Office PowerPoint</Application>
  <PresentationFormat>Экран (4:3)</PresentationFormat>
  <Paragraphs>402</Paragraphs>
  <Slides>50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Verdana</vt:lpstr>
      <vt:lpstr>Wingdings</vt:lpstr>
      <vt:lpstr>Ясность</vt:lpstr>
      <vt:lpstr>Презентация PowerPoint</vt:lpstr>
      <vt:lpstr>Мета: дослідити основні аспекти розвитку електронно-обчислювальної техніки; ознайомитись із параметрами класифікації ЕОМ.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Apple II - 1968</vt:lpstr>
      <vt:lpstr>Altair8800 – 1975 р.</vt:lpstr>
      <vt:lpstr>IBM PC – 12.08.1981</vt:lpstr>
      <vt:lpstr>IBM PC jr – 1984</vt:lpstr>
      <vt:lpstr>IBM PC АТ – 1984</vt:lpstr>
      <vt:lpstr>Macintosh – 1984</vt:lpstr>
      <vt:lpstr>Презентация PowerPoint</vt:lpstr>
      <vt:lpstr>Презентация PowerPoint</vt:lpstr>
      <vt:lpstr>Презентация PowerPoint</vt:lpstr>
      <vt:lpstr>VI етап - нейротехнології</vt:lpstr>
      <vt:lpstr>VI етап - нейротехнології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Zoe</cp:lastModifiedBy>
  <cp:revision>113</cp:revision>
  <cp:lastPrinted>1601-01-01T00:00:00Z</cp:lastPrinted>
  <dcterms:created xsi:type="dcterms:W3CDTF">1601-01-01T00:00:00Z</dcterms:created>
  <dcterms:modified xsi:type="dcterms:W3CDTF">2021-10-12T15:26:54Z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1444318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  <property fmtid="{D5CDD505-2E9C-101B-9397-08002B2CF9AE}" pid="5" name="Version">
    <vt:i4>1</vt:i4>
  </property>
</Properties>
</file>