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321" r:id="rId3"/>
    <p:sldId id="304" r:id="rId4"/>
    <p:sldId id="303" r:id="rId5"/>
    <p:sldId id="299" r:id="rId6"/>
    <p:sldId id="307" r:id="rId7"/>
    <p:sldId id="301" r:id="rId8"/>
    <p:sldId id="300" r:id="rId9"/>
    <p:sldId id="302" r:id="rId10"/>
    <p:sldId id="306" r:id="rId11"/>
    <p:sldId id="305" r:id="rId12"/>
    <p:sldId id="309" r:id="rId13"/>
    <p:sldId id="310" r:id="rId14"/>
    <p:sldId id="311" r:id="rId15"/>
    <p:sldId id="312" r:id="rId16"/>
    <p:sldId id="314" r:id="rId17"/>
    <p:sldId id="313" r:id="rId18"/>
    <p:sldId id="316" r:id="rId19"/>
    <p:sldId id="319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E8"/>
    <a:srgbClr val="FFE0C1"/>
    <a:srgbClr val="FFFBF7"/>
    <a:srgbClr val="EDF6F9"/>
    <a:srgbClr val="7A3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C0E56C0-C1F6-4932-83F2-8A07FA1D49A4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C0F708C-AFA2-45B1-90ED-C6A9CC629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025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0F708C-AFA2-45B1-90ED-C6A9CC629A68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78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D817D-44B1-4D28-BECB-626324BF3BDD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FA0A2-0ED4-4F4E-84CE-7B9B9136C7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48F4A-BD05-4107-9DCF-F7CC2322B9DC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BBF5B-14A8-48FA-BF14-62891AEF8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0405F-4B9D-4AF9-899F-802C27954480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C3EC-00A6-41FB-9F61-8A6679AC8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36500-6CA0-4EA2-86C0-37F47447F073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737F5-1A4C-406B-B960-EE53C7662E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90935-1AC6-4D33-B4C7-A57CF30BEF0B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CFA1A-FD2C-426B-BC5F-432B9A4468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F7963-0DA7-4F23-B6AB-76D2312B2628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CE1C4-40B2-485A-B3A2-1DC0B9C7B6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13BCD-D699-4622-B9AC-345081E67D32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15830-BB1A-4FAD-A449-E40D2D5905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0521D-33C6-4D92-AD9D-5E622D46B19B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3A5F8-D740-478A-891F-4461F764EB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9B3B0-604A-4972-AB66-4993BD782A43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1F371-34EF-4F26-B028-7C4FA2E6C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FD4DA-80C4-43D9-A549-EF8D1171AA84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BA278-4C88-4F1C-ADD9-1E5005B3E1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1E2B9-D39B-4334-94AB-D02B666D3193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2E5FF-D119-45A8-9F57-9877F26BC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1DF68F-0C89-41E6-865F-E97D17E1613F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CCBAF2-6339-463B-92CC-D6C388928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281" y="353734"/>
            <a:ext cx="7776864" cy="313932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Вплив електричного струму на організм людини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5517232"/>
            <a:ext cx="5431831" cy="461665"/>
          </a:xfrm>
          <a:prstGeom prst="rect">
            <a:avLst/>
          </a:prstGeom>
          <a:gradFill>
            <a:gsLst>
              <a:gs pos="0">
                <a:srgbClr val="FF0000"/>
              </a:gs>
              <a:gs pos="97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/>
              <a:t>Приклад </a:t>
            </a:r>
            <a:r>
              <a:rPr lang="uk-UA" sz="2400" b="1" dirty="0" err="1" smtClean="0"/>
              <a:t>проєкту</a:t>
            </a:r>
            <a:r>
              <a:rPr lang="uk-UA" sz="2400" b="1" dirty="0" smtClean="0"/>
              <a:t>!!!!</a:t>
            </a:r>
            <a:endParaRPr lang="uk-UA" sz="2400" b="1" dirty="0" smtClean="0"/>
          </a:p>
        </p:txBody>
      </p:sp>
      <p:pic>
        <p:nvPicPr>
          <p:cNvPr id="1026" name="Picture 2" descr="C:\картинки\image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76" y="3368583"/>
            <a:ext cx="3960440" cy="226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822" y="3708461"/>
            <a:ext cx="2332369" cy="3068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ntonio Vivaldi - Spring (The Four Season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6997" y="1166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060"/>
            <a:ext cx="2232248" cy="219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132856"/>
            <a:ext cx="8692639" cy="4536504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uk-UA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Біологічна дія </a:t>
            </a:r>
            <a:r>
              <a:rPr lang="uk-UA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струму проявляється у подразненні і збуренні живих тканин організму, яке може привести до мимовільного непередбачуваного скорочення м'язів. </a:t>
            </a:r>
          </a:p>
          <a:p>
            <a:pPr algn="just">
              <a:spcBef>
                <a:spcPts val="0"/>
              </a:spcBef>
            </a:pP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Механічна дія </a:t>
            </a:r>
            <a:r>
              <a:rPr lang="uk-UA" sz="3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струму виявляється </a:t>
            </a: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розриві, розшаруванні та інших пошкодженнях різних тканин організму.</a:t>
            </a:r>
            <a:endParaRPr lang="uk-UA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84" y="241251"/>
            <a:ext cx="1782663" cy="17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1251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6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Ступені впливу струму на організм людини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"/>
          <a:stretch/>
        </p:blipFill>
        <p:spPr>
          <a:xfrm>
            <a:off x="65359" y="1556792"/>
            <a:ext cx="8899130" cy="5040560"/>
          </a:xfrm>
        </p:spPr>
      </p:pic>
    </p:spTree>
    <p:extLst>
      <p:ext uri="{BB962C8B-B14F-4D97-AF65-F5344CB8AC3E}">
        <p14:creationId xmlns:p14="http://schemas.microsoft.com/office/powerpoint/2010/main" val="30531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041224">
            <a:off x="771162" y="1586705"/>
            <a:ext cx="8229600" cy="4270924"/>
          </a:xfrm>
        </p:spPr>
        <p:txBody>
          <a:bodyPr/>
          <a:lstStyle/>
          <a:p>
            <a:r>
              <a:rPr lang="uk-UA" sz="6000" dirty="0" smtClean="0">
                <a:solidFill>
                  <a:srgbClr val="FF0000"/>
                </a:solidFill>
                <a:latin typeface="Arial Black" pitchFamily="34" charset="0"/>
                <a:cs typeface="Arabic Typesetting" pitchFamily="66" charset="-78"/>
              </a:rPr>
              <a:t>Від чого залежать наслідки ураження електричним </a:t>
            </a:r>
            <a:br>
              <a:rPr lang="uk-UA" sz="6000" dirty="0" smtClean="0">
                <a:solidFill>
                  <a:srgbClr val="FF0000"/>
                </a:solidFill>
                <a:latin typeface="Arial Black" pitchFamily="34" charset="0"/>
                <a:cs typeface="Arabic Typesetting" pitchFamily="66" charset="-78"/>
              </a:rPr>
            </a:br>
            <a:r>
              <a:rPr lang="uk-UA" sz="6000" dirty="0" smtClean="0">
                <a:solidFill>
                  <a:srgbClr val="FF0000"/>
                </a:solidFill>
                <a:latin typeface="Arial Black" pitchFamily="34" charset="0"/>
                <a:cs typeface="Arabic Typesetting" pitchFamily="66" charset="-78"/>
              </a:rPr>
              <a:t>струмом?</a:t>
            </a:r>
            <a:endParaRPr lang="ru-RU" sz="6000" dirty="0">
              <a:solidFill>
                <a:srgbClr val="FF0000"/>
              </a:solidFill>
              <a:latin typeface="Arial Black" pitchFamily="34" charset="0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630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uk-UA" b="1" dirty="0" smtClean="0"/>
              <a:t>Характер</a:t>
            </a:r>
            <a:r>
              <a:rPr lang="uk-UA" dirty="0" smtClean="0"/>
              <a:t> </a:t>
            </a:r>
            <a:r>
              <a:rPr lang="uk-UA" b="1" dirty="0" smtClean="0"/>
              <a:t>струму</a:t>
            </a:r>
            <a:endParaRPr lang="ru-RU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uk-UA" sz="3600" dirty="0" smtClean="0"/>
              <a:t>ПОСТІЙНИЙ</a:t>
            </a: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830189"/>
          </a:xfrm>
          <a:solidFill>
            <a:srgbClr val="FFFBF7"/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Людське тіло менш чутливе до постійного струму. 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uk-UA" sz="3600" dirty="0" smtClean="0"/>
              <a:t>ЗМІННИЙ</a:t>
            </a:r>
            <a:endParaRPr lang="ru-RU" sz="360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1830189"/>
          </a:xfrm>
          <a:solidFill>
            <a:srgbClr val="EDF6F9"/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Найнебезпечніший — змінний струм частотою 50—60 Гц.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8117" y="4166435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Пам’ятайте, що опір людського тіла зменшується зі збільшенням часу дії струму. Тому, дуже важливо швидко усунути контакт потерпілого зі струмопровідними частинами.</a:t>
            </a:r>
            <a:endParaRPr lang="uk-UA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2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380"/>
            <a:ext cx="8229600" cy="1143000"/>
          </a:xfrm>
        </p:spPr>
        <p:txBody>
          <a:bodyPr/>
          <a:lstStyle/>
          <a:p>
            <a:r>
              <a:rPr lang="uk-UA" b="1" dirty="0" smtClean="0"/>
              <a:t>Сила</a:t>
            </a:r>
            <a:r>
              <a:rPr lang="uk-UA" dirty="0" smtClean="0"/>
              <a:t> </a:t>
            </a:r>
            <a:r>
              <a:rPr lang="uk-UA" b="1" dirty="0" smtClean="0"/>
              <a:t>струму</a:t>
            </a:r>
            <a:endParaRPr lang="ru-RU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0" r="-58" b="-1"/>
          <a:stretch/>
        </p:blipFill>
        <p:spPr>
          <a:xfrm>
            <a:off x="251520" y="1772816"/>
            <a:ext cx="8663185" cy="2736304"/>
          </a:xfrm>
        </p:spPr>
      </p:pic>
      <p:sp>
        <p:nvSpPr>
          <p:cNvPr id="9" name="Прямоугольник 8"/>
          <p:cNvSpPr/>
          <p:nvPr/>
        </p:nvSpPr>
        <p:spPr>
          <a:xfrm>
            <a:off x="827584" y="5013176"/>
            <a:ext cx="7848872" cy="1200329"/>
          </a:xfrm>
          <a:prstGeom prst="rect">
            <a:avLst/>
          </a:prstGeom>
          <a:solidFill>
            <a:srgbClr val="FEF2E8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Чим більший за величиною струм, тим небезпечніше його дія!</a:t>
            </a:r>
            <a:endParaRPr lang="uk-UA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07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5112568" cy="3312368"/>
          </a:xfrm>
        </p:spPr>
        <p:txBody>
          <a:bodyPr/>
          <a:lstStyle/>
          <a:p>
            <a:pPr marL="0" indent="0" algn="just">
              <a:buNone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Прийнято вважати смертельно небезпечним для людини струм промислової частоти 50 Гц і величиною 0,05 А (50 мА).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6" b="14188"/>
          <a:stretch/>
        </p:blipFill>
        <p:spPr bwMode="auto">
          <a:xfrm>
            <a:off x="251520" y="4451096"/>
            <a:ext cx="8711266" cy="204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12933"/>
            <a:ext cx="2952328" cy="394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2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0"/>
            <a:ext cx="1865313" cy="13287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172400" cy="1143000"/>
          </a:xfrm>
        </p:spPr>
        <p:txBody>
          <a:bodyPr/>
          <a:lstStyle/>
          <a:p>
            <a:r>
              <a:rPr lang="uk-UA" b="1" dirty="0" smtClean="0"/>
              <a:t>Шлях протікання в тілі людини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034" y="1040658"/>
            <a:ext cx="8517632" cy="1800200"/>
          </a:xfrm>
        </p:spPr>
        <p:txBody>
          <a:bodyPr/>
          <a:lstStyle/>
          <a:p>
            <a:pPr marL="0" indent="0" algn="just">
              <a:buNone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Найнебезпечніші шляхи: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руки — ноги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рука —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рука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коли найбільша частина струму проходить через </a:t>
            </a:r>
            <a:r>
              <a:rPr lang="uk-UA" sz="3600" u="sng" dirty="0" smtClean="0">
                <a:latin typeface="Times New Roman" pitchFamily="18" charset="0"/>
                <a:cs typeface="Times New Roman" pitchFamily="18" charset="0"/>
              </a:rPr>
              <a:t>серце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9029700" cy="397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5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Чинники, які впливають на ступінь ураження струмом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" y="1844824"/>
            <a:ext cx="5987008" cy="449309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Часу проходження через організм.</a:t>
            </a:r>
          </a:p>
          <a:p>
            <a:pPr marL="514350" indent="-514350"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Напруги і частоти струму.</a:t>
            </a:r>
          </a:p>
          <a:p>
            <a:pPr marL="514350" indent="-514350"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Опору людини.</a:t>
            </a:r>
          </a:p>
          <a:p>
            <a:pPr marL="514350" indent="-514350"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Фізичного стану людини.</a:t>
            </a:r>
          </a:p>
          <a:p>
            <a:pPr marL="514350" indent="-514350"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Умов зовнішнього середовища.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0"/>
          <a:stretch/>
        </p:blipFill>
        <p:spPr bwMode="auto">
          <a:xfrm>
            <a:off x="6004387" y="1844824"/>
            <a:ext cx="2878121" cy="474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2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/>
          <a:lstStyle/>
          <a:p>
            <a:r>
              <a:rPr lang="uk-UA" b="1" dirty="0" smtClean="0"/>
              <a:t>Правила поводження з електричними приладами та пристроями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8446219" cy="4072643"/>
          </a:xfrm>
        </p:spPr>
      </p:pic>
    </p:spTree>
    <p:extLst>
      <p:ext uri="{BB962C8B-B14F-4D97-AF65-F5344CB8AC3E}">
        <p14:creationId xmlns:p14="http://schemas.microsoft.com/office/powerpoint/2010/main" val="310211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Картинки по запросу анимация огонь на прозрачном фон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441" y="3737954"/>
            <a:ext cx="1968153" cy="297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/>
          <a:lstStyle/>
          <a:p>
            <a:r>
              <a:rPr lang="uk-UA" b="1" dirty="0" smtClean="0"/>
              <a:t>Правила поводження з електричними приладами та пристроями</a:t>
            </a:r>
            <a:endParaRPr lang="ru-RU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323817"/>
            <a:ext cx="8445624" cy="1753256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разі займання електричного обладнання насамперед потрібно його знеструмити та викликати пожежників.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104455" cy="307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79674"/>
            <a:ext cx="2520280" cy="246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8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68560" y="476672"/>
            <a:ext cx="5326360" cy="1470025"/>
          </a:xfrm>
        </p:spPr>
        <p:txBody>
          <a:bodyPr/>
          <a:lstStyle/>
          <a:p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проекту</a:t>
            </a:r>
            <a:endParaRPr lang="uk-UA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988840"/>
            <a:ext cx="7632848" cy="3672408"/>
          </a:xfrm>
        </p:spPr>
        <p:txBody>
          <a:bodyPr/>
          <a:lstStyle/>
          <a:p>
            <a:pPr algn="l"/>
            <a:r>
              <a:rPr lang="uk-UA" dirty="0" smtClean="0">
                <a:solidFill>
                  <a:schemeClr val="tx1"/>
                </a:solidFill>
              </a:rPr>
              <a:t>1.Що таке електричний струм?</a:t>
            </a:r>
          </a:p>
          <a:p>
            <a:pPr algn="l"/>
            <a:r>
              <a:rPr lang="uk-UA" dirty="0" smtClean="0">
                <a:solidFill>
                  <a:schemeClr val="tx1"/>
                </a:solidFill>
              </a:rPr>
              <a:t>2.Вплив електричного струму на людину.</a:t>
            </a:r>
          </a:p>
          <a:p>
            <a:pPr algn="l"/>
            <a:r>
              <a:rPr lang="uk-UA" dirty="0" smtClean="0">
                <a:solidFill>
                  <a:schemeClr val="tx1"/>
                </a:solidFill>
              </a:rPr>
              <a:t>3.Причини ураження струмом.</a:t>
            </a:r>
          </a:p>
          <a:p>
            <a:pPr algn="l"/>
            <a:r>
              <a:rPr lang="uk-UA" dirty="0" smtClean="0">
                <a:solidFill>
                  <a:schemeClr val="tx1"/>
                </a:solidFill>
              </a:rPr>
              <a:t>4.Наслідки ураження електричним струмом.</a:t>
            </a:r>
          </a:p>
          <a:p>
            <a:pPr algn="l"/>
            <a:r>
              <a:rPr lang="uk-UA" dirty="0" smtClean="0">
                <a:solidFill>
                  <a:schemeClr val="tx1"/>
                </a:solidFill>
              </a:rPr>
              <a:t>5.Правила поводження з ел. </a:t>
            </a:r>
            <a:r>
              <a:rPr lang="uk-UA" dirty="0">
                <a:solidFill>
                  <a:schemeClr val="tx1"/>
                </a:solidFill>
              </a:rPr>
              <a:t>п</a:t>
            </a:r>
            <a:r>
              <a:rPr lang="uk-UA" dirty="0" smtClean="0">
                <a:solidFill>
                  <a:schemeClr val="tx1"/>
                </a:solidFill>
              </a:rPr>
              <a:t>риладами.</a:t>
            </a: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2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uk-UA" b="1" dirty="0" smtClean="0"/>
              <a:t>Електричний струм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100" y="892589"/>
            <a:ext cx="8770945" cy="1468760"/>
          </a:xfrm>
        </p:spPr>
        <p:txBody>
          <a:bodyPr/>
          <a:lstStyle/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Це впорядкований (напрямлений) рух заряджених частинок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768" y="2169799"/>
            <a:ext cx="6700232" cy="460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6098" y="3521175"/>
            <a:ext cx="3389430" cy="1898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7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223" y="457287"/>
            <a:ext cx="4320481" cy="5839731"/>
          </a:xfrm>
        </p:spPr>
        <p:txBody>
          <a:bodyPr/>
          <a:lstStyle/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Небезпеку дії електричного струму на людину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вперше встановив винахідник електрохімічного високовольтного джерела напруги     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В. В. Петров. 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04" y="404664"/>
            <a:ext cx="4393635" cy="589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7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9"/>
            <a:ext cx="8712968" cy="3024335"/>
          </a:xfrm>
        </p:spPr>
        <p:txBody>
          <a:bodyPr/>
          <a:lstStyle/>
          <a:p>
            <a:pPr marL="0" indent="0" algn="just">
              <a:buNone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Доторкнувшись до провідника, що знаходиться під напругою, людина включає себе в електричне коло. У цьому випадку через тіло людини проходить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електричний струм.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76" y="3140968"/>
            <a:ext cx="7868128" cy="355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1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381" y="7080"/>
            <a:ext cx="2047619" cy="269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8"/>
          <a:stretch/>
        </p:blipFill>
        <p:spPr bwMode="auto">
          <a:xfrm>
            <a:off x="6689291" y="2996952"/>
            <a:ext cx="2327326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605" y="404664"/>
            <a:ext cx="6984776" cy="6192688"/>
          </a:xfrm>
        </p:spPr>
        <p:txBody>
          <a:bodyPr/>
          <a:lstStyle/>
          <a:p>
            <a:pPr marL="0" indent="0" algn="just">
              <a:lnSpc>
                <a:spcPct val="114000"/>
              </a:lnSpc>
              <a:buNone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Найчастіша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причина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ураження людини електричним струмом — торкання до неізольованих струмопровідних провідників; до провідників із пошкодженою ізоляцією, а також до металевих елементів конструкції машин, і механізмів, які випадково опинилися під напругою.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039" b="3179"/>
          <a:stretch/>
        </p:blipFill>
        <p:spPr bwMode="auto">
          <a:xfrm>
            <a:off x="2555776" y="287934"/>
            <a:ext cx="6369400" cy="628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563888" cy="6858000"/>
          </a:xfrm>
        </p:spPr>
        <p:txBody>
          <a:bodyPr/>
          <a:lstStyle/>
          <a:p>
            <a:r>
              <a:rPr lang="uk-UA" b="1" dirty="0" smtClean="0"/>
              <a:t>Можливі причини ураження електричним струмом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95180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275856" y="4386929"/>
            <a:ext cx="4284725" cy="244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644008" y="2024357"/>
            <a:ext cx="4271766" cy="243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814" y="359502"/>
            <a:ext cx="8445624" cy="2349418"/>
          </a:xfrm>
        </p:spPr>
        <p:txBody>
          <a:bodyPr/>
          <a:lstStyle/>
          <a:p>
            <a:r>
              <a:rPr lang="uk-UA" b="1" dirty="0" smtClean="0"/>
              <a:t>Проходячи крізь організм людини, електричний струм здійснює чотири дії: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564904"/>
            <a:ext cx="4896544" cy="330182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Термічна.</a:t>
            </a:r>
          </a:p>
          <a:p>
            <a:pPr marL="514350" indent="-514350"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Електролітична.</a:t>
            </a:r>
          </a:p>
          <a:p>
            <a:pPr marL="514350" indent="-514350"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Механічна.</a:t>
            </a:r>
          </a:p>
          <a:p>
            <a:pPr marL="514350" indent="-514350"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Біологічна.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74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0"/>
            <a:ext cx="8820472" cy="3528392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uk-UA" sz="3600" b="1" dirty="0" smtClean="0">
                <a:solidFill>
                  <a:srgbClr val="7A3D00"/>
                </a:solidFill>
                <a:latin typeface="Times New Roman" pitchFamily="18" charset="0"/>
                <a:cs typeface="Times New Roman" pitchFamily="18" charset="0"/>
              </a:rPr>
              <a:t>Термічна дія </a:t>
            </a:r>
            <a:r>
              <a:rPr lang="uk-UA" sz="3600" dirty="0" smtClean="0">
                <a:solidFill>
                  <a:srgbClr val="7A3D00"/>
                </a:solidFill>
                <a:latin typeface="Times New Roman" pitchFamily="18" charset="0"/>
                <a:cs typeface="Times New Roman" pitchFamily="18" charset="0"/>
              </a:rPr>
              <a:t>струму полягає в нагріванні тканини, випаровуванні вологи, що викликає опіки.</a:t>
            </a:r>
          </a:p>
          <a:p>
            <a:pPr algn="just">
              <a:spcBef>
                <a:spcPts val="0"/>
              </a:spcBef>
            </a:pP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Електролітична дія </a:t>
            </a:r>
            <a:r>
              <a:rPr lang="uk-UA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струму проявляється в розкладі органічної речовини, в тому числі  крові і лімфи.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52" b="66392"/>
          <a:stretch/>
        </p:blipFill>
        <p:spPr bwMode="auto">
          <a:xfrm>
            <a:off x="1187624" y="3961367"/>
            <a:ext cx="6934788" cy="24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5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650</TotalTime>
  <Words>391</Words>
  <Application>Microsoft Office PowerPoint</Application>
  <PresentationFormat>Экран (4:3)</PresentationFormat>
  <Paragraphs>46</Paragraphs>
  <Slides>19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Мета проекту</vt:lpstr>
      <vt:lpstr>Електричний струм</vt:lpstr>
      <vt:lpstr>Презентация PowerPoint</vt:lpstr>
      <vt:lpstr>Презентация PowerPoint</vt:lpstr>
      <vt:lpstr>Презентация PowerPoint</vt:lpstr>
      <vt:lpstr>Можливі причини ураження електричним струмом</vt:lpstr>
      <vt:lpstr>Проходячи крізь організм людини, електричний струм здійснює чотири дії: </vt:lpstr>
      <vt:lpstr>Презентация PowerPoint</vt:lpstr>
      <vt:lpstr>Презентация PowerPoint</vt:lpstr>
      <vt:lpstr>Ступені впливу струму на організм людини</vt:lpstr>
      <vt:lpstr>Від чого залежать наслідки ураження електричним  струмом?</vt:lpstr>
      <vt:lpstr>Характер струму</vt:lpstr>
      <vt:lpstr>Сила струму</vt:lpstr>
      <vt:lpstr>Презентация PowerPoint</vt:lpstr>
      <vt:lpstr>Шлях протікання в тілі людини</vt:lpstr>
      <vt:lpstr>Чинники, які впливають на ступінь ураження струмом</vt:lpstr>
      <vt:lpstr>Правила поводження з електричними приладами та пристроями</vt:lpstr>
      <vt:lpstr>Правила поводження з електричними приладами та пристроями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Home</cp:lastModifiedBy>
  <cp:revision>63</cp:revision>
  <dcterms:created xsi:type="dcterms:W3CDTF">2011-11-13T13:01:57Z</dcterms:created>
  <dcterms:modified xsi:type="dcterms:W3CDTF">2021-10-12T14:30:42Z</dcterms:modified>
</cp:coreProperties>
</file>