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9" r:id="rId7"/>
    <p:sldId id="274" r:id="rId8"/>
    <p:sldId id="276" r:id="rId9"/>
    <p:sldId id="277" r:id="rId10"/>
    <p:sldId id="262" r:id="rId11"/>
    <p:sldId id="263" r:id="rId12"/>
    <p:sldId id="264" r:id="rId13"/>
    <p:sldId id="265" r:id="rId14"/>
    <p:sldId id="270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5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CE27B-74E5-4907-8025-EAACF2637E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5C0403D-417E-497F-AB64-2089C2535A70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</a:rPr>
            <a:t>1</a:t>
          </a:r>
          <a:endParaRPr lang="uk-UA" dirty="0">
            <a:solidFill>
              <a:srgbClr val="FFC000"/>
            </a:solidFill>
          </a:endParaRPr>
        </a:p>
      </dgm:t>
    </dgm:pt>
    <dgm:pt modelId="{3A760076-0FE1-466B-8AA9-75A28F9A68AF}" type="parTrans" cxnId="{93CEEEF6-BCFC-4DB2-BB40-FA556272D761}">
      <dgm:prSet/>
      <dgm:spPr/>
      <dgm:t>
        <a:bodyPr/>
        <a:lstStyle/>
        <a:p>
          <a:endParaRPr lang="uk-UA"/>
        </a:p>
      </dgm:t>
    </dgm:pt>
    <dgm:pt modelId="{8D83E171-EC6F-494C-9B05-3D37F65716CE}" type="sibTrans" cxnId="{93CEEEF6-BCFC-4DB2-BB40-FA556272D761}">
      <dgm:prSet/>
      <dgm:spPr/>
      <dgm:t>
        <a:bodyPr/>
        <a:lstStyle/>
        <a:p>
          <a:endParaRPr lang="uk-UA"/>
        </a:p>
      </dgm:t>
    </dgm:pt>
    <dgm:pt modelId="{D392B693-FC2C-4821-9265-BD0375D55ABB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F0DBB5AD-7E44-432F-9E2D-44394BA3B7EF}" type="parTrans" cxnId="{DCB42860-462B-43FA-BF4D-D41AF676F35D}">
      <dgm:prSet/>
      <dgm:spPr/>
      <dgm:t>
        <a:bodyPr/>
        <a:lstStyle/>
        <a:p>
          <a:endParaRPr lang="uk-UA"/>
        </a:p>
      </dgm:t>
    </dgm:pt>
    <dgm:pt modelId="{CA7E4C11-314B-4C02-9354-557BC4A93369}" type="sibTrans" cxnId="{DCB42860-462B-43FA-BF4D-D41AF676F35D}">
      <dgm:prSet/>
      <dgm:spPr/>
      <dgm:t>
        <a:bodyPr/>
        <a:lstStyle/>
        <a:p>
          <a:endParaRPr lang="uk-UA"/>
        </a:p>
      </dgm:t>
    </dgm:pt>
    <dgm:pt modelId="{DF6EBE06-10C8-4609-92A2-8E12F441011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13A64159-9AD7-40B4-B9E8-BB0246BA931A}" type="parTrans" cxnId="{4B17C571-C9F7-44A3-B14F-82E38859B019}">
      <dgm:prSet/>
      <dgm:spPr/>
      <dgm:t>
        <a:bodyPr/>
        <a:lstStyle/>
        <a:p>
          <a:endParaRPr lang="uk-UA"/>
        </a:p>
      </dgm:t>
    </dgm:pt>
    <dgm:pt modelId="{A8B0D056-03D8-4432-BD8D-A1E3CD7289C5}" type="sibTrans" cxnId="{4B17C571-C9F7-44A3-B14F-82E38859B019}">
      <dgm:prSet/>
      <dgm:spPr/>
      <dgm:t>
        <a:bodyPr/>
        <a:lstStyle/>
        <a:p>
          <a:endParaRPr lang="uk-UA"/>
        </a:p>
      </dgm:t>
    </dgm:pt>
    <dgm:pt modelId="{DFA399CB-8E6B-47E5-8A62-A47788FECAC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4</a:t>
          </a:r>
          <a:endParaRPr lang="uk-UA" dirty="0"/>
        </a:p>
      </dgm:t>
    </dgm:pt>
    <dgm:pt modelId="{B02E5640-435A-466E-A199-C112B2982675}" type="parTrans" cxnId="{64E87764-1DE7-42D3-BDDC-01AD3F570552}">
      <dgm:prSet/>
      <dgm:spPr/>
      <dgm:t>
        <a:bodyPr/>
        <a:lstStyle/>
        <a:p>
          <a:endParaRPr lang="uk-UA"/>
        </a:p>
      </dgm:t>
    </dgm:pt>
    <dgm:pt modelId="{FC805222-56C6-4ECB-85B8-11C606BC12B0}" type="sibTrans" cxnId="{64E87764-1DE7-42D3-BDDC-01AD3F570552}">
      <dgm:prSet/>
      <dgm:spPr/>
      <dgm:t>
        <a:bodyPr/>
        <a:lstStyle/>
        <a:p>
          <a:endParaRPr lang="uk-UA"/>
        </a:p>
      </dgm:t>
    </dgm:pt>
    <dgm:pt modelId="{342EC06A-05DD-432E-82D8-1B38721AC99D}">
      <dgm:prSet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 знайти невідомий дільник?</a:t>
          </a: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800" b="1" dirty="0"/>
        </a:p>
      </dgm:t>
    </dgm:pt>
    <dgm:pt modelId="{CD3D88DE-871A-4016-AE1B-3770FFC547AD}" type="parTrans" cxnId="{3DBBBA86-0FE7-448A-A8FC-5E57D920A1AC}">
      <dgm:prSet/>
      <dgm:spPr/>
      <dgm:t>
        <a:bodyPr/>
        <a:lstStyle/>
        <a:p>
          <a:endParaRPr lang="uk-UA"/>
        </a:p>
      </dgm:t>
    </dgm:pt>
    <dgm:pt modelId="{2DC4A587-FA07-43AF-9FB3-DA4D1CF62839}" type="sibTrans" cxnId="{3DBBBA86-0FE7-448A-A8FC-5E57D920A1AC}">
      <dgm:prSet/>
      <dgm:spPr/>
      <dgm:t>
        <a:bodyPr/>
        <a:lstStyle/>
        <a:p>
          <a:endParaRPr lang="uk-UA"/>
        </a:p>
      </dgm:t>
    </dgm:pt>
    <dgm:pt modelId="{CB0AF215-B7B5-400B-ADDE-A57622050272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dirty="0" smtClean="0"/>
            <a:t>5</a:t>
          </a:r>
          <a:endParaRPr lang="uk-UA" dirty="0"/>
        </a:p>
      </dgm:t>
    </dgm:pt>
    <dgm:pt modelId="{8D54FBDE-FC61-41A7-BA10-722E21AB91CC}" type="parTrans" cxnId="{DA9AC05C-1C06-4462-B9EA-ED18A203F5B9}">
      <dgm:prSet/>
      <dgm:spPr/>
      <dgm:t>
        <a:bodyPr/>
        <a:lstStyle/>
        <a:p>
          <a:endParaRPr lang="uk-UA"/>
        </a:p>
      </dgm:t>
    </dgm:pt>
    <dgm:pt modelId="{E00D84F7-BEF6-48D2-847F-3384C4C07E7E}" type="sibTrans" cxnId="{DA9AC05C-1C06-4462-B9EA-ED18A203F5B9}">
      <dgm:prSet/>
      <dgm:spPr/>
      <dgm:t>
        <a:bodyPr/>
        <a:lstStyle/>
        <a:p>
          <a:endParaRPr lang="uk-UA"/>
        </a:p>
      </dgm:t>
    </dgm:pt>
    <dgm:pt modelId="{8EFF5A29-BF32-4912-9861-99DA916D1056}">
      <dgm:prSet/>
      <dgm:spPr/>
      <dgm:t>
        <a:bodyPr/>
        <a:lstStyle/>
        <a:p>
          <a:endParaRPr lang="uk-UA" sz="1400" dirty="0"/>
        </a:p>
      </dgm:t>
    </dgm:pt>
    <dgm:pt modelId="{C5E6C775-CEEA-46AD-8CC9-5B11A71BEFC0}" type="parTrans" cxnId="{AA38E7B9-D24F-4820-95D5-33B4380D107C}">
      <dgm:prSet/>
      <dgm:spPr/>
      <dgm:t>
        <a:bodyPr/>
        <a:lstStyle/>
        <a:p>
          <a:endParaRPr lang="uk-UA"/>
        </a:p>
      </dgm:t>
    </dgm:pt>
    <dgm:pt modelId="{E7A675A4-E38D-4815-A3F4-94FB9080F79F}" type="sibTrans" cxnId="{AA38E7B9-D24F-4820-95D5-33B4380D107C}">
      <dgm:prSet/>
      <dgm:spPr/>
      <dgm:t>
        <a:bodyPr/>
        <a:lstStyle/>
        <a:p>
          <a:endParaRPr lang="uk-UA"/>
        </a:p>
      </dgm:t>
    </dgm:pt>
    <dgm:pt modelId="{D58AA414-BA3F-49B0-9A2B-2B6CF2B04DC9}">
      <dgm:prSet custT="1"/>
      <dgm:spPr/>
      <dgm:t>
        <a:bodyPr/>
        <a:lstStyle/>
        <a:p>
          <a:r>
            <a:rPr lang="uk-UA" sz="2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Щоб </a:t>
          </a:r>
          <a:r>
            <a:rPr lang="uk-UA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знайти невідоме зменшуване, треба…</a:t>
          </a:r>
          <a: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dirty="0"/>
        </a:p>
      </dgm:t>
    </dgm:pt>
    <dgm:pt modelId="{89D8619E-52C4-4FBF-932A-6E363840CF65}" type="parTrans" cxnId="{E311071D-53D5-4993-B2C1-121B01F402FF}">
      <dgm:prSet/>
      <dgm:spPr/>
      <dgm:t>
        <a:bodyPr/>
        <a:lstStyle/>
        <a:p>
          <a:endParaRPr lang="uk-UA"/>
        </a:p>
      </dgm:t>
    </dgm:pt>
    <dgm:pt modelId="{EDB315E3-CFEF-42DD-B6EB-73E896E0D339}" type="sibTrans" cxnId="{E311071D-53D5-4993-B2C1-121B01F402FF}">
      <dgm:prSet/>
      <dgm:spPr/>
      <dgm:t>
        <a:bodyPr/>
        <a:lstStyle/>
        <a:p>
          <a:endParaRPr lang="uk-UA"/>
        </a:p>
      </dgm:t>
    </dgm:pt>
    <dgm:pt modelId="{C1BE3745-91EE-437B-8C93-3AEF64E68E2D}">
      <dgm:prSet custT="1"/>
      <dgm:spPr/>
      <dgm:t>
        <a:bodyPr/>
        <a:lstStyle/>
        <a:p>
          <a:endParaRPr lang="uk-UA" sz="2400" b="1" dirty="0"/>
        </a:p>
      </dgm:t>
    </dgm:pt>
    <dgm:pt modelId="{AB1FB94C-FDC8-4018-B78E-ED000724316C}" type="parTrans" cxnId="{9103ABB7-1589-455F-A435-7D28A761CDCE}">
      <dgm:prSet/>
      <dgm:spPr/>
      <dgm:t>
        <a:bodyPr/>
        <a:lstStyle/>
        <a:p>
          <a:endParaRPr lang="uk-UA"/>
        </a:p>
      </dgm:t>
    </dgm:pt>
    <dgm:pt modelId="{A8122DE7-C66E-4F05-916B-0794A809C362}" type="sibTrans" cxnId="{9103ABB7-1589-455F-A435-7D28A761CDCE}">
      <dgm:prSet/>
      <dgm:spPr/>
      <dgm:t>
        <a:bodyPr/>
        <a:lstStyle/>
        <a:p>
          <a:endParaRPr lang="uk-UA"/>
        </a:p>
      </dgm:t>
    </dgm:pt>
    <dgm:pt modelId="{750A7745-E3A5-4757-B97B-907F8AA7A37D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Якщо я від зменшуваного відніму різницю, що я знайду?</a:t>
          </a:r>
          <a: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dirty="0"/>
        </a:p>
      </dgm:t>
    </dgm:pt>
    <dgm:pt modelId="{B75A0F15-76C7-4FC1-AC59-7266B18F6994}" type="parTrans" cxnId="{0357E941-8E2C-448D-BACE-04174C1CFC35}">
      <dgm:prSet/>
      <dgm:spPr/>
      <dgm:t>
        <a:bodyPr/>
        <a:lstStyle/>
        <a:p>
          <a:endParaRPr lang="uk-UA"/>
        </a:p>
      </dgm:t>
    </dgm:pt>
    <dgm:pt modelId="{7572A538-DF3D-4192-BB80-9F7F3C08A62E}" type="sibTrans" cxnId="{0357E941-8E2C-448D-BACE-04174C1CFC35}">
      <dgm:prSet/>
      <dgm:spPr/>
      <dgm:t>
        <a:bodyPr/>
        <a:lstStyle/>
        <a:p>
          <a:endParaRPr lang="uk-UA"/>
        </a:p>
      </dgm:t>
    </dgm:pt>
    <dgm:pt modelId="{96EDE035-4F12-43C0-9D3F-71C2F88CBE2A}">
      <dgm:prSet custT="1"/>
      <dgm:spPr/>
      <dgm:t>
        <a:bodyPr/>
        <a:lstStyle/>
        <a:p>
          <a:endParaRPr lang="uk-UA" sz="2400" b="1" dirty="0"/>
        </a:p>
      </dgm:t>
    </dgm:pt>
    <dgm:pt modelId="{0387A0BB-683C-45BF-97D2-E0B0931BFC0C}" type="parTrans" cxnId="{6FDCBF72-565E-417F-AF54-2BF5CED5B82D}">
      <dgm:prSet/>
      <dgm:spPr/>
      <dgm:t>
        <a:bodyPr/>
        <a:lstStyle/>
        <a:p>
          <a:endParaRPr lang="uk-UA"/>
        </a:p>
      </dgm:t>
    </dgm:pt>
    <dgm:pt modelId="{19D12838-B6FA-4CE6-9BEF-BB9E432739BB}" type="sibTrans" cxnId="{6FDCBF72-565E-417F-AF54-2BF5CED5B82D}">
      <dgm:prSet/>
      <dgm:spPr/>
      <dgm:t>
        <a:bodyPr/>
        <a:lstStyle/>
        <a:p>
          <a:endParaRPr lang="uk-UA"/>
        </a:p>
      </dgm:t>
    </dgm:pt>
    <dgm:pt modelId="{AF2F5156-C285-4C7A-9218-1C5D657C8FDA}">
      <dgm:prSet custT="1"/>
      <dgm:spPr/>
      <dgm:t>
        <a:bodyPr/>
        <a:lstStyle/>
        <a:p>
          <a:endParaRPr lang="uk-UA" sz="2800" b="1" dirty="0"/>
        </a:p>
      </dgm:t>
    </dgm:pt>
    <dgm:pt modelId="{C1DFB399-48A7-4594-8703-21681D260366}" type="parTrans" cxnId="{BFCFA01F-F967-4219-926A-7004CEAE3565}">
      <dgm:prSet/>
      <dgm:spPr/>
      <dgm:t>
        <a:bodyPr/>
        <a:lstStyle/>
        <a:p>
          <a:endParaRPr lang="uk-UA"/>
        </a:p>
      </dgm:t>
    </dgm:pt>
    <dgm:pt modelId="{3EAB3475-0989-4962-B70A-985BAC1643A0}" type="sibTrans" cxnId="{BFCFA01F-F967-4219-926A-7004CEAE3565}">
      <dgm:prSet/>
      <dgm:spPr/>
      <dgm:t>
        <a:bodyPr/>
        <a:lstStyle/>
        <a:p>
          <a:endParaRPr lang="uk-UA"/>
        </a:p>
      </dgm:t>
    </dgm:pt>
    <dgm:pt modelId="{0852CCEC-B322-4771-A918-4F1E7082F6AE}">
      <dgm:prSet custT="1"/>
      <dgm:spPr/>
      <dgm:t>
        <a:bodyPr/>
        <a:lstStyle/>
        <a:p>
          <a:r>
            <a:rPr lang="uk-UA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 знайти невідомий доданок?</a:t>
          </a:r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800" b="1" dirty="0"/>
        </a:p>
      </dgm:t>
    </dgm:pt>
    <dgm:pt modelId="{0E5BB7CB-E28E-4054-9B5B-2D4F97E65608}" type="parTrans" cxnId="{202246B7-3D7E-4BE9-B3DF-F565FD741FB0}">
      <dgm:prSet/>
      <dgm:spPr/>
      <dgm:t>
        <a:bodyPr/>
        <a:lstStyle/>
        <a:p>
          <a:endParaRPr lang="uk-UA"/>
        </a:p>
      </dgm:t>
    </dgm:pt>
    <dgm:pt modelId="{DCDB9621-73EB-4A6D-ADDE-58FF58604868}" type="sibTrans" cxnId="{202246B7-3D7E-4BE9-B3DF-F565FD741FB0}">
      <dgm:prSet/>
      <dgm:spPr/>
      <dgm:t>
        <a:bodyPr/>
        <a:lstStyle/>
        <a:p>
          <a:endParaRPr lang="uk-UA"/>
        </a:p>
      </dgm:t>
    </dgm:pt>
    <dgm:pt modelId="{54B5ACA5-C4D7-4CC6-9995-A67FBB31E359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Що треба зробити, щоб знайти невідомий множник?</a:t>
          </a:r>
          <a: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dirty="0"/>
        </a:p>
      </dgm:t>
    </dgm:pt>
    <dgm:pt modelId="{38E528AA-F3B5-44FD-A3AC-656F8B2D5AED}" type="parTrans" cxnId="{59AF5221-8761-4FDC-AADC-07CB8DB6A740}">
      <dgm:prSet/>
      <dgm:spPr/>
      <dgm:t>
        <a:bodyPr/>
        <a:lstStyle/>
        <a:p>
          <a:endParaRPr lang="uk-UA"/>
        </a:p>
      </dgm:t>
    </dgm:pt>
    <dgm:pt modelId="{FD4C0E31-3607-41EA-A7E8-3B47CB95E405}" type="sibTrans" cxnId="{59AF5221-8761-4FDC-AADC-07CB8DB6A740}">
      <dgm:prSet/>
      <dgm:spPr/>
      <dgm:t>
        <a:bodyPr/>
        <a:lstStyle/>
        <a:p>
          <a:endParaRPr lang="uk-UA"/>
        </a:p>
      </dgm:t>
    </dgm:pt>
    <dgm:pt modelId="{86153180-040C-4957-B90D-FE529268DF99}">
      <dgm:prSet custT="1"/>
      <dgm:spPr/>
      <dgm:t>
        <a:bodyPr/>
        <a:lstStyle/>
        <a:p>
          <a:endParaRPr lang="uk-UA" sz="2400" b="1" dirty="0"/>
        </a:p>
      </dgm:t>
    </dgm:pt>
    <dgm:pt modelId="{928D100A-08C1-46C4-ABC6-A4BFB020AD05}" type="parTrans" cxnId="{8CFF7F35-3126-4659-AA33-5D5EFCC5D787}">
      <dgm:prSet/>
      <dgm:spPr/>
      <dgm:t>
        <a:bodyPr/>
        <a:lstStyle/>
        <a:p>
          <a:endParaRPr lang="uk-UA"/>
        </a:p>
      </dgm:t>
    </dgm:pt>
    <dgm:pt modelId="{192E079C-354D-480D-A3E0-333BD95343F1}" type="sibTrans" cxnId="{8CFF7F35-3126-4659-AA33-5D5EFCC5D787}">
      <dgm:prSet/>
      <dgm:spPr/>
      <dgm:t>
        <a:bodyPr/>
        <a:lstStyle/>
        <a:p>
          <a:endParaRPr lang="uk-UA"/>
        </a:p>
      </dgm:t>
    </dgm:pt>
    <dgm:pt modelId="{F1C1DC53-071F-466F-9D01-E1AEE2E1ACD6}" type="pres">
      <dgm:prSet presAssocID="{C0BCE27B-74E5-4907-8025-EAACF2637E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F11AC0-4D79-47DB-B94A-112F105C52AD}" type="pres">
      <dgm:prSet presAssocID="{55C0403D-417E-497F-AB64-2089C2535A70}" presName="composite" presStyleCnt="0"/>
      <dgm:spPr/>
    </dgm:pt>
    <dgm:pt modelId="{64A07673-23C6-48CF-927F-3BC9D3EE04C4}" type="pres">
      <dgm:prSet presAssocID="{55C0403D-417E-497F-AB64-2089C2535A70}" presName="parentText" presStyleLbl="alignNode1" presStyleIdx="0" presStyleCnt="5" custLinFactNeighborX="0" custLinFactNeighborY="-535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BA468-9238-4140-BDF6-B842DBA77A00}" type="pres">
      <dgm:prSet presAssocID="{55C0403D-417E-497F-AB64-2089C2535A7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5C300-E79C-4F43-8783-AC32E3E0581D}" type="pres">
      <dgm:prSet presAssocID="{8D83E171-EC6F-494C-9B05-3D37F65716CE}" presName="sp" presStyleCnt="0"/>
      <dgm:spPr/>
    </dgm:pt>
    <dgm:pt modelId="{664FFDD5-1D6E-45D5-B160-2E027D255745}" type="pres">
      <dgm:prSet presAssocID="{D392B693-FC2C-4821-9265-BD0375D55ABB}" presName="composite" presStyleCnt="0"/>
      <dgm:spPr/>
    </dgm:pt>
    <dgm:pt modelId="{5BA529FE-D8FA-4EB3-8429-23C75DBD1A96}" type="pres">
      <dgm:prSet presAssocID="{D392B693-FC2C-4821-9265-BD0375D55AB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1198FA-A213-4EC5-AC68-93BD589448FF}" type="pres">
      <dgm:prSet presAssocID="{D392B693-FC2C-4821-9265-BD0375D55AB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17F071-6A36-4279-B84E-0D91A887290B}" type="pres">
      <dgm:prSet presAssocID="{CA7E4C11-314B-4C02-9354-557BC4A93369}" presName="sp" presStyleCnt="0"/>
      <dgm:spPr/>
    </dgm:pt>
    <dgm:pt modelId="{DF8E3672-2C47-4EBE-B581-A6CBF818F422}" type="pres">
      <dgm:prSet presAssocID="{DF6EBE06-10C8-4609-92A2-8E12F441011F}" presName="composite" presStyleCnt="0"/>
      <dgm:spPr/>
    </dgm:pt>
    <dgm:pt modelId="{8B68A7BD-D1CA-4251-B17D-EB74EB3F4FA0}" type="pres">
      <dgm:prSet presAssocID="{DF6EBE06-10C8-4609-92A2-8E12F441011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A9E9B1-5A52-4FBA-87F3-0120678A11F8}" type="pres">
      <dgm:prSet presAssocID="{DF6EBE06-10C8-4609-92A2-8E12F441011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BB2621-96B0-4A06-BF83-3B85F2570CF5}" type="pres">
      <dgm:prSet presAssocID="{A8B0D056-03D8-4432-BD8D-A1E3CD7289C5}" presName="sp" presStyleCnt="0"/>
      <dgm:spPr/>
    </dgm:pt>
    <dgm:pt modelId="{0AA1F23F-57B4-4F72-A548-E68E8752881A}" type="pres">
      <dgm:prSet presAssocID="{DFA399CB-8E6B-47E5-8A62-A47788FECAC1}" presName="composite" presStyleCnt="0"/>
      <dgm:spPr/>
    </dgm:pt>
    <dgm:pt modelId="{08E889DE-6BDC-4C03-8794-A1AFB7D21324}" type="pres">
      <dgm:prSet presAssocID="{DFA399CB-8E6B-47E5-8A62-A47788FECAC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058292-3712-4D72-822F-841E1F28C5E4}" type="pres">
      <dgm:prSet presAssocID="{DFA399CB-8E6B-47E5-8A62-A47788FECAC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1768E9-7078-49DD-9D6F-04CD0A74E988}" type="pres">
      <dgm:prSet presAssocID="{FC805222-56C6-4ECB-85B8-11C606BC12B0}" presName="sp" presStyleCnt="0"/>
      <dgm:spPr/>
    </dgm:pt>
    <dgm:pt modelId="{03A1C115-5279-48E8-80E1-6BEE4902C314}" type="pres">
      <dgm:prSet presAssocID="{CB0AF215-B7B5-400B-ADDE-A57622050272}" presName="composite" presStyleCnt="0"/>
      <dgm:spPr/>
    </dgm:pt>
    <dgm:pt modelId="{AD71A50D-0BB4-4CA8-A8B3-34A2182ECBF4}" type="pres">
      <dgm:prSet presAssocID="{CB0AF215-B7B5-400B-ADDE-A5762205027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1A377E-5049-4150-89AC-8B172CBEBF27}" type="pres">
      <dgm:prSet presAssocID="{CB0AF215-B7B5-400B-ADDE-A5762205027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BF4CBB-5E90-4E9D-917C-9653F5327D6F}" type="presOf" srcId="{C1BE3745-91EE-437B-8C93-3AEF64E68E2D}" destId="{731198FA-A213-4EC5-AC68-93BD589448FF}" srcOrd="0" destOrd="0" presId="urn:microsoft.com/office/officeart/2005/8/layout/chevron2"/>
    <dgm:cxn modelId="{BFCFA01F-F967-4219-926A-7004CEAE3565}" srcId="{DF6EBE06-10C8-4609-92A2-8E12F441011F}" destId="{AF2F5156-C285-4C7A-9218-1C5D657C8FDA}" srcOrd="0" destOrd="0" parTransId="{C1DFB399-48A7-4594-8703-21681D260366}" sibTransId="{3EAB3475-0989-4962-B70A-985BAC1643A0}"/>
    <dgm:cxn modelId="{7ABB250B-2C29-4DB1-9F64-C4A811937C38}" type="presOf" srcId="{86153180-040C-4957-B90D-FE529268DF99}" destId="{9A1A377E-5049-4150-89AC-8B172CBEBF27}" srcOrd="0" destOrd="0" presId="urn:microsoft.com/office/officeart/2005/8/layout/chevron2"/>
    <dgm:cxn modelId="{4B17C571-C9F7-44A3-B14F-82E38859B019}" srcId="{C0BCE27B-74E5-4907-8025-EAACF2637E0F}" destId="{DF6EBE06-10C8-4609-92A2-8E12F441011F}" srcOrd="2" destOrd="0" parTransId="{13A64159-9AD7-40B4-B9E8-BB0246BA931A}" sibTransId="{A8B0D056-03D8-4432-BD8D-A1E3CD7289C5}"/>
    <dgm:cxn modelId="{32B7726C-66B4-4887-9691-0ED20AFFF347}" type="presOf" srcId="{0852CCEC-B322-4771-A918-4F1E7082F6AE}" destId="{03ABA468-9238-4140-BDF6-B842DBA77A00}" srcOrd="0" destOrd="1" presId="urn:microsoft.com/office/officeart/2005/8/layout/chevron2"/>
    <dgm:cxn modelId="{0357E941-8E2C-448D-BACE-04174C1CFC35}" srcId="{DFA399CB-8E6B-47E5-8A62-A47788FECAC1}" destId="{750A7745-E3A5-4757-B97B-907F8AA7A37D}" srcOrd="1" destOrd="0" parTransId="{B75A0F15-76C7-4FC1-AC59-7266B18F6994}" sibTransId="{7572A538-DF3D-4192-BB80-9F7F3C08A62E}"/>
    <dgm:cxn modelId="{DA9AC05C-1C06-4462-B9EA-ED18A203F5B9}" srcId="{C0BCE27B-74E5-4907-8025-EAACF2637E0F}" destId="{CB0AF215-B7B5-400B-ADDE-A57622050272}" srcOrd="4" destOrd="0" parTransId="{8D54FBDE-FC61-41A7-BA10-722E21AB91CC}" sibTransId="{E00D84F7-BEF6-48D2-847F-3384C4C07E7E}"/>
    <dgm:cxn modelId="{F1CE0D7E-6D9B-437A-83EC-F979D38713AB}" type="presOf" srcId="{55C0403D-417E-497F-AB64-2089C2535A70}" destId="{64A07673-23C6-48CF-927F-3BC9D3EE04C4}" srcOrd="0" destOrd="0" presId="urn:microsoft.com/office/officeart/2005/8/layout/chevron2"/>
    <dgm:cxn modelId="{59AF5221-8761-4FDC-AADC-07CB8DB6A740}" srcId="{CB0AF215-B7B5-400B-ADDE-A57622050272}" destId="{54B5ACA5-C4D7-4CC6-9995-A67FBB31E359}" srcOrd="1" destOrd="0" parTransId="{38E528AA-F3B5-44FD-A3AC-656F8B2D5AED}" sibTransId="{FD4C0E31-3607-41EA-A7E8-3B47CB95E405}"/>
    <dgm:cxn modelId="{6FDCBF72-565E-417F-AF54-2BF5CED5B82D}" srcId="{DFA399CB-8E6B-47E5-8A62-A47788FECAC1}" destId="{96EDE035-4F12-43C0-9D3F-71C2F88CBE2A}" srcOrd="0" destOrd="0" parTransId="{0387A0BB-683C-45BF-97D2-E0B0931BFC0C}" sibTransId="{19D12838-B6FA-4CE6-9BEF-BB9E432739BB}"/>
    <dgm:cxn modelId="{3DBBBA86-0FE7-448A-A8FC-5E57D920A1AC}" srcId="{DF6EBE06-10C8-4609-92A2-8E12F441011F}" destId="{342EC06A-05DD-432E-82D8-1B38721AC99D}" srcOrd="1" destOrd="0" parTransId="{CD3D88DE-871A-4016-AE1B-3770FFC547AD}" sibTransId="{2DC4A587-FA07-43AF-9FB3-DA4D1CF62839}"/>
    <dgm:cxn modelId="{93CEEEF6-BCFC-4DB2-BB40-FA556272D761}" srcId="{C0BCE27B-74E5-4907-8025-EAACF2637E0F}" destId="{55C0403D-417E-497F-AB64-2089C2535A70}" srcOrd="0" destOrd="0" parTransId="{3A760076-0FE1-466B-8AA9-75A28F9A68AF}" sibTransId="{8D83E171-EC6F-494C-9B05-3D37F65716CE}"/>
    <dgm:cxn modelId="{118815DA-BA65-4582-97C0-05DE5D6EDED5}" type="presOf" srcId="{DFA399CB-8E6B-47E5-8A62-A47788FECAC1}" destId="{08E889DE-6BDC-4C03-8794-A1AFB7D21324}" srcOrd="0" destOrd="0" presId="urn:microsoft.com/office/officeart/2005/8/layout/chevron2"/>
    <dgm:cxn modelId="{F3E63432-82E7-442C-98BF-81F31CC8B34E}" type="presOf" srcId="{CB0AF215-B7B5-400B-ADDE-A57622050272}" destId="{AD71A50D-0BB4-4CA8-A8B3-34A2182ECBF4}" srcOrd="0" destOrd="0" presId="urn:microsoft.com/office/officeart/2005/8/layout/chevron2"/>
    <dgm:cxn modelId="{A89813A1-70EA-462C-B4F3-7D6F79E772E1}" type="presOf" srcId="{D58AA414-BA3F-49B0-9A2B-2B6CF2B04DC9}" destId="{731198FA-A213-4EC5-AC68-93BD589448FF}" srcOrd="0" destOrd="1" presId="urn:microsoft.com/office/officeart/2005/8/layout/chevron2"/>
    <dgm:cxn modelId="{B35E24B2-D0B6-4CF6-9C44-77E14A80CEF4}" type="presOf" srcId="{8EFF5A29-BF32-4912-9861-99DA916D1056}" destId="{03ABA468-9238-4140-BDF6-B842DBA77A00}" srcOrd="0" destOrd="0" presId="urn:microsoft.com/office/officeart/2005/8/layout/chevron2"/>
    <dgm:cxn modelId="{202246B7-3D7E-4BE9-B3DF-F565FD741FB0}" srcId="{55C0403D-417E-497F-AB64-2089C2535A70}" destId="{0852CCEC-B322-4771-A918-4F1E7082F6AE}" srcOrd="1" destOrd="0" parTransId="{0E5BB7CB-E28E-4054-9B5B-2D4F97E65608}" sibTransId="{DCDB9621-73EB-4A6D-ADDE-58FF58604868}"/>
    <dgm:cxn modelId="{D97B7AA0-29DC-49AE-AC44-017E2AC92E29}" type="presOf" srcId="{C0BCE27B-74E5-4907-8025-EAACF2637E0F}" destId="{F1C1DC53-071F-466F-9D01-E1AEE2E1ACD6}" srcOrd="0" destOrd="0" presId="urn:microsoft.com/office/officeart/2005/8/layout/chevron2"/>
    <dgm:cxn modelId="{A55BC9A3-7DE7-4D93-B256-6461D24E3A1B}" type="presOf" srcId="{AF2F5156-C285-4C7A-9218-1C5D657C8FDA}" destId="{23A9E9B1-5A52-4FBA-87F3-0120678A11F8}" srcOrd="0" destOrd="0" presId="urn:microsoft.com/office/officeart/2005/8/layout/chevron2"/>
    <dgm:cxn modelId="{E1262969-7467-421A-AD6E-DE8B6EF12201}" type="presOf" srcId="{54B5ACA5-C4D7-4CC6-9995-A67FBB31E359}" destId="{9A1A377E-5049-4150-89AC-8B172CBEBF27}" srcOrd="0" destOrd="1" presId="urn:microsoft.com/office/officeart/2005/8/layout/chevron2"/>
    <dgm:cxn modelId="{9103ABB7-1589-455F-A435-7D28A761CDCE}" srcId="{D392B693-FC2C-4821-9265-BD0375D55ABB}" destId="{C1BE3745-91EE-437B-8C93-3AEF64E68E2D}" srcOrd="0" destOrd="0" parTransId="{AB1FB94C-FDC8-4018-B78E-ED000724316C}" sibTransId="{A8122DE7-C66E-4F05-916B-0794A809C362}"/>
    <dgm:cxn modelId="{DC8FAB64-3BC1-48F9-87E1-B060470837D3}" type="presOf" srcId="{342EC06A-05DD-432E-82D8-1B38721AC99D}" destId="{23A9E9B1-5A52-4FBA-87F3-0120678A11F8}" srcOrd="0" destOrd="1" presId="urn:microsoft.com/office/officeart/2005/8/layout/chevron2"/>
    <dgm:cxn modelId="{313C238D-5989-4972-93F9-3BCFDBA7B5DE}" type="presOf" srcId="{DF6EBE06-10C8-4609-92A2-8E12F441011F}" destId="{8B68A7BD-D1CA-4251-B17D-EB74EB3F4FA0}" srcOrd="0" destOrd="0" presId="urn:microsoft.com/office/officeart/2005/8/layout/chevron2"/>
    <dgm:cxn modelId="{AA38E7B9-D24F-4820-95D5-33B4380D107C}" srcId="{55C0403D-417E-497F-AB64-2089C2535A70}" destId="{8EFF5A29-BF32-4912-9861-99DA916D1056}" srcOrd="0" destOrd="0" parTransId="{C5E6C775-CEEA-46AD-8CC9-5B11A71BEFC0}" sibTransId="{E7A675A4-E38D-4815-A3F4-94FB9080F79F}"/>
    <dgm:cxn modelId="{B6034A0B-5575-4956-B619-FAF7A5CFDE58}" type="presOf" srcId="{D392B693-FC2C-4821-9265-BD0375D55ABB}" destId="{5BA529FE-D8FA-4EB3-8429-23C75DBD1A96}" srcOrd="0" destOrd="0" presId="urn:microsoft.com/office/officeart/2005/8/layout/chevron2"/>
    <dgm:cxn modelId="{8CFF7F35-3126-4659-AA33-5D5EFCC5D787}" srcId="{CB0AF215-B7B5-400B-ADDE-A57622050272}" destId="{86153180-040C-4957-B90D-FE529268DF99}" srcOrd="0" destOrd="0" parTransId="{928D100A-08C1-46C4-ABC6-A4BFB020AD05}" sibTransId="{192E079C-354D-480D-A3E0-333BD95343F1}"/>
    <dgm:cxn modelId="{E311071D-53D5-4993-B2C1-121B01F402FF}" srcId="{D392B693-FC2C-4821-9265-BD0375D55ABB}" destId="{D58AA414-BA3F-49B0-9A2B-2B6CF2B04DC9}" srcOrd="1" destOrd="0" parTransId="{89D8619E-52C4-4FBF-932A-6E363840CF65}" sibTransId="{EDB315E3-CFEF-42DD-B6EB-73E896E0D339}"/>
    <dgm:cxn modelId="{6DAD2A48-DC2A-4857-BFC4-0BDBD50445B3}" type="presOf" srcId="{96EDE035-4F12-43C0-9D3F-71C2F88CBE2A}" destId="{22058292-3712-4D72-822F-841E1F28C5E4}" srcOrd="0" destOrd="0" presId="urn:microsoft.com/office/officeart/2005/8/layout/chevron2"/>
    <dgm:cxn modelId="{DCB42860-462B-43FA-BF4D-D41AF676F35D}" srcId="{C0BCE27B-74E5-4907-8025-EAACF2637E0F}" destId="{D392B693-FC2C-4821-9265-BD0375D55ABB}" srcOrd="1" destOrd="0" parTransId="{F0DBB5AD-7E44-432F-9E2D-44394BA3B7EF}" sibTransId="{CA7E4C11-314B-4C02-9354-557BC4A93369}"/>
    <dgm:cxn modelId="{4EAAB5F4-4A91-4254-A6D9-2CBE73A7DC3D}" type="presOf" srcId="{750A7745-E3A5-4757-B97B-907F8AA7A37D}" destId="{22058292-3712-4D72-822F-841E1F28C5E4}" srcOrd="0" destOrd="1" presId="urn:microsoft.com/office/officeart/2005/8/layout/chevron2"/>
    <dgm:cxn modelId="{64E87764-1DE7-42D3-BDDC-01AD3F570552}" srcId="{C0BCE27B-74E5-4907-8025-EAACF2637E0F}" destId="{DFA399CB-8E6B-47E5-8A62-A47788FECAC1}" srcOrd="3" destOrd="0" parTransId="{B02E5640-435A-466E-A199-C112B2982675}" sibTransId="{FC805222-56C6-4ECB-85B8-11C606BC12B0}"/>
    <dgm:cxn modelId="{473CF058-EE3D-458B-9100-34A670CB092B}" type="presParOf" srcId="{F1C1DC53-071F-466F-9D01-E1AEE2E1ACD6}" destId="{22F11AC0-4D79-47DB-B94A-112F105C52AD}" srcOrd="0" destOrd="0" presId="urn:microsoft.com/office/officeart/2005/8/layout/chevron2"/>
    <dgm:cxn modelId="{157373AD-9A03-4DB5-B68F-30C06C5DDC2A}" type="presParOf" srcId="{22F11AC0-4D79-47DB-B94A-112F105C52AD}" destId="{64A07673-23C6-48CF-927F-3BC9D3EE04C4}" srcOrd="0" destOrd="0" presId="urn:microsoft.com/office/officeart/2005/8/layout/chevron2"/>
    <dgm:cxn modelId="{5E2C7405-32E2-44CD-8F82-6A9863E44DE8}" type="presParOf" srcId="{22F11AC0-4D79-47DB-B94A-112F105C52AD}" destId="{03ABA468-9238-4140-BDF6-B842DBA77A00}" srcOrd="1" destOrd="0" presId="urn:microsoft.com/office/officeart/2005/8/layout/chevron2"/>
    <dgm:cxn modelId="{961B4C97-DB70-4E1F-B9D5-D3E2A0E8871A}" type="presParOf" srcId="{F1C1DC53-071F-466F-9D01-E1AEE2E1ACD6}" destId="{9EE5C300-E79C-4F43-8783-AC32E3E0581D}" srcOrd="1" destOrd="0" presId="urn:microsoft.com/office/officeart/2005/8/layout/chevron2"/>
    <dgm:cxn modelId="{7E63FE4A-37E1-46CC-9B97-31DCDA73F41D}" type="presParOf" srcId="{F1C1DC53-071F-466F-9D01-E1AEE2E1ACD6}" destId="{664FFDD5-1D6E-45D5-B160-2E027D255745}" srcOrd="2" destOrd="0" presId="urn:microsoft.com/office/officeart/2005/8/layout/chevron2"/>
    <dgm:cxn modelId="{978DA4F3-64B7-4B8B-9A3E-362C53C63436}" type="presParOf" srcId="{664FFDD5-1D6E-45D5-B160-2E027D255745}" destId="{5BA529FE-D8FA-4EB3-8429-23C75DBD1A96}" srcOrd="0" destOrd="0" presId="urn:microsoft.com/office/officeart/2005/8/layout/chevron2"/>
    <dgm:cxn modelId="{69257FAC-7A6A-4D24-A210-1F476EF54C1E}" type="presParOf" srcId="{664FFDD5-1D6E-45D5-B160-2E027D255745}" destId="{731198FA-A213-4EC5-AC68-93BD589448FF}" srcOrd="1" destOrd="0" presId="urn:microsoft.com/office/officeart/2005/8/layout/chevron2"/>
    <dgm:cxn modelId="{0A4A6842-CAEC-465D-8498-E529A80CD14F}" type="presParOf" srcId="{F1C1DC53-071F-466F-9D01-E1AEE2E1ACD6}" destId="{EB17F071-6A36-4279-B84E-0D91A887290B}" srcOrd="3" destOrd="0" presId="urn:microsoft.com/office/officeart/2005/8/layout/chevron2"/>
    <dgm:cxn modelId="{3236A2D7-8256-4B31-8F53-42228D74B2A9}" type="presParOf" srcId="{F1C1DC53-071F-466F-9D01-E1AEE2E1ACD6}" destId="{DF8E3672-2C47-4EBE-B581-A6CBF818F422}" srcOrd="4" destOrd="0" presId="urn:microsoft.com/office/officeart/2005/8/layout/chevron2"/>
    <dgm:cxn modelId="{4B7B1115-02BE-4AF5-9788-C288082DCC13}" type="presParOf" srcId="{DF8E3672-2C47-4EBE-B581-A6CBF818F422}" destId="{8B68A7BD-D1CA-4251-B17D-EB74EB3F4FA0}" srcOrd="0" destOrd="0" presId="urn:microsoft.com/office/officeart/2005/8/layout/chevron2"/>
    <dgm:cxn modelId="{7ACA1FAD-A497-4F0D-AFBF-E3E4786B6DD0}" type="presParOf" srcId="{DF8E3672-2C47-4EBE-B581-A6CBF818F422}" destId="{23A9E9B1-5A52-4FBA-87F3-0120678A11F8}" srcOrd="1" destOrd="0" presId="urn:microsoft.com/office/officeart/2005/8/layout/chevron2"/>
    <dgm:cxn modelId="{37CAEDEF-8414-484C-B09D-7CF51045CB24}" type="presParOf" srcId="{F1C1DC53-071F-466F-9D01-E1AEE2E1ACD6}" destId="{2DBB2621-96B0-4A06-BF83-3B85F2570CF5}" srcOrd="5" destOrd="0" presId="urn:microsoft.com/office/officeart/2005/8/layout/chevron2"/>
    <dgm:cxn modelId="{7B843AF0-310F-4FE6-824D-DE6CF4CBE9B3}" type="presParOf" srcId="{F1C1DC53-071F-466F-9D01-E1AEE2E1ACD6}" destId="{0AA1F23F-57B4-4F72-A548-E68E8752881A}" srcOrd="6" destOrd="0" presId="urn:microsoft.com/office/officeart/2005/8/layout/chevron2"/>
    <dgm:cxn modelId="{E93F847E-5A78-4F6C-B847-AA17F35C46B4}" type="presParOf" srcId="{0AA1F23F-57B4-4F72-A548-E68E8752881A}" destId="{08E889DE-6BDC-4C03-8794-A1AFB7D21324}" srcOrd="0" destOrd="0" presId="urn:microsoft.com/office/officeart/2005/8/layout/chevron2"/>
    <dgm:cxn modelId="{23D0528F-A0C8-4681-B01C-33B046D211A6}" type="presParOf" srcId="{0AA1F23F-57B4-4F72-A548-E68E8752881A}" destId="{22058292-3712-4D72-822F-841E1F28C5E4}" srcOrd="1" destOrd="0" presId="urn:microsoft.com/office/officeart/2005/8/layout/chevron2"/>
    <dgm:cxn modelId="{92C54384-D0E0-4FFA-B21B-EBE48F4F844E}" type="presParOf" srcId="{F1C1DC53-071F-466F-9D01-E1AEE2E1ACD6}" destId="{E71768E9-7078-49DD-9D6F-04CD0A74E988}" srcOrd="7" destOrd="0" presId="urn:microsoft.com/office/officeart/2005/8/layout/chevron2"/>
    <dgm:cxn modelId="{3D91E9F7-21E9-43B1-A031-20F3C5E2638D}" type="presParOf" srcId="{F1C1DC53-071F-466F-9D01-E1AEE2E1ACD6}" destId="{03A1C115-5279-48E8-80E1-6BEE4902C314}" srcOrd="8" destOrd="0" presId="urn:microsoft.com/office/officeart/2005/8/layout/chevron2"/>
    <dgm:cxn modelId="{CB7C9E43-9E08-4068-B695-00D8D816C945}" type="presParOf" srcId="{03A1C115-5279-48E8-80E1-6BEE4902C314}" destId="{AD71A50D-0BB4-4CA8-A8B3-34A2182ECBF4}" srcOrd="0" destOrd="0" presId="urn:microsoft.com/office/officeart/2005/8/layout/chevron2"/>
    <dgm:cxn modelId="{56B25A5A-70A3-42F8-B87A-1162CADA39A7}" type="presParOf" srcId="{03A1C115-5279-48E8-80E1-6BEE4902C314}" destId="{9A1A377E-5049-4150-89AC-8B172CBEBF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CE27B-74E5-4907-8025-EAACF2637E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92B693-FC2C-4821-9265-BD0375D55ABB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8</a:t>
          </a:r>
          <a:endParaRPr lang="uk-UA" dirty="0"/>
        </a:p>
      </dgm:t>
    </dgm:pt>
    <dgm:pt modelId="{F0DBB5AD-7E44-432F-9E2D-44394BA3B7EF}" type="parTrans" cxnId="{DCB42860-462B-43FA-BF4D-D41AF676F35D}">
      <dgm:prSet/>
      <dgm:spPr/>
      <dgm:t>
        <a:bodyPr/>
        <a:lstStyle/>
        <a:p>
          <a:endParaRPr lang="uk-UA"/>
        </a:p>
      </dgm:t>
    </dgm:pt>
    <dgm:pt modelId="{CA7E4C11-314B-4C02-9354-557BC4A93369}" type="sibTrans" cxnId="{DCB42860-462B-43FA-BF4D-D41AF676F35D}">
      <dgm:prSet/>
      <dgm:spPr/>
      <dgm:t>
        <a:bodyPr/>
        <a:lstStyle/>
        <a:p>
          <a:endParaRPr lang="uk-UA"/>
        </a:p>
      </dgm:t>
    </dgm:pt>
    <dgm:pt modelId="{8EFF5A29-BF32-4912-9861-99DA916D1056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Учень ділене поділив на дільник, що він знайшов?</a:t>
          </a:r>
          <a:r>
            <a:rPr lang="ru-RU" sz="2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1400" b="1" dirty="0"/>
        </a:p>
      </dgm:t>
    </dgm:pt>
    <dgm:pt modelId="{C5E6C775-CEEA-46AD-8CC9-5B11A71BEFC0}" type="parTrans" cxnId="{AA38E7B9-D24F-4820-95D5-33B4380D107C}">
      <dgm:prSet/>
      <dgm:spPr/>
      <dgm:t>
        <a:bodyPr/>
        <a:lstStyle/>
        <a:p>
          <a:endParaRPr lang="uk-UA"/>
        </a:p>
      </dgm:t>
    </dgm:pt>
    <dgm:pt modelId="{E7A675A4-E38D-4815-A3F4-94FB9080F79F}" type="sibTrans" cxnId="{AA38E7B9-D24F-4820-95D5-33B4380D107C}">
      <dgm:prSet/>
      <dgm:spPr/>
      <dgm:t>
        <a:bodyPr/>
        <a:lstStyle/>
        <a:p>
          <a:endParaRPr lang="uk-UA"/>
        </a:p>
      </dgm:t>
    </dgm:pt>
    <dgm:pt modelId="{C1BE3745-91EE-437B-8C93-3AEF64E68E2D}">
      <dgm:prSet custT="1"/>
      <dgm:spPr/>
      <dgm:t>
        <a:bodyPr/>
        <a:lstStyle/>
        <a:p>
          <a:r>
            <a:rPr lang="uk-UA" sz="24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А що знайду я , коли поділю ділене на частку? </a:t>
          </a:r>
          <a: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dirty="0"/>
        </a:p>
      </dgm:t>
    </dgm:pt>
    <dgm:pt modelId="{AB1FB94C-FDC8-4018-B78E-ED000724316C}" type="parTrans" cxnId="{9103ABB7-1589-455F-A435-7D28A761CDCE}">
      <dgm:prSet/>
      <dgm:spPr/>
      <dgm:t>
        <a:bodyPr/>
        <a:lstStyle/>
        <a:p>
          <a:endParaRPr lang="uk-UA"/>
        </a:p>
      </dgm:t>
    </dgm:pt>
    <dgm:pt modelId="{A8122DE7-C66E-4F05-916B-0794A809C362}" type="sibTrans" cxnId="{9103ABB7-1589-455F-A435-7D28A761CDCE}">
      <dgm:prSet/>
      <dgm:spPr/>
      <dgm:t>
        <a:bodyPr/>
        <a:lstStyle/>
        <a:p>
          <a:endParaRPr lang="uk-UA"/>
        </a:p>
      </dgm:t>
    </dgm:pt>
    <dgm:pt modelId="{AF2F5156-C285-4C7A-9218-1C5D657C8FDA}">
      <dgm:prSet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r>
            <a: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Який елемент отримаємо, якщо від суми віднімемо доданок?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800" b="1" dirty="0"/>
        </a:p>
      </dgm:t>
    </dgm:pt>
    <dgm:pt modelId="{C1DFB399-48A7-4594-8703-21681D260366}" type="parTrans" cxnId="{BFCFA01F-F967-4219-926A-7004CEAE3565}">
      <dgm:prSet/>
      <dgm:spPr/>
      <dgm:t>
        <a:bodyPr/>
        <a:lstStyle/>
        <a:p>
          <a:endParaRPr lang="uk-UA"/>
        </a:p>
      </dgm:t>
    </dgm:pt>
    <dgm:pt modelId="{3EAB3475-0989-4962-B70A-985BAC1643A0}" type="sibTrans" cxnId="{BFCFA01F-F967-4219-926A-7004CEAE3565}">
      <dgm:prSet/>
      <dgm:spPr/>
      <dgm:t>
        <a:bodyPr/>
        <a:lstStyle/>
        <a:p>
          <a:endParaRPr lang="uk-UA"/>
        </a:p>
      </dgm:t>
    </dgm:pt>
    <dgm:pt modelId="{957EA8F5-EC13-4EC7-85E0-9B7D1C2AA4B6}">
      <dgm:prSet/>
      <dgm:spPr/>
      <dgm:t>
        <a:bodyPr/>
        <a:lstStyle/>
        <a:p>
          <a:r>
            <a:rPr lang="uk-UA" dirty="0" smtClean="0"/>
            <a:t>6</a:t>
          </a:r>
          <a:endParaRPr lang="uk-UA" dirty="0"/>
        </a:p>
      </dgm:t>
    </dgm:pt>
    <dgm:pt modelId="{988CBF31-0DF2-4684-942A-2128CC969C6C}" type="parTrans" cxnId="{201ED1B8-261F-4E46-B295-B17C1630E95F}">
      <dgm:prSet/>
      <dgm:spPr/>
      <dgm:t>
        <a:bodyPr/>
        <a:lstStyle/>
        <a:p>
          <a:endParaRPr lang="uk-UA"/>
        </a:p>
      </dgm:t>
    </dgm:pt>
    <dgm:pt modelId="{04F0C544-B69B-4568-8706-55C23AE6EE3B}" type="sibTrans" cxnId="{201ED1B8-261F-4E46-B295-B17C1630E95F}">
      <dgm:prSet/>
      <dgm:spPr/>
      <dgm:t>
        <a:bodyPr/>
        <a:lstStyle/>
        <a:p>
          <a:endParaRPr lang="uk-UA"/>
        </a:p>
      </dgm:t>
    </dgm:pt>
    <dgm:pt modelId="{55C0403D-417E-497F-AB64-2089C2535A70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</a:rPr>
            <a:t>7</a:t>
          </a:r>
          <a:endParaRPr lang="uk-UA" dirty="0">
            <a:solidFill>
              <a:srgbClr val="FFC000"/>
            </a:solidFill>
          </a:endParaRPr>
        </a:p>
      </dgm:t>
    </dgm:pt>
    <dgm:pt modelId="{8D83E171-EC6F-494C-9B05-3D37F65716CE}" type="sibTrans" cxnId="{93CEEEF6-BCFC-4DB2-BB40-FA556272D761}">
      <dgm:prSet/>
      <dgm:spPr/>
      <dgm:t>
        <a:bodyPr/>
        <a:lstStyle/>
        <a:p>
          <a:endParaRPr lang="uk-UA"/>
        </a:p>
      </dgm:t>
    </dgm:pt>
    <dgm:pt modelId="{3A760076-0FE1-466B-8AA9-75A28F9A68AF}" type="parTrans" cxnId="{93CEEEF6-BCFC-4DB2-BB40-FA556272D761}">
      <dgm:prSet/>
      <dgm:spPr/>
      <dgm:t>
        <a:bodyPr/>
        <a:lstStyle/>
        <a:p>
          <a:endParaRPr lang="uk-UA"/>
        </a:p>
      </dgm:t>
    </dgm:pt>
    <dgm:pt modelId="{DF6EBE06-10C8-4609-92A2-8E12F441011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9</a:t>
          </a:r>
          <a:endParaRPr lang="uk-UA" dirty="0"/>
        </a:p>
      </dgm:t>
    </dgm:pt>
    <dgm:pt modelId="{A8B0D056-03D8-4432-BD8D-A1E3CD7289C5}" type="sibTrans" cxnId="{4B17C571-C9F7-44A3-B14F-82E38859B019}">
      <dgm:prSet/>
      <dgm:spPr/>
      <dgm:t>
        <a:bodyPr/>
        <a:lstStyle/>
        <a:p>
          <a:endParaRPr lang="uk-UA"/>
        </a:p>
      </dgm:t>
    </dgm:pt>
    <dgm:pt modelId="{13A64159-9AD7-40B4-B9E8-BB0246BA931A}" type="parTrans" cxnId="{4B17C571-C9F7-44A3-B14F-82E38859B019}">
      <dgm:prSet/>
      <dgm:spPr/>
      <dgm:t>
        <a:bodyPr/>
        <a:lstStyle/>
        <a:p>
          <a:endParaRPr lang="uk-UA"/>
        </a:p>
      </dgm:t>
    </dgm:pt>
    <dgm:pt modelId="{5A688EFB-7FFE-47BD-8AFE-15900967F888}">
      <dgm:prSet custT="1"/>
      <dgm:spPr/>
      <dgm:t>
        <a:bodyPr/>
        <a:lstStyle/>
        <a:p>
          <a:r>
            <a:rPr lang="uk-UA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Якщо до різниці додати від`ємник, що знайдемо?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dirty="0"/>
        </a:p>
      </dgm:t>
    </dgm:pt>
    <dgm:pt modelId="{DAD064C9-21ED-49D7-A681-E4BCBE7FF201}" type="parTrans" cxnId="{2195D438-707F-48EE-841A-01DD5B9F06C7}">
      <dgm:prSet/>
      <dgm:spPr/>
      <dgm:t>
        <a:bodyPr/>
        <a:lstStyle/>
        <a:p>
          <a:endParaRPr lang="uk-UA"/>
        </a:p>
      </dgm:t>
    </dgm:pt>
    <dgm:pt modelId="{DAA75D65-6F98-4F59-A389-F09982E2A4B6}" type="sibTrans" cxnId="{2195D438-707F-48EE-841A-01DD5B9F06C7}">
      <dgm:prSet/>
      <dgm:spPr/>
      <dgm:t>
        <a:bodyPr/>
        <a:lstStyle/>
        <a:p>
          <a:endParaRPr lang="uk-UA"/>
        </a:p>
      </dgm:t>
    </dgm:pt>
    <dgm:pt modelId="{6CFB62E7-2340-4A68-B37B-12EB363D5048}">
      <dgm:prSet custT="1"/>
      <dgm:spPr/>
      <dgm:t>
        <a:bodyPr/>
        <a:lstStyle/>
        <a:p>
          <a:endParaRPr lang="uk-UA" sz="2400" b="1" dirty="0"/>
        </a:p>
      </dgm:t>
    </dgm:pt>
    <dgm:pt modelId="{2D85467D-B9B0-4E72-8B21-1BA521AAFD40}" type="parTrans" cxnId="{B485119B-982D-4559-844B-F18F69331056}">
      <dgm:prSet/>
      <dgm:spPr/>
      <dgm:t>
        <a:bodyPr/>
        <a:lstStyle/>
        <a:p>
          <a:endParaRPr lang="uk-UA"/>
        </a:p>
      </dgm:t>
    </dgm:pt>
    <dgm:pt modelId="{054EBCF9-6D72-4816-A056-AAC5A9611418}" type="sibTrans" cxnId="{B485119B-982D-4559-844B-F18F69331056}">
      <dgm:prSet/>
      <dgm:spPr/>
      <dgm:t>
        <a:bodyPr/>
        <a:lstStyle/>
        <a:p>
          <a:endParaRPr lang="uk-UA"/>
        </a:p>
      </dgm:t>
    </dgm:pt>
    <dgm:pt modelId="{F1ADEA19-DA60-4B93-B899-5F6981B2B3E8}">
      <dgm:prSet custT="1"/>
      <dgm:spPr/>
      <dgm:t>
        <a:bodyPr/>
        <a:lstStyle/>
        <a:p>
          <a:endParaRPr lang="uk-UA" sz="1400" dirty="0"/>
        </a:p>
      </dgm:t>
    </dgm:pt>
    <dgm:pt modelId="{677FF57E-6BAB-4EA5-ABD8-BB6F897FE51A}" type="parTrans" cxnId="{B251CD4D-5AA6-4E3C-ADC2-473D76F46878}">
      <dgm:prSet/>
      <dgm:spPr/>
      <dgm:t>
        <a:bodyPr/>
        <a:lstStyle/>
        <a:p>
          <a:endParaRPr lang="uk-UA"/>
        </a:p>
      </dgm:t>
    </dgm:pt>
    <dgm:pt modelId="{0799DFEE-4431-4786-AC59-CF40DF9EFD00}" type="sibTrans" cxnId="{B251CD4D-5AA6-4E3C-ADC2-473D76F46878}">
      <dgm:prSet/>
      <dgm:spPr/>
      <dgm:t>
        <a:bodyPr/>
        <a:lstStyle/>
        <a:p>
          <a:endParaRPr lang="uk-UA"/>
        </a:p>
      </dgm:t>
    </dgm:pt>
    <dgm:pt modelId="{2DE32AA2-1088-4EC8-A4EA-F8205177A40C}">
      <dgm:prSet custT="1"/>
      <dgm:spPr/>
      <dgm:t>
        <a:bodyPr/>
        <a:lstStyle/>
        <a:p>
          <a:endParaRPr lang="uk-UA" sz="2400" b="1" dirty="0"/>
        </a:p>
      </dgm:t>
    </dgm:pt>
    <dgm:pt modelId="{7ACBF83A-2CFD-4624-B2BF-D95F7EB5F005}" type="parTrans" cxnId="{A1B05A2E-6E20-4FE5-B752-BF175CE0B644}">
      <dgm:prSet/>
      <dgm:spPr/>
      <dgm:t>
        <a:bodyPr/>
        <a:lstStyle/>
        <a:p>
          <a:endParaRPr lang="uk-UA"/>
        </a:p>
      </dgm:t>
    </dgm:pt>
    <dgm:pt modelId="{EB552F0F-7641-4D62-9488-6F788B31CE73}" type="sibTrans" cxnId="{A1B05A2E-6E20-4FE5-B752-BF175CE0B644}">
      <dgm:prSet/>
      <dgm:spPr/>
      <dgm:t>
        <a:bodyPr/>
        <a:lstStyle/>
        <a:p>
          <a:endParaRPr lang="uk-UA"/>
        </a:p>
      </dgm:t>
    </dgm:pt>
    <dgm:pt modelId="{F1C1DC53-071F-466F-9D01-E1AEE2E1ACD6}" type="pres">
      <dgm:prSet presAssocID="{C0BCE27B-74E5-4907-8025-EAACF2637E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32FC05D-24D9-48DD-BB87-99A4FE23A3D5}" type="pres">
      <dgm:prSet presAssocID="{957EA8F5-EC13-4EC7-85E0-9B7D1C2AA4B6}" presName="composite" presStyleCnt="0"/>
      <dgm:spPr/>
    </dgm:pt>
    <dgm:pt modelId="{B4665F7A-5D3F-4BF5-806A-09383468E342}" type="pres">
      <dgm:prSet presAssocID="{957EA8F5-EC13-4EC7-85E0-9B7D1C2AA4B6}" presName="parentText" presStyleLbl="alignNode1" presStyleIdx="0" presStyleCnt="4" custLinFactNeighborX="-1452" custLinFactNeighborY="460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FD5871-9328-414D-80BF-7EFA1D0AAC9C}" type="pres">
      <dgm:prSet presAssocID="{957EA8F5-EC13-4EC7-85E0-9B7D1C2AA4B6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696216-B31D-4C4B-B32E-88FA9F7D7E51}" type="pres">
      <dgm:prSet presAssocID="{04F0C544-B69B-4568-8706-55C23AE6EE3B}" presName="sp" presStyleCnt="0"/>
      <dgm:spPr/>
    </dgm:pt>
    <dgm:pt modelId="{22F11AC0-4D79-47DB-B94A-112F105C52AD}" type="pres">
      <dgm:prSet presAssocID="{55C0403D-417E-497F-AB64-2089C2535A70}" presName="composite" presStyleCnt="0"/>
      <dgm:spPr/>
    </dgm:pt>
    <dgm:pt modelId="{64A07673-23C6-48CF-927F-3BC9D3EE04C4}" type="pres">
      <dgm:prSet presAssocID="{55C0403D-417E-497F-AB64-2089C2535A70}" presName="parentText" presStyleLbl="alignNode1" presStyleIdx="1" presStyleCnt="4" custLinFactNeighborX="0" custLinFactNeighborY="-535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BA468-9238-4140-BDF6-B842DBA77A00}" type="pres">
      <dgm:prSet presAssocID="{55C0403D-417E-497F-AB64-2089C2535A7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E5C300-E79C-4F43-8783-AC32E3E0581D}" type="pres">
      <dgm:prSet presAssocID="{8D83E171-EC6F-494C-9B05-3D37F65716CE}" presName="sp" presStyleCnt="0"/>
      <dgm:spPr/>
    </dgm:pt>
    <dgm:pt modelId="{664FFDD5-1D6E-45D5-B160-2E027D255745}" type="pres">
      <dgm:prSet presAssocID="{D392B693-FC2C-4821-9265-BD0375D55ABB}" presName="composite" presStyleCnt="0"/>
      <dgm:spPr/>
    </dgm:pt>
    <dgm:pt modelId="{5BA529FE-D8FA-4EB3-8429-23C75DBD1A96}" type="pres">
      <dgm:prSet presAssocID="{D392B693-FC2C-4821-9265-BD0375D55AB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1198FA-A213-4EC5-AC68-93BD589448FF}" type="pres">
      <dgm:prSet presAssocID="{D392B693-FC2C-4821-9265-BD0375D55AB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17F071-6A36-4279-B84E-0D91A887290B}" type="pres">
      <dgm:prSet presAssocID="{CA7E4C11-314B-4C02-9354-557BC4A93369}" presName="sp" presStyleCnt="0"/>
      <dgm:spPr/>
    </dgm:pt>
    <dgm:pt modelId="{DF8E3672-2C47-4EBE-B581-A6CBF818F422}" type="pres">
      <dgm:prSet presAssocID="{DF6EBE06-10C8-4609-92A2-8E12F441011F}" presName="composite" presStyleCnt="0"/>
      <dgm:spPr/>
    </dgm:pt>
    <dgm:pt modelId="{8B68A7BD-D1CA-4251-B17D-EB74EB3F4FA0}" type="pres">
      <dgm:prSet presAssocID="{DF6EBE06-10C8-4609-92A2-8E12F441011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A9E9B1-5A52-4FBA-87F3-0120678A11F8}" type="pres">
      <dgm:prSet presAssocID="{DF6EBE06-10C8-4609-92A2-8E12F441011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8B5F1C7-4FA4-45ED-98E8-EB3CC6562E24}" type="presOf" srcId="{DF6EBE06-10C8-4609-92A2-8E12F441011F}" destId="{8B68A7BD-D1CA-4251-B17D-EB74EB3F4FA0}" srcOrd="0" destOrd="0" presId="urn:microsoft.com/office/officeart/2005/8/layout/chevron2"/>
    <dgm:cxn modelId="{BFCFA01F-F967-4219-926A-7004CEAE3565}" srcId="{DF6EBE06-10C8-4609-92A2-8E12F441011F}" destId="{AF2F5156-C285-4C7A-9218-1C5D657C8FDA}" srcOrd="0" destOrd="0" parTransId="{C1DFB399-48A7-4594-8703-21681D260366}" sibTransId="{3EAB3475-0989-4962-B70A-985BAC1643A0}"/>
    <dgm:cxn modelId="{804DDC29-010F-4BDE-9F3F-453D2BE88B47}" type="presOf" srcId="{55C0403D-417E-497F-AB64-2089C2535A70}" destId="{64A07673-23C6-48CF-927F-3BC9D3EE04C4}" srcOrd="0" destOrd="0" presId="urn:microsoft.com/office/officeart/2005/8/layout/chevron2"/>
    <dgm:cxn modelId="{A15DD1B0-7772-4F4F-BAE6-AF1DE4ABFC70}" type="presOf" srcId="{6CFB62E7-2340-4A68-B37B-12EB363D5048}" destId="{1BFD5871-9328-414D-80BF-7EFA1D0AAC9C}" srcOrd="0" destOrd="0" presId="urn:microsoft.com/office/officeart/2005/8/layout/chevron2"/>
    <dgm:cxn modelId="{59FADB6F-E28C-4DCF-86CA-AE552C94CF39}" type="presOf" srcId="{C0BCE27B-74E5-4907-8025-EAACF2637E0F}" destId="{F1C1DC53-071F-466F-9D01-E1AEE2E1ACD6}" srcOrd="0" destOrd="0" presId="urn:microsoft.com/office/officeart/2005/8/layout/chevron2"/>
    <dgm:cxn modelId="{AA38E7B9-D24F-4820-95D5-33B4380D107C}" srcId="{55C0403D-417E-497F-AB64-2089C2535A70}" destId="{8EFF5A29-BF32-4912-9861-99DA916D1056}" srcOrd="1" destOrd="0" parTransId="{C5E6C775-CEEA-46AD-8CC9-5B11A71BEFC0}" sibTransId="{E7A675A4-E38D-4815-A3F4-94FB9080F79F}"/>
    <dgm:cxn modelId="{2195D438-707F-48EE-841A-01DD5B9F06C7}" srcId="{957EA8F5-EC13-4EC7-85E0-9B7D1C2AA4B6}" destId="{5A688EFB-7FFE-47BD-8AFE-15900967F888}" srcOrd="1" destOrd="0" parTransId="{DAD064C9-21ED-49D7-A681-E4BCBE7FF201}" sibTransId="{DAA75D65-6F98-4F59-A389-F09982E2A4B6}"/>
    <dgm:cxn modelId="{DCB42860-462B-43FA-BF4D-D41AF676F35D}" srcId="{C0BCE27B-74E5-4907-8025-EAACF2637E0F}" destId="{D392B693-FC2C-4821-9265-BD0375D55ABB}" srcOrd="2" destOrd="0" parTransId="{F0DBB5AD-7E44-432F-9E2D-44394BA3B7EF}" sibTransId="{CA7E4C11-314B-4C02-9354-557BC4A93369}"/>
    <dgm:cxn modelId="{57406810-E2C9-4029-B9A9-771ED39E8596}" type="presOf" srcId="{F1ADEA19-DA60-4B93-B899-5F6981B2B3E8}" destId="{03ABA468-9238-4140-BDF6-B842DBA77A00}" srcOrd="0" destOrd="0" presId="urn:microsoft.com/office/officeart/2005/8/layout/chevron2"/>
    <dgm:cxn modelId="{A1B05A2E-6E20-4FE5-B752-BF175CE0B644}" srcId="{D392B693-FC2C-4821-9265-BD0375D55ABB}" destId="{2DE32AA2-1088-4EC8-A4EA-F8205177A40C}" srcOrd="0" destOrd="0" parTransId="{7ACBF83A-2CFD-4624-B2BF-D95F7EB5F005}" sibTransId="{EB552F0F-7641-4D62-9488-6F788B31CE73}"/>
    <dgm:cxn modelId="{5DD999C4-D6EC-45C8-857B-C6E54B79F265}" type="presOf" srcId="{5A688EFB-7FFE-47BD-8AFE-15900967F888}" destId="{1BFD5871-9328-414D-80BF-7EFA1D0AAC9C}" srcOrd="0" destOrd="1" presId="urn:microsoft.com/office/officeart/2005/8/layout/chevron2"/>
    <dgm:cxn modelId="{201ED1B8-261F-4E46-B295-B17C1630E95F}" srcId="{C0BCE27B-74E5-4907-8025-EAACF2637E0F}" destId="{957EA8F5-EC13-4EC7-85E0-9B7D1C2AA4B6}" srcOrd="0" destOrd="0" parTransId="{988CBF31-0DF2-4684-942A-2128CC969C6C}" sibTransId="{04F0C544-B69B-4568-8706-55C23AE6EE3B}"/>
    <dgm:cxn modelId="{A5EE70B5-0677-4A45-8904-5D2B4B23D1F4}" type="presOf" srcId="{AF2F5156-C285-4C7A-9218-1C5D657C8FDA}" destId="{23A9E9B1-5A52-4FBA-87F3-0120678A11F8}" srcOrd="0" destOrd="0" presId="urn:microsoft.com/office/officeart/2005/8/layout/chevron2"/>
    <dgm:cxn modelId="{93CEEEF6-BCFC-4DB2-BB40-FA556272D761}" srcId="{C0BCE27B-74E5-4907-8025-EAACF2637E0F}" destId="{55C0403D-417E-497F-AB64-2089C2535A70}" srcOrd="1" destOrd="0" parTransId="{3A760076-0FE1-466B-8AA9-75A28F9A68AF}" sibTransId="{8D83E171-EC6F-494C-9B05-3D37F65716CE}"/>
    <dgm:cxn modelId="{149BE1E2-2ABB-4423-B142-1A6D3DBB76D0}" type="presOf" srcId="{8EFF5A29-BF32-4912-9861-99DA916D1056}" destId="{03ABA468-9238-4140-BDF6-B842DBA77A00}" srcOrd="0" destOrd="1" presId="urn:microsoft.com/office/officeart/2005/8/layout/chevron2"/>
    <dgm:cxn modelId="{9103ABB7-1589-455F-A435-7D28A761CDCE}" srcId="{D392B693-FC2C-4821-9265-BD0375D55ABB}" destId="{C1BE3745-91EE-437B-8C93-3AEF64E68E2D}" srcOrd="1" destOrd="0" parTransId="{AB1FB94C-FDC8-4018-B78E-ED000724316C}" sibTransId="{A8122DE7-C66E-4F05-916B-0794A809C362}"/>
    <dgm:cxn modelId="{13698544-E6F0-455C-92D0-9566C6C40167}" type="presOf" srcId="{957EA8F5-EC13-4EC7-85E0-9B7D1C2AA4B6}" destId="{B4665F7A-5D3F-4BF5-806A-09383468E342}" srcOrd="0" destOrd="0" presId="urn:microsoft.com/office/officeart/2005/8/layout/chevron2"/>
    <dgm:cxn modelId="{4B17C571-C9F7-44A3-B14F-82E38859B019}" srcId="{C0BCE27B-74E5-4907-8025-EAACF2637E0F}" destId="{DF6EBE06-10C8-4609-92A2-8E12F441011F}" srcOrd="3" destOrd="0" parTransId="{13A64159-9AD7-40B4-B9E8-BB0246BA931A}" sibTransId="{A8B0D056-03D8-4432-BD8D-A1E3CD7289C5}"/>
    <dgm:cxn modelId="{B251CD4D-5AA6-4E3C-ADC2-473D76F46878}" srcId="{55C0403D-417E-497F-AB64-2089C2535A70}" destId="{F1ADEA19-DA60-4B93-B899-5F6981B2B3E8}" srcOrd="0" destOrd="0" parTransId="{677FF57E-6BAB-4EA5-ABD8-BB6F897FE51A}" sibTransId="{0799DFEE-4431-4786-AC59-CF40DF9EFD00}"/>
    <dgm:cxn modelId="{37619DB4-0FAA-40CA-B6FF-FB905785E059}" type="presOf" srcId="{C1BE3745-91EE-437B-8C93-3AEF64E68E2D}" destId="{731198FA-A213-4EC5-AC68-93BD589448FF}" srcOrd="0" destOrd="1" presId="urn:microsoft.com/office/officeart/2005/8/layout/chevron2"/>
    <dgm:cxn modelId="{B485119B-982D-4559-844B-F18F69331056}" srcId="{957EA8F5-EC13-4EC7-85E0-9B7D1C2AA4B6}" destId="{6CFB62E7-2340-4A68-B37B-12EB363D5048}" srcOrd="0" destOrd="0" parTransId="{2D85467D-B9B0-4E72-8B21-1BA521AAFD40}" sibTransId="{054EBCF9-6D72-4816-A056-AAC5A9611418}"/>
    <dgm:cxn modelId="{234B3AFF-A9CE-4644-B830-E5EB26447422}" type="presOf" srcId="{D392B693-FC2C-4821-9265-BD0375D55ABB}" destId="{5BA529FE-D8FA-4EB3-8429-23C75DBD1A96}" srcOrd="0" destOrd="0" presId="urn:microsoft.com/office/officeart/2005/8/layout/chevron2"/>
    <dgm:cxn modelId="{473ADBCD-CEFA-4A28-A4DB-D1E1369C7EF6}" type="presOf" srcId="{2DE32AA2-1088-4EC8-A4EA-F8205177A40C}" destId="{731198FA-A213-4EC5-AC68-93BD589448FF}" srcOrd="0" destOrd="0" presId="urn:microsoft.com/office/officeart/2005/8/layout/chevron2"/>
    <dgm:cxn modelId="{23DD1347-49D1-43E7-A6EA-E346AA1DB75F}" type="presParOf" srcId="{F1C1DC53-071F-466F-9D01-E1AEE2E1ACD6}" destId="{532FC05D-24D9-48DD-BB87-99A4FE23A3D5}" srcOrd="0" destOrd="0" presId="urn:microsoft.com/office/officeart/2005/8/layout/chevron2"/>
    <dgm:cxn modelId="{70167F1B-61B9-4049-9045-B0E8D777CF6B}" type="presParOf" srcId="{532FC05D-24D9-48DD-BB87-99A4FE23A3D5}" destId="{B4665F7A-5D3F-4BF5-806A-09383468E342}" srcOrd="0" destOrd="0" presId="urn:microsoft.com/office/officeart/2005/8/layout/chevron2"/>
    <dgm:cxn modelId="{69A243BB-9BDA-4484-B504-C6092790F341}" type="presParOf" srcId="{532FC05D-24D9-48DD-BB87-99A4FE23A3D5}" destId="{1BFD5871-9328-414D-80BF-7EFA1D0AAC9C}" srcOrd="1" destOrd="0" presId="urn:microsoft.com/office/officeart/2005/8/layout/chevron2"/>
    <dgm:cxn modelId="{C1FD9042-89B3-4685-8609-7E3A7FFB0A41}" type="presParOf" srcId="{F1C1DC53-071F-466F-9D01-E1AEE2E1ACD6}" destId="{9B696216-B31D-4C4B-B32E-88FA9F7D7E51}" srcOrd="1" destOrd="0" presId="urn:microsoft.com/office/officeart/2005/8/layout/chevron2"/>
    <dgm:cxn modelId="{08A9C6A8-FB0A-4B7F-A026-4AA8582F6CA9}" type="presParOf" srcId="{F1C1DC53-071F-466F-9D01-E1AEE2E1ACD6}" destId="{22F11AC0-4D79-47DB-B94A-112F105C52AD}" srcOrd="2" destOrd="0" presId="urn:microsoft.com/office/officeart/2005/8/layout/chevron2"/>
    <dgm:cxn modelId="{42D29C52-F7AE-429B-B109-F976F5A9AD7A}" type="presParOf" srcId="{22F11AC0-4D79-47DB-B94A-112F105C52AD}" destId="{64A07673-23C6-48CF-927F-3BC9D3EE04C4}" srcOrd="0" destOrd="0" presId="urn:microsoft.com/office/officeart/2005/8/layout/chevron2"/>
    <dgm:cxn modelId="{BBDD3DD4-DDD3-4B65-87F0-07DDFF54D08C}" type="presParOf" srcId="{22F11AC0-4D79-47DB-B94A-112F105C52AD}" destId="{03ABA468-9238-4140-BDF6-B842DBA77A00}" srcOrd="1" destOrd="0" presId="urn:microsoft.com/office/officeart/2005/8/layout/chevron2"/>
    <dgm:cxn modelId="{FE63E989-F947-4A9D-A31E-8103C12C703C}" type="presParOf" srcId="{F1C1DC53-071F-466F-9D01-E1AEE2E1ACD6}" destId="{9EE5C300-E79C-4F43-8783-AC32E3E0581D}" srcOrd="3" destOrd="0" presId="urn:microsoft.com/office/officeart/2005/8/layout/chevron2"/>
    <dgm:cxn modelId="{DD429F64-E7FE-418A-9766-6EBCDBCDAD08}" type="presParOf" srcId="{F1C1DC53-071F-466F-9D01-E1AEE2E1ACD6}" destId="{664FFDD5-1D6E-45D5-B160-2E027D255745}" srcOrd="4" destOrd="0" presId="urn:microsoft.com/office/officeart/2005/8/layout/chevron2"/>
    <dgm:cxn modelId="{4765DE58-9D3C-498B-9354-9B91488F649F}" type="presParOf" srcId="{664FFDD5-1D6E-45D5-B160-2E027D255745}" destId="{5BA529FE-D8FA-4EB3-8429-23C75DBD1A96}" srcOrd="0" destOrd="0" presId="urn:microsoft.com/office/officeart/2005/8/layout/chevron2"/>
    <dgm:cxn modelId="{491E92C2-0C2E-4FAD-A1DA-7A2E7787B7D8}" type="presParOf" srcId="{664FFDD5-1D6E-45D5-B160-2E027D255745}" destId="{731198FA-A213-4EC5-AC68-93BD589448FF}" srcOrd="1" destOrd="0" presId="urn:microsoft.com/office/officeart/2005/8/layout/chevron2"/>
    <dgm:cxn modelId="{489FDA88-2529-40C7-9A93-270702171BE7}" type="presParOf" srcId="{F1C1DC53-071F-466F-9D01-E1AEE2E1ACD6}" destId="{EB17F071-6A36-4279-B84E-0D91A887290B}" srcOrd="5" destOrd="0" presId="urn:microsoft.com/office/officeart/2005/8/layout/chevron2"/>
    <dgm:cxn modelId="{F995BDC5-C13C-416E-A842-0482A726F0F5}" type="presParOf" srcId="{F1C1DC53-071F-466F-9D01-E1AEE2E1ACD6}" destId="{DF8E3672-2C47-4EBE-B581-A6CBF818F422}" srcOrd="6" destOrd="0" presId="urn:microsoft.com/office/officeart/2005/8/layout/chevron2"/>
    <dgm:cxn modelId="{7A3C326C-EC16-4C99-8C53-3E31192C2CC3}" type="presParOf" srcId="{DF8E3672-2C47-4EBE-B581-A6CBF818F422}" destId="{8B68A7BD-D1CA-4251-B17D-EB74EB3F4FA0}" srcOrd="0" destOrd="0" presId="urn:microsoft.com/office/officeart/2005/8/layout/chevron2"/>
    <dgm:cxn modelId="{BC349567-7C3D-491F-B661-0DE6A60C1B21}" type="presParOf" srcId="{DF8E3672-2C47-4EBE-B581-A6CBF818F422}" destId="{23A9E9B1-5A52-4FBA-87F3-0120678A11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7673-23C6-48CF-927F-3BC9D3EE04C4}">
      <dsp:nvSpPr>
        <dsp:cNvPr id="0" name=""/>
        <dsp:cNvSpPr/>
      </dsp:nvSpPr>
      <dsp:spPr>
        <a:xfrm rot="5400000">
          <a:off x="-161207" y="161207"/>
          <a:ext cx="1074718" cy="752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FFC000"/>
              </a:solidFill>
            </a:rPr>
            <a:t>1</a:t>
          </a:r>
          <a:endParaRPr lang="uk-UA" sz="2200" kern="1200" dirty="0">
            <a:solidFill>
              <a:srgbClr val="FFC000"/>
            </a:solidFill>
          </a:endParaRPr>
        </a:p>
      </dsp:txBody>
      <dsp:txXfrm rot="-5400000">
        <a:off x="1" y="376152"/>
        <a:ext cx="752303" cy="322415"/>
      </dsp:txXfrm>
    </dsp:sp>
    <dsp:sp modelId="{03ABA468-9238-4140-BDF6-B842DBA77A00}">
      <dsp:nvSpPr>
        <dsp:cNvPr id="0" name=""/>
        <dsp:cNvSpPr/>
      </dsp:nvSpPr>
      <dsp:spPr>
        <a:xfrm rot="5400000">
          <a:off x="3423075" y="-2667017"/>
          <a:ext cx="698567" cy="6040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 знайти невідомий доданок?</a:t>
          </a: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800" b="1" kern="1200" dirty="0"/>
        </a:p>
      </dsp:txBody>
      <dsp:txXfrm rot="-5400000">
        <a:off x="752303" y="37856"/>
        <a:ext cx="6006011" cy="630365"/>
      </dsp:txXfrm>
    </dsp:sp>
    <dsp:sp modelId="{5BA529FE-D8FA-4EB3-8429-23C75DBD1A96}">
      <dsp:nvSpPr>
        <dsp:cNvPr id="0" name=""/>
        <dsp:cNvSpPr/>
      </dsp:nvSpPr>
      <dsp:spPr>
        <a:xfrm rot="5400000">
          <a:off x="-161207" y="1122485"/>
          <a:ext cx="1074718" cy="752303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2</a:t>
          </a:r>
          <a:endParaRPr lang="uk-UA" sz="2200" kern="1200" dirty="0"/>
        </a:p>
      </dsp:txBody>
      <dsp:txXfrm rot="-5400000">
        <a:off x="1" y="1337430"/>
        <a:ext cx="752303" cy="322415"/>
      </dsp:txXfrm>
    </dsp:sp>
    <dsp:sp modelId="{731198FA-A213-4EC5-AC68-93BD589448FF}">
      <dsp:nvSpPr>
        <dsp:cNvPr id="0" name=""/>
        <dsp:cNvSpPr/>
      </dsp:nvSpPr>
      <dsp:spPr>
        <a:xfrm rot="5400000">
          <a:off x="3423075" y="-1709494"/>
          <a:ext cx="698567" cy="6040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Щоб </a:t>
          </a:r>
          <a:r>
            <a:rPr lang="uk-UA" sz="2400" b="1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знайти невідоме зменшуване, треба…</a:t>
          </a:r>
          <a: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kern="1200" dirty="0"/>
        </a:p>
      </dsp:txBody>
      <dsp:txXfrm rot="-5400000">
        <a:off x="752303" y="995379"/>
        <a:ext cx="6006011" cy="630365"/>
      </dsp:txXfrm>
    </dsp:sp>
    <dsp:sp modelId="{8B68A7BD-D1CA-4251-B17D-EB74EB3F4FA0}">
      <dsp:nvSpPr>
        <dsp:cNvPr id="0" name=""/>
        <dsp:cNvSpPr/>
      </dsp:nvSpPr>
      <dsp:spPr>
        <a:xfrm rot="5400000">
          <a:off x="-161207" y="2080008"/>
          <a:ext cx="1074718" cy="752303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3</a:t>
          </a:r>
          <a:endParaRPr lang="uk-UA" sz="2200" kern="1200" dirty="0"/>
        </a:p>
      </dsp:txBody>
      <dsp:txXfrm rot="-5400000">
        <a:off x="1" y="2294953"/>
        <a:ext cx="752303" cy="322415"/>
      </dsp:txXfrm>
    </dsp:sp>
    <dsp:sp modelId="{23A9E9B1-5A52-4FBA-87F3-0120678A11F8}">
      <dsp:nvSpPr>
        <dsp:cNvPr id="0" name=""/>
        <dsp:cNvSpPr/>
      </dsp:nvSpPr>
      <dsp:spPr>
        <a:xfrm rot="5400000">
          <a:off x="3423075" y="-751972"/>
          <a:ext cx="698567" cy="6040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 знайти невідомий дільник?</a:t>
          </a: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800" b="1" kern="1200" dirty="0"/>
        </a:p>
      </dsp:txBody>
      <dsp:txXfrm rot="-5400000">
        <a:off x="752303" y="1952901"/>
        <a:ext cx="6006011" cy="630365"/>
      </dsp:txXfrm>
    </dsp:sp>
    <dsp:sp modelId="{08E889DE-6BDC-4C03-8794-A1AFB7D21324}">
      <dsp:nvSpPr>
        <dsp:cNvPr id="0" name=""/>
        <dsp:cNvSpPr/>
      </dsp:nvSpPr>
      <dsp:spPr>
        <a:xfrm rot="5400000">
          <a:off x="-161207" y="3037530"/>
          <a:ext cx="1074718" cy="752303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4</a:t>
          </a:r>
          <a:endParaRPr lang="uk-UA" sz="2200" kern="1200" dirty="0"/>
        </a:p>
      </dsp:txBody>
      <dsp:txXfrm rot="-5400000">
        <a:off x="1" y="3252475"/>
        <a:ext cx="752303" cy="322415"/>
      </dsp:txXfrm>
    </dsp:sp>
    <dsp:sp modelId="{22058292-3712-4D72-822F-841E1F28C5E4}">
      <dsp:nvSpPr>
        <dsp:cNvPr id="0" name=""/>
        <dsp:cNvSpPr/>
      </dsp:nvSpPr>
      <dsp:spPr>
        <a:xfrm rot="5400000">
          <a:off x="3423075" y="205550"/>
          <a:ext cx="698567" cy="6040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Якщо я від зменшуваного відніму різницю, що я знайду?</a:t>
          </a:r>
          <a: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kern="1200" dirty="0"/>
        </a:p>
      </dsp:txBody>
      <dsp:txXfrm rot="-5400000">
        <a:off x="752303" y="2910424"/>
        <a:ext cx="6006011" cy="630365"/>
      </dsp:txXfrm>
    </dsp:sp>
    <dsp:sp modelId="{AD71A50D-0BB4-4CA8-A8B3-34A2182ECBF4}">
      <dsp:nvSpPr>
        <dsp:cNvPr id="0" name=""/>
        <dsp:cNvSpPr/>
      </dsp:nvSpPr>
      <dsp:spPr>
        <a:xfrm rot="5400000">
          <a:off x="-161207" y="3995053"/>
          <a:ext cx="1074718" cy="752303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5</a:t>
          </a:r>
          <a:endParaRPr lang="uk-UA" sz="2200" kern="1200" dirty="0"/>
        </a:p>
      </dsp:txBody>
      <dsp:txXfrm rot="-5400000">
        <a:off x="1" y="4209998"/>
        <a:ext cx="752303" cy="322415"/>
      </dsp:txXfrm>
    </dsp:sp>
    <dsp:sp modelId="{9A1A377E-5049-4150-89AC-8B172CBEBF27}">
      <dsp:nvSpPr>
        <dsp:cNvPr id="0" name=""/>
        <dsp:cNvSpPr/>
      </dsp:nvSpPr>
      <dsp:spPr>
        <a:xfrm rot="5400000">
          <a:off x="3423075" y="1163072"/>
          <a:ext cx="698567" cy="6040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Що треба зробити, щоб знайти невідомий множник?</a:t>
          </a:r>
          <a: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kern="1200" dirty="0"/>
        </a:p>
      </dsp:txBody>
      <dsp:txXfrm rot="-5400000">
        <a:off x="752303" y="3867946"/>
        <a:ext cx="6006011" cy="630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65F7A-5D3F-4BF5-806A-09383468E342}">
      <dsp:nvSpPr>
        <dsp:cNvPr id="0" name=""/>
        <dsp:cNvSpPr/>
      </dsp:nvSpPr>
      <dsp:spPr>
        <a:xfrm rot="5400000">
          <a:off x="-158918" y="211519"/>
          <a:ext cx="1059459" cy="741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6</a:t>
          </a:r>
          <a:endParaRPr lang="uk-UA" sz="2200" kern="1200" dirty="0"/>
        </a:p>
      </dsp:txBody>
      <dsp:txXfrm rot="-5400000">
        <a:off x="2" y="423411"/>
        <a:ext cx="741621" cy="317838"/>
      </dsp:txXfrm>
    </dsp:sp>
    <dsp:sp modelId="{1BFD5871-9328-414D-80BF-7EFA1D0AAC9C}">
      <dsp:nvSpPr>
        <dsp:cNvPr id="0" name=""/>
        <dsp:cNvSpPr/>
      </dsp:nvSpPr>
      <dsp:spPr>
        <a:xfrm rot="5400000">
          <a:off x="3494702" y="-2749289"/>
          <a:ext cx="688648" cy="6194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Якщо до різниці додати від`ємник, що знайдемо?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kern="1200" dirty="0"/>
        </a:p>
      </dsp:txBody>
      <dsp:txXfrm rot="-5400000">
        <a:off x="741622" y="37408"/>
        <a:ext cx="6161193" cy="621414"/>
      </dsp:txXfrm>
    </dsp:sp>
    <dsp:sp modelId="{64A07673-23C6-48CF-927F-3BC9D3EE04C4}">
      <dsp:nvSpPr>
        <dsp:cNvPr id="0" name=""/>
        <dsp:cNvSpPr/>
      </dsp:nvSpPr>
      <dsp:spPr>
        <a:xfrm rot="5400000">
          <a:off x="-158918" y="1015989"/>
          <a:ext cx="1059459" cy="7416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rgbClr val="FFC000"/>
              </a:solidFill>
            </a:rPr>
            <a:t>7</a:t>
          </a:r>
          <a:endParaRPr lang="uk-UA" sz="2200" kern="1200" dirty="0">
            <a:solidFill>
              <a:srgbClr val="FFC000"/>
            </a:solidFill>
          </a:endParaRPr>
        </a:p>
      </dsp:txBody>
      <dsp:txXfrm rot="-5400000">
        <a:off x="2" y="1227881"/>
        <a:ext cx="741621" cy="317838"/>
      </dsp:txXfrm>
    </dsp:sp>
    <dsp:sp modelId="{03ABA468-9238-4140-BDF6-B842DBA77A00}">
      <dsp:nvSpPr>
        <dsp:cNvPr id="0" name=""/>
        <dsp:cNvSpPr/>
      </dsp:nvSpPr>
      <dsp:spPr>
        <a:xfrm rot="5400000">
          <a:off x="3494702" y="-1839297"/>
          <a:ext cx="688648" cy="6194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Учень ділене поділив на дільник, що він знайшов?</a:t>
          </a:r>
          <a:r>
            <a:rPr lang="ru-RU" sz="2400" b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1400" b="1" kern="1200" dirty="0"/>
        </a:p>
      </dsp:txBody>
      <dsp:txXfrm rot="-5400000">
        <a:off x="741622" y="947400"/>
        <a:ext cx="6161193" cy="621414"/>
      </dsp:txXfrm>
    </dsp:sp>
    <dsp:sp modelId="{5BA529FE-D8FA-4EB3-8429-23C75DBD1A96}">
      <dsp:nvSpPr>
        <dsp:cNvPr id="0" name=""/>
        <dsp:cNvSpPr/>
      </dsp:nvSpPr>
      <dsp:spPr>
        <a:xfrm rot="5400000">
          <a:off x="-158918" y="1982694"/>
          <a:ext cx="1059459" cy="741621"/>
        </a:xfrm>
        <a:prstGeom prst="chevr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8</a:t>
          </a:r>
          <a:endParaRPr lang="uk-UA" sz="2200" kern="1200" dirty="0"/>
        </a:p>
      </dsp:txBody>
      <dsp:txXfrm rot="-5400000">
        <a:off x="2" y="2194586"/>
        <a:ext cx="741621" cy="317838"/>
      </dsp:txXfrm>
    </dsp:sp>
    <dsp:sp modelId="{731198FA-A213-4EC5-AC68-93BD589448FF}">
      <dsp:nvSpPr>
        <dsp:cNvPr id="0" name=""/>
        <dsp:cNvSpPr/>
      </dsp:nvSpPr>
      <dsp:spPr>
        <a:xfrm rot="5400000">
          <a:off x="3494702" y="-929304"/>
          <a:ext cx="688648" cy="6194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А що знайду я , коли поділю ділене на частку? </a:t>
          </a:r>
          <a: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400" b="1" kern="1200" dirty="0"/>
        </a:p>
      </dsp:txBody>
      <dsp:txXfrm rot="-5400000">
        <a:off x="741622" y="1857393"/>
        <a:ext cx="6161193" cy="621414"/>
      </dsp:txXfrm>
    </dsp:sp>
    <dsp:sp modelId="{8B68A7BD-D1CA-4251-B17D-EB74EB3F4FA0}">
      <dsp:nvSpPr>
        <dsp:cNvPr id="0" name=""/>
        <dsp:cNvSpPr/>
      </dsp:nvSpPr>
      <dsp:spPr>
        <a:xfrm rot="5400000">
          <a:off x="-158918" y="2892686"/>
          <a:ext cx="1059459" cy="741621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9</a:t>
          </a:r>
          <a:endParaRPr lang="uk-UA" sz="2200" kern="1200" dirty="0"/>
        </a:p>
      </dsp:txBody>
      <dsp:txXfrm rot="-5400000">
        <a:off x="2" y="3104578"/>
        <a:ext cx="741621" cy="317838"/>
      </dsp:txXfrm>
    </dsp:sp>
    <dsp:sp modelId="{23A9E9B1-5A52-4FBA-87F3-0120678A11F8}">
      <dsp:nvSpPr>
        <dsp:cNvPr id="0" name=""/>
        <dsp:cNvSpPr/>
      </dsp:nvSpPr>
      <dsp:spPr>
        <a:xfrm rot="5400000">
          <a:off x="3494702" y="-19312"/>
          <a:ext cx="688648" cy="6194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r>
            <a:rPr lang="uk-UA" sz="24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Який елемент отримаємо, якщо від суми віднімемо доданок?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endParaRPr lang="uk-UA" sz="2800" b="1" kern="1200" dirty="0"/>
        </a:p>
      </dsp:txBody>
      <dsp:txXfrm rot="-5400000">
        <a:off x="741622" y="2767385"/>
        <a:ext cx="6161193" cy="621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C885-D1F1-4391-83B3-D2EA7DF0DD2B}" type="datetimeFigureOut">
              <a:rPr lang="uk-UA" smtClean="0"/>
              <a:t>28.08.2021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11624-335C-405D-92AD-83D2AE20D6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41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F68D9-A7F3-4F79-8709-28C337736E42}" type="datetimeFigureOut">
              <a:rPr lang="uk-UA" smtClean="0"/>
              <a:t>28.08.2021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46128-9DB2-4A14-A926-7D4FC51F7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17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5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3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8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5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0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04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1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1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97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19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1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4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8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6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8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8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A47F-056C-4D41-98B5-0122BC4C488D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05B8-888C-41E1-8C30-CFBB97CF5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A47F-056C-4D41-98B5-0122BC4C48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05B8-888C-41E1-8C30-CFBB97CF52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6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75870"/>
            <a:ext cx="7772400" cy="381642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язування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 за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024861"/>
            <a:ext cx="3692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Сокальської СШ І-ІІІст.№3</a:t>
            </a:r>
          </a:p>
          <a:p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Яроцька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яна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Петрівна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 «Знайди помилку»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17" descr="Белый мрамор"/>
              <p:cNvSpPr>
                <a:spLocks noChangeArrowheads="1"/>
              </p:cNvSpPr>
              <p:nvPr/>
            </p:nvSpPr>
            <p:spPr bwMode="auto">
              <a:xfrm>
                <a:off x="5326062" y="4437112"/>
                <a:ext cx="2540422" cy="144016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536) – 143 = 724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536 = 143+724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536 = 877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=877 – 536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341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uk-UA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17" descr="Белый мрамор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6062" y="4437112"/>
                <a:ext cx="2540422" cy="144016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15" descr="Белый мрамор"/>
              <p:cNvSpPr>
                <a:spLocks noChangeArrowheads="1"/>
              </p:cNvSpPr>
              <p:nvPr/>
            </p:nvSpPr>
            <p:spPr bwMode="auto">
              <a:xfrm>
                <a:off x="735984" y="2203564"/>
                <a:ext cx="2448297" cy="151346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348) + 159 = 601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348 = 601 – 159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348=452 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=452-348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=104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15" descr="Белый мрамор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84" y="2203564"/>
                <a:ext cx="2448297" cy="151346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16" descr="Белый мрамор"/>
              <p:cNvSpPr>
                <a:spLocks noChangeArrowheads="1"/>
              </p:cNvSpPr>
              <p:nvPr/>
            </p:nvSpPr>
            <p:spPr bwMode="auto">
              <a:xfrm>
                <a:off x="3635896" y="2369848"/>
                <a:ext cx="2358380" cy="152910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(237 +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) – 583=149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237+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=149 + 583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237 +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742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742 + 237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=979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16" descr="Белый мрамор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2369848"/>
                <a:ext cx="2358380" cy="1529106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18" descr="Белый мрамор"/>
              <p:cNvSpPr>
                <a:spLocks noChangeArrowheads="1"/>
              </p:cNvSpPr>
              <p:nvPr/>
            </p:nvSpPr>
            <p:spPr bwMode="auto">
              <a:xfrm>
                <a:off x="6444208" y="2204864"/>
                <a:ext cx="2304256" cy="136815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468 – ( 259-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)=382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259 –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=468 – 382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259 –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126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259+126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385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Скругленный прямоугольник 18" descr="Белый мрамор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2204864"/>
                <a:ext cx="2304256" cy="1368152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Скругленный прямоугольник 19" descr="Белый мрамор"/>
              <p:cNvSpPr>
                <a:spLocks noChangeArrowheads="1"/>
              </p:cNvSpPr>
              <p:nvPr/>
            </p:nvSpPr>
            <p:spPr bwMode="auto">
              <a:xfrm>
                <a:off x="2385268" y="4365104"/>
                <a:ext cx="2501255" cy="151216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536) – 143 = 724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536 = 143+724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– 536 = 877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=877 – 536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uk-UA" alt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itchFamily="34" charset="0"/>
                    <a:cs typeface="Times New Roman" panose="02020603050405020304" pitchFamily="18" charset="0"/>
                  </a:rPr>
                  <a:t> = 341</a:t>
                </a:r>
                <a:endParaRPr kumimoji="0" lang="uk-UA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alt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uk-UA" alt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Скругленный прямоугольник 19" descr="Белый мрамор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5268" y="4365104"/>
                <a:ext cx="2501255" cy="151216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4062" y="1522239"/>
            <a:ext cx="4251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85584" cy="3600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задач за рисунками.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Розв'яжіть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5874" y="1516524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504D"/>
                </a:solidFill>
                <a:effectLst/>
                <a:latin typeface="Times New Roman"/>
                <a:ea typeface="Calibri"/>
              </a:rPr>
              <a:t>на 5  більше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1395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12" y="2349729"/>
            <a:ext cx="9715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0" y="2349729"/>
            <a:ext cx="9747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6368" y="2768829"/>
            <a:ext cx="92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                                                                             47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9745" y="1514520"/>
            <a:ext cx="14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більше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25" y="1988840"/>
            <a:ext cx="1401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6" y="2278012"/>
            <a:ext cx="9636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00" y="2310669"/>
            <a:ext cx="971550" cy="4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75499" y="2689399"/>
            <a:ext cx="885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4515" y="341516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7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57" y="3762466"/>
            <a:ext cx="1322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40" y="4146641"/>
            <a:ext cx="962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95" y="4149022"/>
            <a:ext cx="9747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78326" y="4563359"/>
            <a:ext cx="91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                                  64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36422" y="3585221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/>
                <a:latin typeface="Times New Roman"/>
                <a:ea typeface="Calibri"/>
              </a:rPr>
              <a:t>у 9 разів більше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9" y="3947132"/>
            <a:ext cx="13287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94" y="4356191"/>
            <a:ext cx="9620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0" y="4337657"/>
            <a:ext cx="9747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28106" y="4840358"/>
            <a:ext cx="845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разом </a:t>
            </a:r>
          </a:p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60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85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з підручником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920880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№277</a:t>
            </a:r>
          </a:p>
          <a:p>
            <a:pPr algn="just"/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рівняння задачу:</a:t>
            </a: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1)Оленка задумала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число.Якщо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цього числа додати 43 і отриману суму відняти від числа 96, то одержимо 25. Яке число задумала Оленка?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 Буратіно було 74 сольдо. Після того як він купив собі підручники для школи, тато Карло дав йому25 сольдо. Тоді у Буратіно стало 68 сольдо. Скільки сольдо витратив Буратіно на підручники?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«Мозкова атака»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7048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72 </a:t>
            </a:r>
            <a:r>
              <a:rPr lang="ru-RU" sz="3600" b="1" dirty="0" err="1">
                <a:solidFill>
                  <a:srgbClr val="FF0000"/>
                </a:solidFill>
              </a:rPr>
              <a:t>горіхи</a:t>
            </a:r>
            <a:r>
              <a:rPr lang="ru-RU" sz="3600" b="1" dirty="0">
                <a:solidFill>
                  <a:srgbClr val="FF0000"/>
                </a:solidFill>
              </a:rPr>
              <a:t> треба </a:t>
            </a:r>
            <a:r>
              <a:rPr lang="ru-RU" sz="3600" b="1" dirty="0" err="1">
                <a:solidFill>
                  <a:srgbClr val="FF0000"/>
                </a:solidFill>
              </a:rPr>
              <a:t>розкласти</a:t>
            </a:r>
            <a:r>
              <a:rPr lang="ru-RU" sz="3600" b="1" dirty="0">
                <a:solidFill>
                  <a:srgbClr val="FF0000"/>
                </a:solidFill>
              </a:rPr>
              <a:t> на </a:t>
            </a:r>
            <a:r>
              <a:rPr lang="ru-RU" sz="3600" b="1" dirty="0" err="1">
                <a:solidFill>
                  <a:srgbClr val="FF0000"/>
                </a:solidFill>
              </a:rPr>
              <a:t>дві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тарілки</a:t>
            </a:r>
            <a:r>
              <a:rPr lang="ru-RU" sz="3600" b="1" dirty="0">
                <a:solidFill>
                  <a:srgbClr val="FF0000"/>
                </a:solidFill>
              </a:rPr>
              <a:t> так, </a:t>
            </a:r>
            <a:r>
              <a:rPr lang="ru-RU" sz="3600" b="1" dirty="0" err="1">
                <a:solidFill>
                  <a:srgbClr val="FF0000"/>
                </a:solidFill>
              </a:rPr>
              <a:t>щоб</a:t>
            </a:r>
            <a:r>
              <a:rPr lang="ru-RU" sz="3600" b="1" dirty="0">
                <a:solidFill>
                  <a:srgbClr val="FF0000"/>
                </a:solidFill>
              </a:rPr>
              <a:t> на </a:t>
            </a:r>
            <a:r>
              <a:rPr lang="ru-RU" sz="3600" b="1" dirty="0" err="1">
                <a:solidFill>
                  <a:srgbClr val="FF0000"/>
                </a:solidFill>
              </a:rPr>
              <a:t>одній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тарілці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горіхів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було</a:t>
            </a:r>
            <a:r>
              <a:rPr lang="ru-RU" sz="3600" b="1" dirty="0">
                <a:solidFill>
                  <a:srgbClr val="FF0000"/>
                </a:solidFill>
              </a:rPr>
              <a:t> в 2 рази </a:t>
            </a:r>
            <a:r>
              <a:rPr lang="ru-RU" sz="3600" b="1" dirty="0" err="1">
                <a:solidFill>
                  <a:srgbClr val="FF0000"/>
                </a:solidFill>
              </a:rPr>
              <a:t>більше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ніж</a:t>
            </a:r>
            <a:r>
              <a:rPr lang="ru-RU" sz="3600" b="1" dirty="0">
                <a:solidFill>
                  <a:srgbClr val="FF0000"/>
                </a:solidFill>
              </a:rPr>
              <a:t> на </a:t>
            </a:r>
            <a:r>
              <a:rPr lang="ru-RU" sz="3600" b="1" dirty="0" err="1">
                <a:solidFill>
                  <a:srgbClr val="FF0000"/>
                </a:solidFill>
              </a:rPr>
              <a:t>дру­гій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r>
              <a:rPr lang="ru-RU" sz="3600" b="1" dirty="0" err="1">
                <a:solidFill>
                  <a:srgbClr val="FF0000"/>
                </a:solidFill>
              </a:rPr>
              <a:t>Скільки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горіхів</a:t>
            </a:r>
            <a:r>
              <a:rPr lang="ru-RU" sz="3600" b="1" dirty="0">
                <a:solidFill>
                  <a:srgbClr val="FF0000"/>
                </a:solidFill>
              </a:rPr>
              <a:t> буде на </a:t>
            </a:r>
            <a:r>
              <a:rPr lang="ru-RU" sz="3600" b="1" dirty="0" err="1">
                <a:solidFill>
                  <a:srgbClr val="FF0000"/>
                </a:solidFill>
              </a:rPr>
              <a:t>кожній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тарілці</a:t>
            </a:r>
            <a:r>
              <a:rPr lang="ru-RU" sz="3600" b="1" dirty="0">
                <a:solidFill>
                  <a:srgbClr val="FF0000"/>
                </a:solidFill>
              </a:rPr>
              <a:t>?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16247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 err="1" smtClean="0">
                <a:solidFill>
                  <a:srgbClr val="FF0000"/>
                </a:solidFill>
              </a:rPr>
              <a:t>Сьогодні</a:t>
            </a:r>
            <a:r>
              <a:rPr lang="ru-RU" sz="3600" dirty="0" smtClean="0">
                <a:solidFill>
                  <a:srgbClr val="FF0000"/>
                </a:solidFill>
              </a:rPr>
              <a:t> на </a:t>
            </a:r>
            <a:r>
              <a:rPr lang="ru-RU" sz="3600" dirty="0" err="1" smtClean="0">
                <a:solidFill>
                  <a:srgbClr val="FF0000"/>
                </a:solidFill>
              </a:rPr>
              <a:t>уроці</a:t>
            </a:r>
            <a:r>
              <a:rPr lang="ru-RU" sz="3600" dirty="0" smtClean="0">
                <a:solidFill>
                  <a:srgbClr val="FF0000"/>
                </a:solidFill>
              </a:rPr>
              <a:t> я </a:t>
            </a:r>
            <a:r>
              <a:rPr lang="ru-RU" sz="3600" dirty="0" err="1" smtClean="0">
                <a:solidFill>
                  <a:srgbClr val="FF0000"/>
                </a:solidFill>
              </a:rPr>
              <a:t>навчився</a:t>
            </a:r>
            <a:r>
              <a:rPr lang="ru-RU" sz="3600" dirty="0" smtClean="0">
                <a:solidFill>
                  <a:srgbClr val="FF0000"/>
                </a:solidFill>
              </a:rPr>
              <a:t>…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Сьогодні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уроці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мені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сподобалось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err="1" smtClean="0">
                <a:solidFill>
                  <a:srgbClr val="FF66CC"/>
                </a:solidFill>
              </a:rPr>
              <a:t>Сьогодні</a:t>
            </a:r>
            <a:r>
              <a:rPr lang="ru-RU" sz="3600" dirty="0" smtClean="0">
                <a:solidFill>
                  <a:srgbClr val="FF66CC"/>
                </a:solidFill>
              </a:rPr>
              <a:t> на </a:t>
            </a:r>
            <a:r>
              <a:rPr lang="ru-RU" sz="3600" dirty="0" err="1" smtClean="0">
                <a:solidFill>
                  <a:srgbClr val="FF66CC"/>
                </a:solidFill>
              </a:rPr>
              <a:t>уроці</a:t>
            </a:r>
            <a:r>
              <a:rPr lang="ru-RU" sz="3600" dirty="0" smtClean="0">
                <a:solidFill>
                  <a:srgbClr val="FF66CC"/>
                </a:solidFill>
              </a:rPr>
              <a:t> я повторив…</a:t>
            </a:r>
            <a:br>
              <a:rPr lang="ru-RU" sz="3600" dirty="0" smtClean="0">
                <a:solidFill>
                  <a:srgbClr val="FF66CC"/>
                </a:solidFill>
              </a:rPr>
            </a:br>
            <a:r>
              <a:rPr lang="ru-RU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Сьогодні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уроці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я </a:t>
            </a:r>
            <a:r>
              <a:rPr lang="ru-RU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закріпив</a:t>
            </a:r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57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4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картках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9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162474"/>
          </a:xfrm>
        </p:spPr>
        <p:txBody>
          <a:bodyPr>
            <a:normAutofit/>
          </a:bodyPr>
          <a:lstStyle/>
          <a:p>
            <a:r>
              <a:rPr lang="ru-RU" sz="8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8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8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24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504056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результати: </a:t>
            </a:r>
            <a:br>
              <a:rPr lang="uk-UA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вміти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язувати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рівняння різного рівня складності без помилок,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язувати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задачі за допомогою рівнянь, працювати самостійно, в парах, спілкуватись, допомагати один одному, аналізувати ситуацію;</a:t>
            </a:r>
            <a:b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розвивати увагу, обчислювальні здібності, логічне мислення, цікавість, уяву, кмітливість;</a:t>
            </a:r>
            <a:b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виховувати любов до математики, повагу один до одного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5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4978896" cy="2434282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rgbClr val="FFFF00"/>
                </a:solidFill>
              </a:rPr>
              <a:t>Немає значення , що шукаєш. Важливо , що знаходиш.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/>
              <a:t>                    </a:t>
            </a:r>
            <a:r>
              <a:rPr lang="uk-UA" sz="3600" b="1" i="1" dirty="0" err="1" smtClean="0"/>
              <a:t>Блез</a:t>
            </a:r>
            <a:r>
              <a:rPr lang="uk-UA" sz="3600" b="1" i="1" dirty="0" smtClean="0"/>
              <a:t> Паскаль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2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916832"/>
                <a:ext cx="8733656" cy="3024336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Перевірка </a:t>
                </a:r>
                <a:r>
                  <a:rPr lang="ru-RU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домашнього</a:t>
                </a:r>
                <a:r>
                  <a:rPr lang="ru-RU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завдання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№276</a:t>
                </a: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(39+х)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84=78    2) (х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83)+316=425     3) (600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−х)−92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=126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39+х=78+84            х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83=425</a:t>
                </a:r>
                <a14:m>
                  <m:oMath xmlns:m="http://schemas.openxmlformats.org/officeDocument/2006/math">
                    <m:r>
                      <a:rPr lang="uk-UA" sz="2700" b="0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316          600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−х=126+92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39+х=162               х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83=109                   600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х=218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х=162-39               х=109+83                     х=600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−218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х=123                   х=192                             х=382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916832"/>
                <a:ext cx="8733656" cy="3024336"/>
              </a:xfrm>
              <a:blipFill rotWithShape="1">
                <a:blip r:embed="rId3"/>
                <a:stretch>
                  <a:fillRect l="-2442" t="-376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Минус 2"/>
          <p:cNvSpPr/>
          <p:nvPr/>
        </p:nvSpPr>
        <p:spPr>
          <a:xfrm>
            <a:off x="323528" y="3645024"/>
            <a:ext cx="2304256" cy="25202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2771800" y="3645024"/>
            <a:ext cx="2164431" cy="25202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Минус 5"/>
          <p:cNvSpPr/>
          <p:nvPr/>
        </p:nvSpPr>
        <p:spPr>
          <a:xfrm>
            <a:off x="5724128" y="3645024"/>
            <a:ext cx="1800200" cy="2286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835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2132856"/>
                <a:ext cx="8301608" cy="2736304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Перевірка</a:t>
                </a:r>
                <a:r>
                  <a:rPr lang="ru-RU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домашнього</a:t>
                </a:r>
                <a:r>
                  <a:rPr lang="ru-RU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завдання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Петрик задумав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число.Якщо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нього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відняти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216 і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отриману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різницю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відняти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числа 408, то одержимо 159. Яке число задумав Петрик?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язання</a:t>
                </a:r>
                <a:r>
                  <a:rPr lang="uk-U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uk-U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задумане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число,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складемо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рівняння</a:t>
                </a: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408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(х</a:t>
                </a:r>
                <a14:m>
                  <m:oMath xmlns:m="http://schemas.openxmlformats.org/officeDocument/2006/math">
                    <m:r>
                      <a:rPr lang="uk-UA" sz="27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216)=159</a:t>
                </a:r>
                <a:b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х</a:t>
                </a:r>
                <a14:m>
                  <m:oMath xmlns:m="http://schemas.openxmlformats.org/officeDocument/2006/math">
                    <m:r>
                      <a:rPr lang="uk-UA" sz="2700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216=408</a:t>
                </a:r>
                <a14:m>
                  <m:oMath xmlns:m="http://schemas.openxmlformats.org/officeDocument/2006/math">
                    <m:r>
                      <a:rPr lang="uk-UA" sz="2700" b="0" i="1" dirty="0" smtClean="0">
                        <a:latin typeface="Cambria Math"/>
                        <a:cs typeface="Times New Roman" panose="02020603050405020304" pitchFamily="18" charset="0"/>
                      </a:rPr>
                      <m:t>−159</m:t>
                    </m:r>
                  </m:oMath>
                </a14:m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14:m>
                  <m:oMath xmlns:m="http://schemas.openxmlformats.org/officeDocument/2006/math">
                    <m:r>
                      <a:rPr lang="uk-UA" sz="2700" i="1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216=249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х=249+216</a:t>
                </a:r>
                <a:b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х=465</a:t>
                </a:r>
                <a: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2132856"/>
                <a:ext cx="8301608" cy="2736304"/>
              </a:xfrm>
              <a:blipFill rotWithShape="1">
                <a:blip r:embed="rId3"/>
                <a:stretch>
                  <a:fillRect l="-2570" t="-67038" r="-294" b="-236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36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«Компетенція»</a:t>
            </a:r>
            <a:b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 лат.) – це коло питань, з якими людина добре обізнана, володіє знаннями і досвідом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Компетентний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той, хто вміло застосовує набуті знання  та досвід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Тож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сьогодні, ми з'ясуємо наскільки ви компетентні з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теми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Рівняння», яку будемо повторювати. Як ви вважаєте , стати компетентним легко чи важко?</a:t>
            </a:r>
            <a:b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8454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8272245"/>
              </p:ext>
            </p:extLst>
          </p:nvPr>
        </p:nvGraphicFramePr>
        <p:xfrm>
          <a:off x="1115616" y="1412776"/>
          <a:ext cx="67924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76470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ea typeface="Calibri"/>
                <a:cs typeface="Times New Roman"/>
              </a:rPr>
              <a:t>Аукціон знань</a:t>
            </a:r>
            <a:r>
              <a:rPr lang="ru-RU" sz="10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10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84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A07673-23C6-48CF-927F-3BC9D3EE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4A07673-23C6-48CF-927F-3BC9D3EE0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4A07673-23C6-48CF-927F-3BC9D3EE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4A07673-23C6-48CF-927F-3BC9D3EE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BA468-9238-4140-BDF6-B842DBA7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03ABA468-9238-4140-BDF6-B842DBA77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03ABA468-9238-4140-BDF6-B842DBA7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03ABA468-9238-4140-BDF6-B842DBA7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A529FE-D8FA-4EB3-8429-23C75DBD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5BA529FE-D8FA-4EB3-8429-23C75DBD1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BA529FE-D8FA-4EB3-8429-23C75DBD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BA529FE-D8FA-4EB3-8429-23C75DBD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198FA-A213-4EC5-AC68-93BD5894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731198FA-A213-4EC5-AC68-93BD58944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731198FA-A213-4EC5-AC68-93BD5894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731198FA-A213-4EC5-AC68-93BD5894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8A7BD-D1CA-4251-B17D-EB74EB3F4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8B68A7BD-D1CA-4251-B17D-EB74EB3F4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B68A7BD-D1CA-4251-B17D-EB74EB3F4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B68A7BD-D1CA-4251-B17D-EB74EB3F4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A9E9B1-5A52-4FBA-87F3-0120678A1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3A9E9B1-5A52-4FBA-87F3-0120678A1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3A9E9B1-5A52-4FBA-87F3-0120678A1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3A9E9B1-5A52-4FBA-87F3-0120678A1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E889DE-6BDC-4C03-8794-A1AFB7D21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08E889DE-6BDC-4C03-8794-A1AFB7D21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08E889DE-6BDC-4C03-8794-A1AFB7D21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8E889DE-6BDC-4C03-8794-A1AFB7D21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058292-3712-4D72-822F-841E1F28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22058292-3712-4D72-822F-841E1F28C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22058292-3712-4D72-822F-841E1F28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22058292-3712-4D72-822F-841E1F28C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71A50D-0BB4-4CA8-A8B3-34A2182EC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AD71A50D-0BB4-4CA8-A8B3-34A2182EC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D71A50D-0BB4-4CA8-A8B3-34A2182EC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AD71A50D-0BB4-4CA8-A8B3-34A2182EC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A377E-5049-4150-89AC-8B172CBEB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9A1A377E-5049-4150-89AC-8B172CBEB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9A1A377E-5049-4150-89AC-8B172CBEB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9A1A377E-5049-4150-89AC-8B172CBEB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66551485"/>
              </p:ext>
            </p:extLst>
          </p:nvPr>
        </p:nvGraphicFramePr>
        <p:xfrm>
          <a:off x="899592" y="784109"/>
          <a:ext cx="6936432" cy="379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76470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10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42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665F7A-5D3F-4BF5-806A-09383468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FD5871-9328-414D-80BF-7EFA1D0AA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A07673-23C6-48CF-927F-3BC9D3EE0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ABA468-9238-4140-BDF6-B842DBA7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A529FE-D8FA-4EB3-8429-23C75DBD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1198FA-A213-4EC5-AC68-93BD58944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8A7BD-D1CA-4251-B17D-EB74EB3F4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A9E9B1-5A52-4FBA-87F3-0120678A1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91954"/>
              </p:ext>
            </p:extLst>
          </p:nvPr>
        </p:nvGraphicFramePr>
        <p:xfrm>
          <a:off x="1403648" y="1988840"/>
          <a:ext cx="5472608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6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(відстань)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а+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)· 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Р(прямокутника)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·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(прямокутника)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(час 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руху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ar-S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۰ 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а(довжина)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(швидкість</a:t>
                      </a: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57353"/>
            <a:ext cx="65527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Інтерактивна гра «Математичне лото»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Подайте у відповідності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3043128">
            <a:off x="3498049" y="3191639"/>
            <a:ext cx="2490576" cy="26791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20108186">
            <a:off x="3636724" y="2563441"/>
            <a:ext cx="1914822" cy="25898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19811927">
            <a:off x="3845081" y="3163084"/>
            <a:ext cx="1680653" cy="2779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268050">
            <a:off x="3577879" y="4431823"/>
            <a:ext cx="1884902" cy="169741"/>
          </a:xfrm>
          <a:prstGeom prst="rightArrow">
            <a:avLst>
              <a:gd name="adj1" fmla="val 62094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237870">
            <a:off x="3575757" y="4944167"/>
            <a:ext cx="1731763" cy="2806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9144933">
            <a:off x="3282387" y="4475385"/>
            <a:ext cx="2976862" cy="2815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4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521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Тема Office</vt:lpstr>
      <vt:lpstr>1_Тема Office</vt:lpstr>
      <vt:lpstr>Тема: Розв’язування рівнянь, текстових задач за допомогою рівнянь</vt:lpstr>
      <vt:lpstr>               Очікувані результати:   - вміти розв’язувати рівняння різного рівня складності без помилок, розв’язувати задачі за допомогою рівнянь, працювати самостійно, в парах, спілкуватись, допомагати один одному, аналізувати ситуацію; - розвивати увагу, обчислювальні здібності, логічне мислення, цікавість, уяву, кмітливість; - виховувати любов до математики, повагу один до одного   </vt:lpstr>
      <vt:lpstr>Немає значення , що шукаєш. Важливо , що знаходиш.                     Блез Паскаль</vt:lpstr>
      <vt:lpstr>Перевірка домашнього завдання: №276 1) (39+х)-84=78    2) (х-83)+316=425     3) (600-х)-92=126      39+х=78+84            х-83=425-316          600-х=126+92       39+х=162               х-83=109                   600-х=218        х=162-39               х=109+83                     х=600-218         х=123                   х=192                             х=382    </vt:lpstr>
      <vt:lpstr> Перевірка домашнього завдання:  Задача Петрик задумав число.Якщо від нього відняти 216 і отриману різницю відняти від числа 408, то одержимо 159. Яке число задумав Петрик? Розв’язання: х-задумане число, складемо рівняння:                         408-(х-216)=159                          х-216=408-159                          х-216=249                          х=249+216                          х=465   </vt:lpstr>
      <vt:lpstr>  Ділова гра «Компетенція»  </vt:lpstr>
      <vt:lpstr>Презентация PowerPoint</vt:lpstr>
      <vt:lpstr>Презентация PowerPoint</vt:lpstr>
      <vt:lpstr>Інтерактивна гра «Математичне лото» Подайте у відповідності </vt:lpstr>
      <vt:lpstr>Інтерактивна вправа  «Знайди помилку»  </vt:lpstr>
      <vt:lpstr> </vt:lpstr>
      <vt:lpstr> Робота з підручником</vt:lpstr>
      <vt:lpstr> Інтерактивна вправа «Мозкова атака» </vt:lpstr>
      <vt:lpstr>Рефлексія  Сьогодні на уроці я навчився… Сьогодні на уроці мені сподобалось… Сьогодні на уроці я повторив… Сьогодні на уроці я закріпив…</vt:lpstr>
      <vt:lpstr>Домашнє завдання Виконати завдання для перевірки знань на індивідуальних картках. </vt:lpstr>
      <vt:lpstr>Дякую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Розв'язування рівнянь, текстових задач за допомогою рівнянь</dc:title>
  <dc:creator>Admin</dc:creator>
  <cp:lastModifiedBy>Користувач Windows</cp:lastModifiedBy>
  <cp:revision>58</cp:revision>
  <cp:lastPrinted>2016-10-30T10:39:11Z</cp:lastPrinted>
  <dcterms:created xsi:type="dcterms:W3CDTF">2016-03-26T12:39:19Z</dcterms:created>
  <dcterms:modified xsi:type="dcterms:W3CDTF">2021-08-28T08:26:44Z</dcterms:modified>
  <cp:contentStatus/>
</cp:coreProperties>
</file>