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948" r:id="rId4"/>
    <p:sldId id="949" r:id="rId5"/>
    <p:sldId id="950" r:id="rId6"/>
    <p:sldId id="951" r:id="rId7"/>
    <p:sldId id="955" r:id="rId8"/>
    <p:sldId id="960" r:id="rId9"/>
    <p:sldId id="961" r:id="rId10"/>
    <p:sldId id="962" r:id="rId11"/>
    <p:sldId id="958" r:id="rId12"/>
    <p:sldId id="959" r:id="rId13"/>
    <p:sldId id="956" r:id="rId14"/>
    <p:sldId id="957" r:id="rId15"/>
    <p:sldId id="963" r:id="rId16"/>
    <p:sldId id="964" r:id="rId17"/>
    <p:sldId id="965" r:id="rId18"/>
    <p:sldId id="972" r:id="rId19"/>
    <p:sldId id="966" r:id="rId20"/>
    <p:sldId id="901" r:id="rId21"/>
    <p:sldId id="967" r:id="rId22"/>
    <p:sldId id="973" r:id="rId23"/>
    <p:sldId id="974" r:id="rId24"/>
    <p:sldId id="975" r:id="rId25"/>
    <p:sldId id="979" r:id="rId26"/>
    <p:sldId id="980" r:id="rId27"/>
    <p:sldId id="976" r:id="rId28"/>
    <p:sldId id="981" r:id="rId29"/>
    <p:sldId id="982" r:id="rId30"/>
    <p:sldId id="431" r:id="rId31"/>
    <p:sldId id="432" r:id="rId32"/>
    <p:sldId id="911" r:id="rId33"/>
    <p:sldId id="643" r:id="rId34"/>
    <p:sldId id="644" r:id="rId35"/>
    <p:sldId id="304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88B16-03F0-4828-9355-A9D9F8F57469}" type="doc">
      <dgm:prSet loTypeId="urn:microsoft.com/office/officeart/2011/layout/Tab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6E53F1-DB8B-4474-9FE2-EAFF5946189C}">
      <dgm:prSet phldrT="[Текст]" custT="1"/>
      <dgm:spPr>
        <a:xfrm>
          <a:off x="-138603" y="907"/>
          <a:ext cx="1864958" cy="69624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A964BF-D720-456B-8E8E-EA15F14AF78B}" type="parTrans" cxnId="{3BE6D1DA-88A4-4911-9D15-B449A434E545}">
      <dgm:prSet/>
      <dgm:spPr/>
      <dgm:t>
        <a:bodyPr/>
        <a:lstStyle/>
        <a:p>
          <a:endParaRPr lang="uk-UA" sz="2400"/>
        </a:p>
      </dgm:t>
    </dgm:pt>
    <dgm:pt modelId="{5FCCA5A8-A191-47F1-81FD-BEBD4E6ECFA6}" type="sibTrans" cxnId="{3BE6D1DA-88A4-4911-9D15-B449A434E545}">
      <dgm:prSet/>
      <dgm:spPr/>
      <dgm:t>
        <a:bodyPr/>
        <a:lstStyle/>
        <a:p>
          <a:endParaRPr lang="uk-UA" sz="2400"/>
        </a:p>
      </dgm:t>
    </dgm:pt>
    <dgm:pt modelId="{E54FCFBF-67AD-4E2E-8B46-AD97558EC0F3}">
      <dgm:prSet phldrT="[Текст]" custT="1"/>
      <dgm:spPr>
        <a:xfrm>
          <a:off x="1449148" y="182121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32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gm:t>
    </dgm:pt>
    <dgm:pt modelId="{DA1E31F0-F2E8-4D58-863D-7C8EA66E0A59}" type="parTrans" cxnId="{C54AD2A9-F539-47F7-AF80-DEB42FF68F59}">
      <dgm:prSet/>
      <dgm:spPr/>
      <dgm:t>
        <a:bodyPr/>
        <a:lstStyle/>
        <a:p>
          <a:endParaRPr lang="uk-UA" sz="2400"/>
        </a:p>
      </dgm:t>
    </dgm:pt>
    <dgm:pt modelId="{14419674-D652-4D66-A55E-0736DE625D30}" type="sibTrans" cxnId="{C54AD2A9-F539-47F7-AF80-DEB42FF68F59}">
      <dgm:prSet/>
      <dgm:spPr/>
      <dgm:t>
        <a:bodyPr/>
        <a:lstStyle/>
        <a:p>
          <a:endParaRPr lang="uk-UA" sz="2400"/>
        </a:p>
      </dgm:t>
    </dgm:pt>
    <dgm:pt modelId="{4FB8FAF3-0333-4252-A25F-EF3A780C7049}">
      <dgm:prSet phldrT="[Текст]" custT="1"/>
      <dgm:spPr>
        <a:xfrm>
          <a:off x="-138603" y="1381592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ED6D242-2F76-4D95-B2AC-6FA1C9E0E5C2}" type="parTrans" cxnId="{C1B7CED6-A62D-4635-9300-C88F003AD46E}">
      <dgm:prSet/>
      <dgm:spPr/>
      <dgm:t>
        <a:bodyPr/>
        <a:lstStyle/>
        <a:p>
          <a:endParaRPr lang="uk-UA" sz="2400"/>
        </a:p>
      </dgm:t>
    </dgm:pt>
    <dgm:pt modelId="{45797007-26BA-4288-B7D4-F6320B4E4935}" type="sibTrans" cxnId="{C1B7CED6-A62D-4635-9300-C88F003AD46E}">
      <dgm:prSet/>
      <dgm:spPr/>
      <dgm:t>
        <a:bodyPr/>
        <a:lstStyle/>
        <a:p>
          <a:endParaRPr lang="uk-UA" sz="2400"/>
        </a:p>
      </dgm:t>
    </dgm:pt>
    <dgm:pt modelId="{612E2976-CE12-4B71-A8F3-AAA673D5190C}">
      <dgm:prSet phldrT="[Текст]" custT="1"/>
      <dgm:spPr>
        <a:xfrm>
          <a:off x="1449148" y="1562805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32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gm:t>
    </dgm:pt>
    <dgm:pt modelId="{1C8C18F7-D431-4C85-A1B0-9B573F080CBD}" type="parTrans" cxnId="{9AFCD4E7-BD31-4D01-86D7-505B0726CB4B}">
      <dgm:prSet/>
      <dgm:spPr/>
      <dgm:t>
        <a:bodyPr/>
        <a:lstStyle/>
        <a:p>
          <a:endParaRPr lang="uk-UA" sz="2400"/>
        </a:p>
      </dgm:t>
    </dgm:pt>
    <dgm:pt modelId="{B32D6F05-A993-4460-899F-FE2DF78619B3}" type="sibTrans" cxnId="{9AFCD4E7-BD31-4D01-86D7-505B0726CB4B}">
      <dgm:prSet/>
      <dgm:spPr/>
      <dgm:t>
        <a:bodyPr/>
        <a:lstStyle/>
        <a:p>
          <a:endParaRPr lang="uk-UA" sz="2400"/>
        </a:p>
      </dgm:t>
    </dgm:pt>
    <dgm:pt modelId="{A1C1C427-B7EE-4E41-B01F-F903F54A1137}">
      <dgm:prSet phldrT="[Текст]" custT="1"/>
      <dgm:spPr>
        <a:xfrm>
          <a:off x="0" y="2077841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2F95597-0961-4ACD-A286-284B93E1265E}" type="parTrans" cxnId="{DB24C462-0D7D-44BF-ABB1-62A579A6E3EF}">
      <dgm:prSet/>
      <dgm:spPr/>
      <dgm:t>
        <a:bodyPr/>
        <a:lstStyle/>
        <a:p>
          <a:endParaRPr lang="uk-UA" sz="2400"/>
        </a:p>
      </dgm:t>
    </dgm:pt>
    <dgm:pt modelId="{A35A995F-F5D0-4F84-8295-24C219B05AF2}" type="sibTrans" cxnId="{DB24C462-0D7D-44BF-ABB1-62A579A6E3EF}">
      <dgm:prSet/>
      <dgm:spPr/>
      <dgm:t>
        <a:bodyPr/>
        <a:lstStyle/>
        <a:p>
          <a:endParaRPr lang="uk-UA" sz="2400"/>
        </a:p>
      </dgm:t>
    </dgm:pt>
    <dgm:pt modelId="{682DAB27-901D-4BE8-867A-03963A72ADE9}">
      <dgm:prSet phldrT="[Текст]" custT="1"/>
      <dgm:spPr>
        <a:xfrm>
          <a:off x="-138603" y="2762276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75EC7CC7-32AA-4579-B6EE-5100274553A6}" type="parTrans" cxnId="{860182B7-8C6A-464B-9333-BDB39F1C5D63}">
      <dgm:prSet/>
      <dgm:spPr/>
      <dgm:t>
        <a:bodyPr/>
        <a:lstStyle/>
        <a:p>
          <a:endParaRPr lang="uk-UA" sz="2400"/>
        </a:p>
      </dgm:t>
    </dgm:pt>
    <dgm:pt modelId="{1415B8B0-D242-428D-9D33-61970D5A7912}" type="sibTrans" cxnId="{860182B7-8C6A-464B-9333-BDB39F1C5D63}">
      <dgm:prSet/>
      <dgm:spPr/>
      <dgm:t>
        <a:bodyPr/>
        <a:lstStyle/>
        <a:p>
          <a:endParaRPr lang="uk-UA" sz="2400"/>
        </a:p>
      </dgm:t>
    </dgm:pt>
    <dgm:pt modelId="{A9DCFE7F-4269-40D7-AD86-260121DB3BAD}">
      <dgm:prSet phldrT="[Текст]" custT="1"/>
      <dgm:spPr>
        <a:xfrm>
          <a:off x="1449148" y="2943490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32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gm:t>
    </dgm:pt>
    <dgm:pt modelId="{7E7F6FD9-2E2D-49C2-ADC1-9B23DB28018D}" type="parTrans" cxnId="{5FB79EFE-A8E8-49B3-AFCF-0B6D0E5A29FB}">
      <dgm:prSet/>
      <dgm:spPr/>
      <dgm:t>
        <a:bodyPr/>
        <a:lstStyle/>
        <a:p>
          <a:endParaRPr lang="uk-UA" sz="2400"/>
        </a:p>
      </dgm:t>
    </dgm:pt>
    <dgm:pt modelId="{D2ABF19F-DBD0-43F9-9067-0FDEAF6D3E56}" type="sibTrans" cxnId="{5FB79EFE-A8E8-49B3-AFCF-0B6D0E5A29FB}">
      <dgm:prSet/>
      <dgm:spPr/>
      <dgm:t>
        <a:bodyPr/>
        <a:lstStyle/>
        <a:p>
          <a:endParaRPr lang="uk-UA" sz="2400"/>
        </a:p>
      </dgm:t>
    </dgm:pt>
    <dgm:pt modelId="{04974C56-EF0F-4FC4-8B9F-2C7D74A47CA9}">
      <dgm:prSet phldrT="[Текст]" custT="1"/>
      <dgm:spPr>
        <a:xfrm>
          <a:off x="0" y="697157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79EFCCA-E8F7-4700-897F-35671BBEBE0B}" type="parTrans" cxnId="{07DF3D33-B9BA-4476-9418-5772701AE265}">
      <dgm:prSet/>
      <dgm:spPr/>
      <dgm:t>
        <a:bodyPr/>
        <a:lstStyle/>
        <a:p>
          <a:endParaRPr lang="uk-UA" sz="2400"/>
        </a:p>
      </dgm:t>
    </dgm:pt>
    <dgm:pt modelId="{497EDEC4-CA4E-4942-B8E8-A1CE5C16BFFD}" type="sibTrans" cxnId="{07DF3D33-B9BA-4476-9418-5772701AE265}">
      <dgm:prSet/>
      <dgm:spPr/>
      <dgm:t>
        <a:bodyPr/>
        <a:lstStyle/>
        <a:p>
          <a:endParaRPr lang="uk-UA" sz="2400"/>
        </a:p>
      </dgm:t>
    </dgm:pt>
    <dgm:pt modelId="{C3EA89E7-052D-475D-A559-4B9C0A192562}">
      <dgm:prSet phldrT="[Текст]" custT="1"/>
      <dgm:spPr>
        <a:xfrm>
          <a:off x="0" y="3458525"/>
          <a:ext cx="5040560" cy="667744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F8D6027B-2844-40AB-9827-4FF82F3CE749}" type="parTrans" cxnId="{DE00B279-47EA-4C95-83E8-ADE6A360E5F9}">
      <dgm:prSet/>
      <dgm:spPr/>
      <dgm:t>
        <a:bodyPr/>
        <a:lstStyle/>
        <a:p>
          <a:endParaRPr lang="uk-UA"/>
        </a:p>
      </dgm:t>
    </dgm:pt>
    <dgm:pt modelId="{3A6F2895-2B4E-46C8-ACCD-A4444073306C}" type="sibTrans" cxnId="{DE00B279-47EA-4C95-83E8-ADE6A360E5F9}">
      <dgm:prSet/>
      <dgm:spPr/>
      <dgm:t>
        <a:bodyPr/>
        <a:lstStyle/>
        <a:p>
          <a:endParaRPr lang="uk-UA"/>
        </a:p>
      </dgm:t>
    </dgm:pt>
    <dgm:pt modelId="{828046C8-17FD-4C34-9C10-0E499CF7C8C0}">
      <dgm:prSet phldrT="[Текст]" custT="1"/>
      <dgm:spPr>
        <a:xfrm>
          <a:off x="-138603" y="2762276"/>
          <a:ext cx="1864958" cy="696249"/>
        </a:xfrm>
        <a:solidFill>
          <a:srgbClr val="0070C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CTRL+Z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gm:t>
    </dgm:pt>
    <dgm:pt modelId="{E3131FDD-ED82-4FF7-A026-87D487DDAFEC}" type="parTrans" cxnId="{73CE59A6-1C26-4109-9779-47C1D017E8FF}">
      <dgm:prSet/>
      <dgm:spPr/>
      <dgm:t>
        <a:bodyPr/>
        <a:lstStyle/>
        <a:p>
          <a:endParaRPr lang="uk-UA"/>
        </a:p>
      </dgm:t>
    </dgm:pt>
    <dgm:pt modelId="{F415BC4E-A824-4CD2-AD4F-01C43C586861}" type="sibTrans" cxnId="{73CE59A6-1C26-4109-9779-47C1D017E8FF}">
      <dgm:prSet/>
      <dgm:spPr/>
      <dgm:t>
        <a:bodyPr/>
        <a:lstStyle/>
        <a:p>
          <a:endParaRPr lang="uk-UA"/>
        </a:p>
      </dgm:t>
    </dgm:pt>
    <dgm:pt modelId="{3DB1ADAA-E55B-4EC2-832D-4A745BA2947E}">
      <dgm:prSet phldrT="[Текст]" custT="1"/>
      <dgm:spPr>
        <a:xfrm>
          <a:off x="1449148" y="2943490"/>
          <a:ext cx="3730014" cy="333821"/>
        </a:xfrm>
        <a:noFill/>
        <a:ln>
          <a:noFill/>
        </a:ln>
        <a:effectLst/>
      </dgm:spPr>
      <dgm:t>
        <a:bodyPr/>
        <a:lstStyle/>
        <a:p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Скасувати останню дію</a:t>
          </a:r>
        </a:p>
      </dgm:t>
    </dgm:pt>
    <dgm:pt modelId="{3DFEDD7E-1F24-4A65-A971-49E3794D5CE5}" type="parTrans" cxnId="{0EC85442-9E56-4C03-A943-C44736CDE2F2}">
      <dgm:prSet/>
      <dgm:spPr/>
      <dgm:t>
        <a:bodyPr/>
        <a:lstStyle/>
        <a:p>
          <a:endParaRPr lang="uk-UA"/>
        </a:p>
      </dgm:t>
    </dgm:pt>
    <dgm:pt modelId="{B70658E1-0649-4A86-87DF-5BE162531384}" type="sibTrans" cxnId="{0EC85442-9E56-4C03-A943-C44736CDE2F2}">
      <dgm:prSet/>
      <dgm:spPr/>
      <dgm:t>
        <a:bodyPr/>
        <a:lstStyle/>
        <a:p>
          <a:endParaRPr lang="uk-UA"/>
        </a:p>
      </dgm:t>
    </dgm:pt>
    <dgm:pt modelId="{E6B4F223-E861-4428-AB9C-475E6F23571B}">
      <dgm:prSet phldrT="[Текст]"/>
      <dgm:spPr>
        <a:xfrm>
          <a:off x="1449148" y="2943490"/>
          <a:ext cx="3730014" cy="33382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</a:t>
          </a:r>
          <a:endParaRPr lang="uk-UA" b="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EF679E16-E9D6-4288-8547-9D1DF334519D}" type="parTrans" cxnId="{F84866AA-71D1-4600-A1BC-7E501081486E}">
      <dgm:prSet/>
      <dgm:spPr/>
      <dgm:t>
        <a:bodyPr/>
        <a:lstStyle/>
        <a:p>
          <a:endParaRPr lang="uk-UA"/>
        </a:p>
      </dgm:t>
    </dgm:pt>
    <dgm:pt modelId="{E06C0097-D3ED-43A9-A32F-B6E47AB419CD}" type="sibTrans" cxnId="{F84866AA-71D1-4600-A1BC-7E501081486E}">
      <dgm:prSet/>
      <dgm:spPr/>
      <dgm:t>
        <a:bodyPr/>
        <a:lstStyle/>
        <a:p>
          <a:endParaRPr lang="uk-UA"/>
        </a:p>
      </dgm:t>
    </dgm:pt>
    <dgm:pt modelId="{A0579B05-E0A7-49E4-81AB-7B557633EFAE}">
      <dgm:prSet phldrT="[Текст]" custT="1"/>
      <dgm:spPr>
        <a:xfrm>
          <a:off x="-138603" y="2762276"/>
          <a:ext cx="1864958" cy="696249"/>
        </a:xfrm>
        <a:solidFill>
          <a:schemeClr val="accent2">
            <a:lumMod val="50000"/>
          </a:scheme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CTRL+A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gm:t>
    </dgm:pt>
    <dgm:pt modelId="{7E07EADF-7409-4CB5-9535-6DD7F5FD64B3}" type="parTrans" cxnId="{A7EE6B2B-7D3A-40AF-8A1D-B682304FA9C6}">
      <dgm:prSet/>
      <dgm:spPr/>
      <dgm:t>
        <a:bodyPr/>
        <a:lstStyle/>
        <a:p>
          <a:endParaRPr lang="uk-UA"/>
        </a:p>
      </dgm:t>
    </dgm:pt>
    <dgm:pt modelId="{D64249A1-62B1-419D-B1BB-6283BD0815AC}" type="sibTrans" cxnId="{A7EE6B2B-7D3A-40AF-8A1D-B682304FA9C6}">
      <dgm:prSet/>
      <dgm:spPr/>
      <dgm:t>
        <a:bodyPr/>
        <a:lstStyle/>
        <a:p>
          <a:endParaRPr lang="uk-UA"/>
        </a:p>
      </dgm:t>
    </dgm:pt>
    <dgm:pt modelId="{C9E3187A-C274-4020-9854-3CB91FF06681}">
      <dgm:prSet phldrT="[Текст]" custT="1"/>
      <dgm:spPr>
        <a:xfrm>
          <a:off x="-138603" y="2762276"/>
          <a:ext cx="1864958" cy="696249"/>
        </a:xfrm>
        <a:solidFill>
          <a:srgbClr val="FF0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Delete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gm:t>
    </dgm:pt>
    <dgm:pt modelId="{57A59C86-C189-46DE-B54F-9331668B014C}" type="parTrans" cxnId="{4A6A97F2-F9A6-43A6-9211-8FCC686A1F38}">
      <dgm:prSet/>
      <dgm:spPr/>
      <dgm:t>
        <a:bodyPr/>
        <a:lstStyle/>
        <a:p>
          <a:endParaRPr lang="uk-UA"/>
        </a:p>
      </dgm:t>
    </dgm:pt>
    <dgm:pt modelId="{CF94D040-8167-41EF-A0F3-75DA8122A21A}" type="sibTrans" cxnId="{4A6A97F2-F9A6-43A6-9211-8FCC686A1F38}">
      <dgm:prSet/>
      <dgm:spPr/>
      <dgm:t>
        <a:bodyPr/>
        <a:lstStyle/>
        <a:p>
          <a:endParaRPr lang="uk-UA"/>
        </a:p>
      </dgm:t>
    </dgm:pt>
    <dgm:pt modelId="{B5FD41CA-B703-4B85-B24C-3EE5BB3FA898}">
      <dgm:prSet phldrT="[Текст]" custT="1"/>
      <dgm:spPr>
        <a:xfrm>
          <a:off x="1449148" y="2943490"/>
          <a:ext cx="3730014" cy="333821"/>
        </a:xfrm>
        <a:noFill/>
        <a:ln>
          <a:noFill/>
        </a:ln>
        <a:effectLst/>
      </dgm:spPr>
      <dgm:t>
        <a:bodyPr/>
        <a:lstStyle/>
        <a:p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Виділити всі об’єкти</a:t>
          </a:r>
        </a:p>
      </dgm:t>
    </dgm:pt>
    <dgm:pt modelId="{35C7E54F-F84E-4E8C-8E42-5692F5B30299}" type="parTrans" cxnId="{D2E97C53-1DEE-4982-930B-C68014F6034A}">
      <dgm:prSet/>
      <dgm:spPr/>
      <dgm:t>
        <a:bodyPr/>
        <a:lstStyle/>
        <a:p>
          <a:endParaRPr lang="uk-UA"/>
        </a:p>
      </dgm:t>
    </dgm:pt>
    <dgm:pt modelId="{F9697EAB-7826-4B48-AFC1-47ECFD51F781}" type="sibTrans" cxnId="{D2E97C53-1DEE-4982-930B-C68014F6034A}">
      <dgm:prSet/>
      <dgm:spPr/>
      <dgm:t>
        <a:bodyPr/>
        <a:lstStyle/>
        <a:p>
          <a:endParaRPr lang="uk-UA"/>
        </a:p>
      </dgm:t>
    </dgm:pt>
    <dgm:pt modelId="{756E4368-B14D-484D-84EA-9ABD1A14CB7A}">
      <dgm:prSet phldrT="[Текст]" custT="1"/>
      <dgm:spPr>
        <a:xfrm>
          <a:off x="1449148" y="2943490"/>
          <a:ext cx="3730014" cy="333821"/>
        </a:xfrm>
        <a:noFill/>
        <a:ln>
          <a:noFill/>
        </a:ln>
        <a:effectLst/>
      </dgm:spPr>
      <dgm:t>
        <a:bodyPr/>
        <a:lstStyle/>
        <a:p>
          <a:endParaRPr lang="uk-UA" sz="32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C7461CED-874F-4BBC-BDC5-6607F75DFDB7}" type="parTrans" cxnId="{51138AF7-E261-42A5-9DAE-C2178C8DB486}">
      <dgm:prSet/>
      <dgm:spPr/>
      <dgm:t>
        <a:bodyPr/>
        <a:lstStyle/>
        <a:p>
          <a:endParaRPr lang="uk-UA"/>
        </a:p>
      </dgm:t>
    </dgm:pt>
    <dgm:pt modelId="{242B01A3-C5A6-4CFD-8025-614369E18069}" type="sibTrans" cxnId="{51138AF7-E261-42A5-9DAE-C2178C8DB486}">
      <dgm:prSet/>
      <dgm:spPr/>
      <dgm:t>
        <a:bodyPr/>
        <a:lstStyle/>
        <a:p>
          <a:endParaRPr lang="uk-UA"/>
        </a:p>
      </dgm:t>
    </dgm:pt>
    <dgm:pt modelId="{F9BB9477-CC26-4D0C-92C7-057BB05D3795}">
      <dgm:prSet phldrT="[Текст]" custT="1"/>
      <dgm:spPr>
        <a:xfrm>
          <a:off x="1449148" y="2943490"/>
          <a:ext cx="3730014" cy="333821"/>
        </a:xfrm>
        <a:noFill/>
        <a:ln>
          <a:noFill/>
        </a:ln>
        <a:effectLst/>
      </dgm:spPr>
      <dgm:t>
        <a:bodyPr/>
        <a:lstStyle/>
        <a:p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Видалити</a:t>
          </a:r>
        </a:p>
      </dgm:t>
    </dgm:pt>
    <dgm:pt modelId="{4A2F4595-3F38-4DB8-B107-CD02D6A498AC}" type="parTrans" cxnId="{7769A83B-6297-44B1-B68B-79383BD5EA09}">
      <dgm:prSet/>
      <dgm:spPr/>
      <dgm:t>
        <a:bodyPr/>
        <a:lstStyle/>
        <a:p>
          <a:endParaRPr lang="uk-UA"/>
        </a:p>
      </dgm:t>
    </dgm:pt>
    <dgm:pt modelId="{BE7C00A5-2DE5-4453-A164-60991EB976F4}" type="sibTrans" cxnId="{7769A83B-6297-44B1-B68B-79383BD5EA09}">
      <dgm:prSet/>
      <dgm:spPr/>
      <dgm:t>
        <a:bodyPr/>
        <a:lstStyle/>
        <a:p>
          <a:endParaRPr lang="uk-UA"/>
        </a:p>
      </dgm:t>
    </dgm:pt>
    <dgm:pt modelId="{7DC903BF-00E9-4D4C-BE18-D65B19EE9136}" type="pres">
      <dgm:prSet presAssocID="{3C088B16-03F0-4828-9355-A9D9F8F5746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73990DAC-873E-4E00-AB3B-8CB271057758}" type="pres">
      <dgm:prSet presAssocID="{4F6E53F1-DB8B-4474-9FE2-EAFF5946189C}" presName="composite" presStyleCnt="0"/>
      <dgm:spPr/>
    </dgm:pt>
    <dgm:pt modelId="{09450036-4F4F-4631-B785-F0DB3B03D7BA}" type="pres">
      <dgm:prSet presAssocID="{4F6E53F1-DB8B-4474-9FE2-EAFF5946189C}" presName="FirstChild" presStyleLbl="revTx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6FE8BA-10DB-4FC5-B45E-3B80D8F7F746}" type="pres">
      <dgm:prSet presAssocID="{4F6E53F1-DB8B-4474-9FE2-EAFF5946189C}" presName="Parent" presStyleLbl="alignNode1" presStyleIdx="0" presStyleCnt="6" custScaleX="95009" custScaleY="6400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23523C-6206-4C1B-AF09-EC2E809DFE1B}" type="pres">
      <dgm:prSet presAssocID="{4F6E53F1-DB8B-4474-9FE2-EAFF5946189C}" presName="Accent" presStyleLbl="parChTrans1D1" presStyleIdx="0" presStyleCnt="6"/>
      <dgm:spPr>
        <a:xfrm>
          <a:off x="138603" y="515943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BBCC32C-6FF5-4F4B-98C3-2E2C6E0F3317}" type="pres">
      <dgm:prSet presAssocID="{4F6E53F1-DB8B-4474-9FE2-EAFF5946189C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D74D5-854D-446B-A529-C1CEEED60EDE}" type="pres">
      <dgm:prSet presAssocID="{5FCCA5A8-A191-47F1-81FD-BEBD4E6ECFA6}" presName="sibTrans" presStyleCnt="0"/>
      <dgm:spPr/>
    </dgm:pt>
    <dgm:pt modelId="{A105531B-9AAB-45A6-917D-F316CC1DB804}" type="pres">
      <dgm:prSet presAssocID="{4FB8FAF3-0333-4252-A25F-EF3A780C7049}" presName="composite" presStyleCnt="0"/>
      <dgm:spPr/>
    </dgm:pt>
    <dgm:pt modelId="{168B578E-A7AE-4D05-8EFB-96BF9AC85D31}" type="pres">
      <dgm:prSet presAssocID="{4FB8FAF3-0333-4252-A25F-EF3A780C7049}" presName="First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C801FA-BFFB-47D0-8F63-997345C718EE}" type="pres">
      <dgm:prSet presAssocID="{4FB8FAF3-0333-4252-A25F-EF3A780C7049}" presName="Parent" presStyleLbl="alignNode1" presStyleIdx="1" presStyleCnt="6" custScaleX="95009" custScaleY="6400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38C38-FF29-4210-A8C7-B8C50181C3AF}" type="pres">
      <dgm:prSet presAssocID="{4FB8FAF3-0333-4252-A25F-EF3A780C7049}" presName="Accent" presStyleLbl="parChTrans1D1" presStyleIdx="1" presStyleCnt="6"/>
      <dgm:spPr>
        <a:xfrm>
          <a:off x="138603" y="1896627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3BEA1B6-9B54-4931-8A5A-FA9B1C6C92D5}" type="pres">
      <dgm:prSet presAssocID="{4FB8FAF3-0333-4252-A25F-EF3A780C7049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E544B-0D70-468D-9BAB-395F41054504}" type="pres">
      <dgm:prSet presAssocID="{45797007-26BA-4288-B7D4-F6320B4E4935}" presName="sibTrans" presStyleCnt="0"/>
      <dgm:spPr/>
    </dgm:pt>
    <dgm:pt modelId="{87CE3CFB-01F4-420E-9D18-9583BB2C51E5}" type="pres">
      <dgm:prSet presAssocID="{682DAB27-901D-4BE8-867A-03963A72ADE9}" presName="composite" presStyleCnt="0"/>
      <dgm:spPr/>
    </dgm:pt>
    <dgm:pt modelId="{D321CA44-D98E-4F7E-92FA-8CF84D3F36B0}" type="pres">
      <dgm:prSet presAssocID="{682DAB27-901D-4BE8-867A-03963A72ADE9}" presName="First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CB05F5-9588-45AE-AF23-714A4038296F}" type="pres">
      <dgm:prSet presAssocID="{682DAB27-901D-4BE8-867A-03963A72ADE9}" presName="Parent" presStyleLbl="alignNode1" presStyleIdx="2" presStyleCnt="6" custScaleX="95009" custScaleY="6400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657956-AD96-44D7-81BB-4C98F66C64BD}" type="pres">
      <dgm:prSet presAssocID="{682DAB27-901D-4BE8-867A-03963A72ADE9}" presName="Accent" presStyleLbl="parChTrans1D1" presStyleIdx="2" presStyleCnt="6"/>
      <dgm:spPr>
        <a:xfrm>
          <a:off x="138603" y="3277312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40DF80-F210-4CF7-B214-B46B3DCBA315}" type="pres">
      <dgm:prSet presAssocID="{682DAB27-901D-4BE8-867A-03963A72ADE9}" presName="Child" presStyleLbl="revTx" presStyleIdx="5" presStyleCnt="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4A5CE66-E351-467E-B944-E1A92227209E}" type="pres">
      <dgm:prSet presAssocID="{1415B8B0-D242-428D-9D33-61970D5A7912}" presName="sibTrans" presStyleCnt="0"/>
      <dgm:spPr/>
    </dgm:pt>
    <dgm:pt modelId="{5CD4C50F-2E16-40CB-B74E-888BE0EDABD8}" type="pres">
      <dgm:prSet presAssocID="{828046C8-17FD-4C34-9C10-0E499CF7C8C0}" presName="composite" presStyleCnt="0"/>
      <dgm:spPr/>
    </dgm:pt>
    <dgm:pt modelId="{6B6CBAC8-D702-4C06-9318-AEEC19A142BE}" type="pres">
      <dgm:prSet presAssocID="{828046C8-17FD-4C34-9C10-0E499CF7C8C0}" presName="FirstChild" presStyleLbl="revTx" presStyleIdx="6" presStyleCnt="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D135AB4-3D86-427E-952F-7F9368030B29}" type="pres">
      <dgm:prSet presAssocID="{828046C8-17FD-4C34-9C10-0E499CF7C8C0}" presName="Parent" presStyleLbl="alignNode1" presStyleIdx="3" presStyleCnt="6" custScaleX="95009" custScaleY="640080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uk-UA"/>
        </a:p>
      </dgm:t>
    </dgm:pt>
    <dgm:pt modelId="{F913609C-F856-476F-8574-BA06EC70924A}" type="pres">
      <dgm:prSet presAssocID="{828046C8-17FD-4C34-9C10-0E499CF7C8C0}" presName="Accent" presStyleLbl="parChTrans1D1" presStyleIdx="3" presStyleCnt="6"/>
      <dgm:spPr>
        <a:ln>
          <a:solidFill>
            <a:srgbClr val="002060"/>
          </a:solidFill>
        </a:ln>
      </dgm:spPr>
    </dgm:pt>
    <dgm:pt modelId="{359CAEAF-BCD3-4304-A11D-14A09CA04A83}" type="pres">
      <dgm:prSet presAssocID="{828046C8-17FD-4C34-9C10-0E499CF7C8C0}" presName="Child" presStyleLbl="revTx" presStyleIdx="7" presStyleCnt="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59320CA-67E9-42E4-9383-3D58E63F229D}" type="pres">
      <dgm:prSet presAssocID="{F415BC4E-A824-4CD2-AD4F-01C43C586861}" presName="sibTrans" presStyleCnt="0"/>
      <dgm:spPr/>
    </dgm:pt>
    <dgm:pt modelId="{158AD27C-D637-4994-9AB4-4CCE083E7472}" type="pres">
      <dgm:prSet presAssocID="{A0579B05-E0A7-49E4-81AB-7B557633EFAE}" presName="composite" presStyleCnt="0"/>
      <dgm:spPr/>
    </dgm:pt>
    <dgm:pt modelId="{A9C6D3A5-1DD0-44DF-83F9-8460BC98A877}" type="pres">
      <dgm:prSet presAssocID="{A0579B05-E0A7-49E4-81AB-7B557633EFAE}" presName="First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6FFFA-7B1B-4179-819C-05D2C560D320}" type="pres">
      <dgm:prSet presAssocID="{A0579B05-E0A7-49E4-81AB-7B557633EFAE}" presName="Parent" presStyleLbl="alignNode1" presStyleIdx="4" presStyleCnt="6" custScaleX="95009" custScaleY="640080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uk-UA"/>
        </a:p>
      </dgm:t>
    </dgm:pt>
    <dgm:pt modelId="{766808B8-EBB5-4743-9451-F1FBEBDA6047}" type="pres">
      <dgm:prSet presAssocID="{A0579B05-E0A7-49E4-81AB-7B557633EFAE}" presName="Accent" presStyleLbl="parChTrans1D1" presStyleIdx="4" presStyleCnt="6"/>
      <dgm:spPr>
        <a:ln>
          <a:solidFill>
            <a:srgbClr val="002060"/>
          </a:solidFill>
        </a:ln>
      </dgm:spPr>
    </dgm:pt>
    <dgm:pt modelId="{DF5451E7-1671-490B-BBBD-7DAE26B6A780}" type="pres">
      <dgm:prSet presAssocID="{A0579B05-E0A7-49E4-81AB-7B557633EFAE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0E2B3-B305-4AF2-8AAA-1B404FB62A4E}" type="pres">
      <dgm:prSet presAssocID="{D64249A1-62B1-419D-B1BB-6283BD0815AC}" presName="sibTrans" presStyleCnt="0"/>
      <dgm:spPr/>
    </dgm:pt>
    <dgm:pt modelId="{6EDBAD27-6920-4C03-8BFA-1BF34D3BEEC5}" type="pres">
      <dgm:prSet presAssocID="{C9E3187A-C274-4020-9854-3CB91FF06681}" presName="composite" presStyleCnt="0"/>
      <dgm:spPr/>
    </dgm:pt>
    <dgm:pt modelId="{021ABFF1-4515-47EF-BEFA-84DB6C1BE08B}" type="pres">
      <dgm:prSet presAssocID="{C9E3187A-C274-4020-9854-3CB91FF06681}" presName="First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3C9EB7-24AD-4D4F-8927-DBAA94257196}" type="pres">
      <dgm:prSet presAssocID="{C9E3187A-C274-4020-9854-3CB91FF06681}" presName="Parent" presStyleLbl="alignNode1" presStyleIdx="5" presStyleCnt="6" custScaleX="95009" custScaleY="640080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uk-UA"/>
        </a:p>
      </dgm:t>
    </dgm:pt>
    <dgm:pt modelId="{39013A6A-8777-4998-8A53-4BF32897B377}" type="pres">
      <dgm:prSet presAssocID="{C9E3187A-C274-4020-9854-3CB91FF06681}" presName="Accent" presStyleLbl="parChTrans1D1" presStyleIdx="5" presStyleCnt="6"/>
      <dgm:spPr>
        <a:ln>
          <a:solidFill>
            <a:srgbClr val="002060"/>
          </a:solidFill>
        </a:ln>
      </dgm:spPr>
    </dgm:pt>
  </dgm:ptLst>
  <dgm:cxnLst>
    <dgm:cxn modelId="{51138AF7-E261-42A5-9DAE-C2178C8DB486}" srcId="{A0579B05-E0A7-49E4-81AB-7B557633EFAE}" destId="{756E4368-B14D-484D-84EA-9ABD1A14CB7A}" srcOrd="1" destOrd="0" parTransId="{C7461CED-874F-4BBC-BDC5-6607F75DFDB7}" sibTransId="{242B01A3-C5A6-4CFD-8025-614369E18069}"/>
    <dgm:cxn modelId="{84ABD3C4-A74C-4E9D-B3DF-A8256683801C}" type="presOf" srcId="{E6B4F223-E861-4428-AB9C-475E6F23571B}" destId="{359CAEAF-BCD3-4304-A11D-14A09CA04A83}" srcOrd="0" destOrd="0" presId="urn:microsoft.com/office/officeart/2011/layout/TabList"/>
    <dgm:cxn modelId="{D2E97C53-1DEE-4982-930B-C68014F6034A}" srcId="{A0579B05-E0A7-49E4-81AB-7B557633EFAE}" destId="{B5FD41CA-B703-4B85-B24C-3EE5BB3FA898}" srcOrd="0" destOrd="0" parTransId="{35C7E54F-F84E-4E8C-8E42-5692F5B30299}" sibTransId="{F9697EAB-7826-4B48-AFC1-47ECFD51F781}"/>
    <dgm:cxn modelId="{066BEA50-CF1C-4194-B0D1-3259B9130AB8}" type="presOf" srcId="{A0579B05-E0A7-49E4-81AB-7B557633EFAE}" destId="{B006FFFA-7B1B-4179-819C-05D2C560D320}" srcOrd="0" destOrd="0" presId="urn:microsoft.com/office/officeart/2011/layout/TabList"/>
    <dgm:cxn modelId="{5730B6A4-E747-4D5A-8C10-704D3EB3B69B}" type="presOf" srcId="{3DB1ADAA-E55B-4EC2-832D-4A745BA2947E}" destId="{6B6CBAC8-D702-4C06-9318-AEEC19A142BE}" srcOrd="0" destOrd="0" presId="urn:microsoft.com/office/officeart/2011/layout/TabList"/>
    <dgm:cxn modelId="{3BE6D1DA-88A4-4911-9D15-B449A434E545}" srcId="{3C088B16-03F0-4828-9355-A9D9F8F57469}" destId="{4F6E53F1-DB8B-4474-9FE2-EAFF5946189C}" srcOrd="0" destOrd="0" parTransId="{67A964BF-D720-456B-8E8E-EA15F14AF78B}" sibTransId="{5FCCA5A8-A191-47F1-81FD-BEBD4E6ECFA6}"/>
    <dgm:cxn modelId="{254E27B6-473B-4582-868F-97C1FC565308}" type="presOf" srcId="{682DAB27-901D-4BE8-867A-03963A72ADE9}" destId="{EFCB05F5-9588-45AE-AF23-714A4038296F}" srcOrd="0" destOrd="0" presId="urn:microsoft.com/office/officeart/2011/layout/TabList"/>
    <dgm:cxn modelId="{C1B7CED6-A62D-4635-9300-C88F003AD46E}" srcId="{3C088B16-03F0-4828-9355-A9D9F8F57469}" destId="{4FB8FAF3-0333-4252-A25F-EF3A780C7049}" srcOrd="1" destOrd="0" parTransId="{AED6D242-2F76-4D95-B2AC-6FA1C9E0E5C2}" sibTransId="{45797007-26BA-4288-B7D4-F6320B4E4935}"/>
    <dgm:cxn modelId="{9AFCD4E7-BD31-4D01-86D7-505B0726CB4B}" srcId="{4FB8FAF3-0333-4252-A25F-EF3A780C7049}" destId="{612E2976-CE12-4B71-A8F3-AAA673D5190C}" srcOrd="0" destOrd="0" parTransId="{1C8C18F7-D431-4C85-A1B0-9B573F080CBD}" sibTransId="{B32D6F05-A993-4460-899F-FE2DF78619B3}"/>
    <dgm:cxn modelId="{8AEA9155-E656-4DB6-8885-AA0F6A3C3778}" type="presOf" srcId="{A1C1C427-B7EE-4E41-B01F-F903F54A1137}" destId="{B3BEA1B6-9B54-4931-8A5A-FA9B1C6C92D5}" srcOrd="0" destOrd="0" presId="urn:microsoft.com/office/officeart/2011/layout/TabList"/>
    <dgm:cxn modelId="{34D39AC4-C358-4021-A414-CF699B4F5F28}" type="presOf" srcId="{B5FD41CA-B703-4B85-B24C-3EE5BB3FA898}" destId="{A9C6D3A5-1DD0-44DF-83F9-8460BC98A877}" srcOrd="0" destOrd="0" presId="urn:microsoft.com/office/officeart/2011/layout/TabList"/>
    <dgm:cxn modelId="{C643696E-11C7-4C8F-A34C-0EEFFDB8A9A2}" type="presOf" srcId="{4F6E53F1-DB8B-4474-9FE2-EAFF5946189C}" destId="{8F6FE8BA-10DB-4FC5-B45E-3B80D8F7F746}" srcOrd="0" destOrd="0" presId="urn:microsoft.com/office/officeart/2011/layout/TabList"/>
    <dgm:cxn modelId="{DE00B279-47EA-4C95-83E8-ADE6A360E5F9}" srcId="{682DAB27-901D-4BE8-867A-03963A72ADE9}" destId="{C3EA89E7-052D-475D-A559-4B9C0A192562}" srcOrd="1" destOrd="0" parTransId="{F8D6027B-2844-40AB-9827-4FF82F3CE749}" sibTransId="{3A6F2895-2B4E-46C8-ACCD-A4444073306C}"/>
    <dgm:cxn modelId="{30763028-0C35-47D6-A47F-A126AD728D60}" type="presOf" srcId="{E54FCFBF-67AD-4E2E-8B46-AD97558EC0F3}" destId="{09450036-4F4F-4631-B785-F0DB3B03D7BA}" srcOrd="0" destOrd="0" presId="urn:microsoft.com/office/officeart/2011/layout/TabList"/>
    <dgm:cxn modelId="{454E6C44-5B00-4494-A519-AA7D7A67822B}" type="presOf" srcId="{4FB8FAF3-0333-4252-A25F-EF3A780C7049}" destId="{99C801FA-BFFB-47D0-8F63-997345C718EE}" srcOrd="0" destOrd="0" presId="urn:microsoft.com/office/officeart/2011/layout/TabList"/>
    <dgm:cxn modelId="{860182B7-8C6A-464B-9333-BDB39F1C5D63}" srcId="{3C088B16-03F0-4828-9355-A9D9F8F57469}" destId="{682DAB27-901D-4BE8-867A-03963A72ADE9}" srcOrd="2" destOrd="0" parTransId="{75EC7CC7-32AA-4579-B6EE-5100274553A6}" sibTransId="{1415B8B0-D242-428D-9D33-61970D5A7912}"/>
    <dgm:cxn modelId="{79F8FC7A-1EA5-451E-ABCD-F2040E30EFF3}" type="presOf" srcId="{F9BB9477-CC26-4D0C-92C7-057BB05D3795}" destId="{021ABFF1-4515-47EF-BEFA-84DB6C1BE08B}" srcOrd="0" destOrd="0" presId="urn:microsoft.com/office/officeart/2011/layout/TabList"/>
    <dgm:cxn modelId="{5FB79EFE-A8E8-49B3-AFCF-0B6D0E5A29FB}" srcId="{682DAB27-901D-4BE8-867A-03963A72ADE9}" destId="{A9DCFE7F-4269-40D7-AD86-260121DB3BAD}" srcOrd="0" destOrd="0" parTransId="{7E7F6FD9-2E2D-49C2-ADC1-9B23DB28018D}" sibTransId="{D2ABF19F-DBD0-43F9-9067-0FDEAF6D3E56}"/>
    <dgm:cxn modelId="{DB24C462-0D7D-44BF-ABB1-62A579A6E3EF}" srcId="{4FB8FAF3-0333-4252-A25F-EF3A780C7049}" destId="{A1C1C427-B7EE-4E41-B01F-F903F54A1137}" srcOrd="1" destOrd="0" parTransId="{A2F95597-0961-4ACD-A286-284B93E1265E}" sibTransId="{A35A995F-F5D0-4F84-8295-24C219B05AF2}"/>
    <dgm:cxn modelId="{7769A83B-6297-44B1-B68B-79383BD5EA09}" srcId="{C9E3187A-C274-4020-9854-3CB91FF06681}" destId="{F9BB9477-CC26-4D0C-92C7-057BB05D3795}" srcOrd="0" destOrd="0" parTransId="{4A2F4595-3F38-4DB8-B107-CD02D6A498AC}" sibTransId="{BE7C00A5-2DE5-4453-A164-60991EB976F4}"/>
    <dgm:cxn modelId="{4A6A97F2-F9A6-43A6-9211-8FCC686A1F38}" srcId="{3C088B16-03F0-4828-9355-A9D9F8F57469}" destId="{C9E3187A-C274-4020-9854-3CB91FF06681}" srcOrd="5" destOrd="0" parTransId="{57A59C86-C189-46DE-B54F-9331668B014C}" sibTransId="{CF94D040-8167-41EF-A0F3-75DA8122A21A}"/>
    <dgm:cxn modelId="{3910AFAB-5834-47A9-8124-06D1B2098130}" type="presOf" srcId="{A9DCFE7F-4269-40D7-AD86-260121DB3BAD}" destId="{D321CA44-D98E-4F7E-92FA-8CF84D3F36B0}" srcOrd="0" destOrd="0" presId="urn:microsoft.com/office/officeart/2011/layout/TabList"/>
    <dgm:cxn modelId="{0EC85442-9E56-4C03-A943-C44736CDE2F2}" srcId="{828046C8-17FD-4C34-9C10-0E499CF7C8C0}" destId="{3DB1ADAA-E55B-4EC2-832D-4A745BA2947E}" srcOrd="0" destOrd="0" parTransId="{3DFEDD7E-1F24-4A65-A971-49E3794D5CE5}" sibTransId="{B70658E1-0649-4A86-87DF-5BE162531384}"/>
    <dgm:cxn modelId="{F84866AA-71D1-4600-A1BC-7E501081486E}" srcId="{828046C8-17FD-4C34-9C10-0E499CF7C8C0}" destId="{E6B4F223-E861-4428-AB9C-475E6F23571B}" srcOrd="1" destOrd="0" parTransId="{EF679E16-E9D6-4288-8547-9D1DF334519D}" sibTransId="{E06C0097-D3ED-43A9-A32F-B6E47AB419CD}"/>
    <dgm:cxn modelId="{20DC9F79-9287-4FB7-A631-003FA5887494}" type="presOf" srcId="{3C088B16-03F0-4828-9355-A9D9F8F57469}" destId="{7DC903BF-00E9-4D4C-BE18-D65B19EE9136}" srcOrd="0" destOrd="0" presId="urn:microsoft.com/office/officeart/2011/layout/TabList"/>
    <dgm:cxn modelId="{E74B4FE8-A418-489D-835C-107DBD2B868E}" type="presOf" srcId="{04974C56-EF0F-4FC4-8B9F-2C7D74A47CA9}" destId="{2BBCC32C-6FF5-4F4B-98C3-2E2C6E0F3317}" srcOrd="0" destOrd="0" presId="urn:microsoft.com/office/officeart/2011/layout/TabList"/>
    <dgm:cxn modelId="{6AC1AB79-B06B-4B99-8878-DB01A383BD7C}" type="presOf" srcId="{828046C8-17FD-4C34-9C10-0E499CF7C8C0}" destId="{4D135AB4-3D86-427E-952F-7F9368030B29}" srcOrd="0" destOrd="0" presId="urn:microsoft.com/office/officeart/2011/layout/TabList"/>
    <dgm:cxn modelId="{E7147E9E-B53C-4780-BAB6-B36D118860E8}" type="presOf" srcId="{C3EA89E7-052D-475D-A559-4B9C0A192562}" destId="{5740DF80-F210-4CF7-B214-B46B3DCBA315}" srcOrd="0" destOrd="0" presId="urn:microsoft.com/office/officeart/2011/layout/TabList"/>
    <dgm:cxn modelId="{07DF3D33-B9BA-4476-9418-5772701AE265}" srcId="{4F6E53F1-DB8B-4474-9FE2-EAFF5946189C}" destId="{04974C56-EF0F-4FC4-8B9F-2C7D74A47CA9}" srcOrd="1" destOrd="0" parTransId="{A79EFCCA-E8F7-4700-897F-35671BBEBE0B}" sibTransId="{497EDEC4-CA4E-4942-B8E8-A1CE5C16BFFD}"/>
    <dgm:cxn modelId="{A7EE6B2B-7D3A-40AF-8A1D-B682304FA9C6}" srcId="{3C088B16-03F0-4828-9355-A9D9F8F57469}" destId="{A0579B05-E0A7-49E4-81AB-7B557633EFAE}" srcOrd="4" destOrd="0" parTransId="{7E07EADF-7409-4CB5-9535-6DD7F5FD64B3}" sibTransId="{D64249A1-62B1-419D-B1BB-6283BD0815AC}"/>
    <dgm:cxn modelId="{90D6FD1D-1CFF-4B01-AF86-3A16D70EE256}" type="presOf" srcId="{756E4368-B14D-484D-84EA-9ABD1A14CB7A}" destId="{DF5451E7-1671-490B-BBBD-7DAE26B6A780}" srcOrd="0" destOrd="0" presId="urn:microsoft.com/office/officeart/2011/layout/TabList"/>
    <dgm:cxn modelId="{A772B914-8CDC-49C8-8D28-22355311AB66}" type="presOf" srcId="{612E2976-CE12-4B71-A8F3-AAA673D5190C}" destId="{168B578E-A7AE-4D05-8EFB-96BF9AC85D31}" srcOrd="0" destOrd="0" presId="urn:microsoft.com/office/officeart/2011/layout/TabList"/>
    <dgm:cxn modelId="{73CE59A6-1C26-4109-9779-47C1D017E8FF}" srcId="{3C088B16-03F0-4828-9355-A9D9F8F57469}" destId="{828046C8-17FD-4C34-9C10-0E499CF7C8C0}" srcOrd="3" destOrd="0" parTransId="{E3131FDD-ED82-4FF7-A026-87D487DDAFEC}" sibTransId="{F415BC4E-A824-4CD2-AD4F-01C43C586861}"/>
    <dgm:cxn modelId="{C54AD2A9-F539-47F7-AF80-DEB42FF68F59}" srcId="{4F6E53F1-DB8B-4474-9FE2-EAFF5946189C}" destId="{E54FCFBF-67AD-4E2E-8B46-AD97558EC0F3}" srcOrd="0" destOrd="0" parTransId="{DA1E31F0-F2E8-4D58-863D-7C8EA66E0A59}" sibTransId="{14419674-D652-4D66-A55E-0736DE625D30}"/>
    <dgm:cxn modelId="{9A3632C0-6B90-410C-9ADB-39C28EFA5D48}" type="presOf" srcId="{C9E3187A-C274-4020-9854-3CB91FF06681}" destId="{853C9EB7-24AD-4D4F-8927-DBAA94257196}" srcOrd="0" destOrd="0" presId="urn:microsoft.com/office/officeart/2011/layout/TabList"/>
    <dgm:cxn modelId="{8F447C7F-EF67-4189-A964-0138A80BB5C5}" type="presParOf" srcId="{7DC903BF-00E9-4D4C-BE18-D65B19EE9136}" destId="{73990DAC-873E-4E00-AB3B-8CB271057758}" srcOrd="0" destOrd="0" presId="urn:microsoft.com/office/officeart/2011/layout/TabList"/>
    <dgm:cxn modelId="{632402A7-3BFD-444C-923E-7EC5705975D4}" type="presParOf" srcId="{73990DAC-873E-4E00-AB3B-8CB271057758}" destId="{09450036-4F4F-4631-B785-F0DB3B03D7BA}" srcOrd="0" destOrd="0" presId="urn:microsoft.com/office/officeart/2011/layout/TabList"/>
    <dgm:cxn modelId="{8F2494E8-33BF-4D3D-8790-27EB8D154634}" type="presParOf" srcId="{73990DAC-873E-4E00-AB3B-8CB271057758}" destId="{8F6FE8BA-10DB-4FC5-B45E-3B80D8F7F746}" srcOrd="1" destOrd="0" presId="urn:microsoft.com/office/officeart/2011/layout/TabList"/>
    <dgm:cxn modelId="{E6AA8285-6248-4F99-BD2B-2AB9E155A2E1}" type="presParOf" srcId="{73990DAC-873E-4E00-AB3B-8CB271057758}" destId="{4523523C-6206-4C1B-AF09-EC2E809DFE1B}" srcOrd="2" destOrd="0" presId="urn:microsoft.com/office/officeart/2011/layout/TabList"/>
    <dgm:cxn modelId="{6C9BBABF-4EE7-426C-A1DD-5E956F67400E}" type="presParOf" srcId="{7DC903BF-00E9-4D4C-BE18-D65B19EE9136}" destId="{2BBCC32C-6FF5-4F4B-98C3-2E2C6E0F3317}" srcOrd="1" destOrd="0" presId="urn:microsoft.com/office/officeart/2011/layout/TabList"/>
    <dgm:cxn modelId="{0E0A33FF-B0CF-4B97-863C-8EBC6F0146E0}" type="presParOf" srcId="{7DC903BF-00E9-4D4C-BE18-D65B19EE9136}" destId="{1F3D74D5-854D-446B-A529-C1CEEED60EDE}" srcOrd="2" destOrd="0" presId="urn:microsoft.com/office/officeart/2011/layout/TabList"/>
    <dgm:cxn modelId="{820AA06E-55DE-49F1-94F3-E127F5B4B2D3}" type="presParOf" srcId="{7DC903BF-00E9-4D4C-BE18-D65B19EE9136}" destId="{A105531B-9AAB-45A6-917D-F316CC1DB804}" srcOrd="3" destOrd="0" presId="urn:microsoft.com/office/officeart/2011/layout/TabList"/>
    <dgm:cxn modelId="{5BA5F925-CDD1-4C37-A2EC-E980383D6B7F}" type="presParOf" srcId="{A105531B-9AAB-45A6-917D-F316CC1DB804}" destId="{168B578E-A7AE-4D05-8EFB-96BF9AC85D31}" srcOrd="0" destOrd="0" presId="urn:microsoft.com/office/officeart/2011/layout/TabList"/>
    <dgm:cxn modelId="{02CE6605-47FA-4BA2-AD78-B00D00249813}" type="presParOf" srcId="{A105531B-9AAB-45A6-917D-F316CC1DB804}" destId="{99C801FA-BFFB-47D0-8F63-997345C718EE}" srcOrd="1" destOrd="0" presId="urn:microsoft.com/office/officeart/2011/layout/TabList"/>
    <dgm:cxn modelId="{A70B15AE-43D3-43FE-A2B9-27416F0DDC6C}" type="presParOf" srcId="{A105531B-9AAB-45A6-917D-F316CC1DB804}" destId="{50938C38-FF29-4210-A8C7-B8C50181C3AF}" srcOrd="2" destOrd="0" presId="urn:microsoft.com/office/officeart/2011/layout/TabList"/>
    <dgm:cxn modelId="{6C48DC3A-D353-4F14-9991-46F218B4F470}" type="presParOf" srcId="{7DC903BF-00E9-4D4C-BE18-D65B19EE9136}" destId="{B3BEA1B6-9B54-4931-8A5A-FA9B1C6C92D5}" srcOrd="4" destOrd="0" presId="urn:microsoft.com/office/officeart/2011/layout/TabList"/>
    <dgm:cxn modelId="{CF6B762B-25F1-48F3-92AD-56E460921A78}" type="presParOf" srcId="{7DC903BF-00E9-4D4C-BE18-D65B19EE9136}" destId="{7F1E544B-0D70-468D-9BAB-395F41054504}" srcOrd="5" destOrd="0" presId="urn:microsoft.com/office/officeart/2011/layout/TabList"/>
    <dgm:cxn modelId="{C91F6589-78F8-49F1-8BAC-9B2D5B4E0CAE}" type="presParOf" srcId="{7DC903BF-00E9-4D4C-BE18-D65B19EE9136}" destId="{87CE3CFB-01F4-420E-9D18-9583BB2C51E5}" srcOrd="6" destOrd="0" presId="urn:microsoft.com/office/officeart/2011/layout/TabList"/>
    <dgm:cxn modelId="{52DD9DF4-3853-43B7-89A6-E8392EA39FFD}" type="presParOf" srcId="{87CE3CFB-01F4-420E-9D18-9583BB2C51E5}" destId="{D321CA44-D98E-4F7E-92FA-8CF84D3F36B0}" srcOrd="0" destOrd="0" presId="urn:microsoft.com/office/officeart/2011/layout/TabList"/>
    <dgm:cxn modelId="{436399E7-7F46-4B03-B973-31A4810B7670}" type="presParOf" srcId="{87CE3CFB-01F4-420E-9D18-9583BB2C51E5}" destId="{EFCB05F5-9588-45AE-AF23-714A4038296F}" srcOrd="1" destOrd="0" presId="urn:microsoft.com/office/officeart/2011/layout/TabList"/>
    <dgm:cxn modelId="{DAAB5103-D003-47EC-A229-0F193252DD3A}" type="presParOf" srcId="{87CE3CFB-01F4-420E-9D18-9583BB2C51E5}" destId="{81657956-AD96-44D7-81BB-4C98F66C64BD}" srcOrd="2" destOrd="0" presId="urn:microsoft.com/office/officeart/2011/layout/TabList"/>
    <dgm:cxn modelId="{218CD5C3-7AFA-485F-AAF2-4D37247EE414}" type="presParOf" srcId="{7DC903BF-00E9-4D4C-BE18-D65B19EE9136}" destId="{5740DF80-F210-4CF7-B214-B46B3DCBA315}" srcOrd="7" destOrd="0" presId="urn:microsoft.com/office/officeart/2011/layout/TabList"/>
    <dgm:cxn modelId="{39409D2D-797B-43BB-9394-25F6F25F4199}" type="presParOf" srcId="{7DC903BF-00E9-4D4C-BE18-D65B19EE9136}" destId="{E4A5CE66-E351-467E-B944-E1A92227209E}" srcOrd="8" destOrd="0" presId="urn:microsoft.com/office/officeart/2011/layout/TabList"/>
    <dgm:cxn modelId="{86892765-FCFA-4F26-9F97-CC6586DC7680}" type="presParOf" srcId="{7DC903BF-00E9-4D4C-BE18-D65B19EE9136}" destId="{5CD4C50F-2E16-40CB-B74E-888BE0EDABD8}" srcOrd="9" destOrd="0" presId="urn:microsoft.com/office/officeart/2011/layout/TabList"/>
    <dgm:cxn modelId="{C74BEB73-9E1B-4B15-8F2F-C41E2FBE4C03}" type="presParOf" srcId="{5CD4C50F-2E16-40CB-B74E-888BE0EDABD8}" destId="{6B6CBAC8-D702-4C06-9318-AEEC19A142BE}" srcOrd="0" destOrd="0" presId="urn:microsoft.com/office/officeart/2011/layout/TabList"/>
    <dgm:cxn modelId="{9FC5446E-0F39-4ACA-BE63-76CB4F3D105C}" type="presParOf" srcId="{5CD4C50F-2E16-40CB-B74E-888BE0EDABD8}" destId="{4D135AB4-3D86-427E-952F-7F9368030B29}" srcOrd="1" destOrd="0" presId="urn:microsoft.com/office/officeart/2011/layout/TabList"/>
    <dgm:cxn modelId="{1C2A741E-74D5-462F-8F21-6001C4AE1DFE}" type="presParOf" srcId="{5CD4C50F-2E16-40CB-B74E-888BE0EDABD8}" destId="{F913609C-F856-476F-8574-BA06EC70924A}" srcOrd="2" destOrd="0" presId="urn:microsoft.com/office/officeart/2011/layout/TabList"/>
    <dgm:cxn modelId="{84DD7CE1-D4E7-46DE-B072-1CF0DB48D93A}" type="presParOf" srcId="{7DC903BF-00E9-4D4C-BE18-D65B19EE9136}" destId="{359CAEAF-BCD3-4304-A11D-14A09CA04A83}" srcOrd="10" destOrd="0" presId="urn:microsoft.com/office/officeart/2011/layout/TabList"/>
    <dgm:cxn modelId="{9CBC45E6-B330-430A-8DF5-94557C643769}" type="presParOf" srcId="{7DC903BF-00E9-4D4C-BE18-D65B19EE9136}" destId="{E59320CA-67E9-42E4-9383-3D58E63F229D}" srcOrd="11" destOrd="0" presId="urn:microsoft.com/office/officeart/2011/layout/TabList"/>
    <dgm:cxn modelId="{F50610A7-70DE-4344-94CA-20CA76107CFC}" type="presParOf" srcId="{7DC903BF-00E9-4D4C-BE18-D65B19EE9136}" destId="{158AD27C-D637-4994-9AB4-4CCE083E7472}" srcOrd="12" destOrd="0" presId="urn:microsoft.com/office/officeart/2011/layout/TabList"/>
    <dgm:cxn modelId="{5464FB96-12EB-460E-866C-449E9BA6DF39}" type="presParOf" srcId="{158AD27C-D637-4994-9AB4-4CCE083E7472}" destId="{A9C6D3A5-1DD0-44DF-83F9-8460BC98A877}" srcOrd="0" destOrd="0" presId="urn:microsoft.com/office/officeart/2011/layout/TabList"/>
    <dgm:cxn modelId="{411A408E-FCAA-405B-B632-2D380B0D732B}" type="presParOf" srcId="{158AD27C-D637-4994-9AB4-4CCE083E7472}" destId="{B006FFFA-7B1B-4179-819C-05D2C560D320}" srcOrd="1" destOrd="0" presId="urn:microsoft.com/office/officeart/2011/layout/TabList"/>
    <dgm:cxn modelId="{B9C79856-6260-492D-82D9-F6631CB1D259}" type="presParOf" srcId="{158AD27C-D637-4994-9AB4-4CCE083E7472}" destId="{766808B8-EBB5-4743-9451-F1FBEBDA6047}" srcOrd="2" destOrd="0" presId="urn:microsoft.com/office/officeart/2011/layout/TabList"/>
    <dgm:cxn modelId="{F3633F2A-AD0A-4217-A7E9-FE1C192099F0}" type="presParOf" srcId="{7DC903BF-00E9-4D4C-BE18-D65B19EE9136}" destId="{DF5451E7-1671-490B-BBBD-7DAE26B6A780}" srcOrd="13" destOrd="0" presId="urn:microsoft.com/office/officeart/2011/layout/TabList"/>
    <dgm:cxn modelId="{9851C663-4B58-47B1-B40B-9C79D640F129}" type="presParOf" srcId="{7DC903BF-00E9-4D4C-BE18-D65B19EE9136}" destId="{AFE0E2B3-B305-4AF2-8AAA-1B404FB62A4E}" srcOrd="14" destOrd="0" presId="urn:microsoft.com/office/officeart/2011/layout/TabList"/>
    <dgm:cxn modelId="{3DE25161-AE39-4FBB-97F8-D02E042A4B32}" type="presParOf" srcId="{7DC903BF-00E9-4D4C-BE18-D65B19EE9136}" destId="{6EDBAD27-6920-4C03-8BFA-1BF34D3BEEC5}" srcOrd="15" destOrd="0" presId="urn:microsoft.com/office/officeart/2011/layout/TabList"/>
    <dgm:cxn modelId="{E2E12A5F-A8CB-4067-9541-6A4AB45B9B5A}" type="presParOf" srcId="{6EDBAD27-6920-4C03-8BFA-1BF34D3BEEC5}" destId="{021ABFF1-4515-47EF-BEFA-84DB6C1BE08B}" srcOrd="0" destOrd="0" presId="urn:microsoft.com/office/officeart/2011/layout/TabList"/>
    <dgm:cxn modelId="{5BD00BC9-201E-4986-8E9C-46BC9A908CA1}" type="presParOf" srcId="{6EDBAD27-6920-4C03-8BFA-1BF34D3BEEC5}" destId="{853C9EB7-24AD-4D4F-8927-DBAA94257196}" srcOrd="1" destOrd="0" presId="urn:microsoft.com/office/officeart/2011/layout/TabList"/>
    <dgm:cxn modelId="{C1A9982A-0B49-4B9C-9B18-9320EE64A0E4}" type="presParOf" srcId="{6EDBAD27-6920-4C03-8BFA-1BF34D3BEEC5}" destId="{39013A6A-8777-4998-8A53-4BF32897B377}" srcOrd="2" destOrd="0" presId="urn:microsoft.com/office/officeart/2011/layout/Tab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C7555-A2A5-47DC-B808-B010B5AC5928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237AA53-01F2-4D51-B59F-B19E9B9A0903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555772" y="1800197"/>
          <a:ext cx="4036088" cy="1988844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Дії з </a:t>
          </a:r>
          <a:r>
            <a:rPr lang="uk-UA" b="1" i="1" dirty="0">
              <a:solidFill>
                <a:srgbClr val="FFFF00"/>
              </a:solidFill>
              <a:latin typeface="Verdana"/>
              <a:ea typeface="+mn-ea"/>
              <a:cs typeface="+mn-cs"/>
            </a:rPr>
            <a:t>файлами</a:t>
          </a: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, </a:t>
          </a:r>
          <a:r>
            <a:rPr lang="uk-UA" b="1" i="1" dirty="0">
              <a:solidFill>
                <a:srgbClr val="FFFF00"/>
              </a:solidFill>
              <a:latin typeface="Verdana"/>
              <a:ea typeface="+mn-ea"/>
              <a:cs typeface="+mn-cs"/>
            </a:rPr>
            <a:t>папками</a:t>
          </a: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 та </a:t>
          </a:r>
          <a:r>
            <a:rPr lang="uk-UA" b="1" i="1" dirty="0">
              <a:solidFill>
                <a:srgbClr val="FFFF00"/>
              </a:solidFill>
              <a:latin typeface="Verdana"/>
              <a:ea typeface="+mn-ea"/>
              <a:cs typeface="+mn-cs"/>
            </a:rPr>
            <a:t>ярликами</a:t>
          </a:r>
        </a:p>
      </dgm:t>
    </dgm:pt>
    <dgm:pt modelId="{2CF43A11-BA3C-41AC-A3E6-D9D39EE784BA}" type="parTrans" cxnId="{29B7C982-D679-4E06-8B0C-7225B5B75F12}">
      <dgm:prSet/>
      <dgm:spPr/>
      <dgm:t>
        <a:bodyPr/>
        <a:lstStyle/>
        <a:p>
          <a:endParaRPr lang="uk-UA"/>
        </a:p>
      </dgm:t>
    </dgm:pt>
    <dgm:pt modelId="{B71656FB-D09F-47EB-9E71-5A255990FFCE}" type="sibTrans" cxnId="{29B7C982-D679-4E06-8B0C-7225B5B75F12}">
      <dgm:prSet/>
      <dgm:spPr/>
      <dgm:t>
        <a:bodyPr/>
        <a:lstStyle/>
        <a:p>
          <a:endParaRPr lang="uk-UA"/>
        </a:p>
      </dgm:t>
    </dgm:pt>
    <dgm:pt modelId="{07F90884-1FE1-4C7E-B87D-A1CE68E1B762}">
      <dgm:prSet phldrT="[Текст]" custT="1"/>
      <dgm:spPr>
        <a:xfrm>
          <a:off x="2771799" y="72018"/>
          <a:ext cx="3604035" cy="926751"/>
        </a:xfrm>
        <a:prstGeom prst="ellipse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Копіювання</a:t>
          </a:r>
        </a:p>
      </dgm:t>
    </dgm:pt>
    <dgm:pt modelId="{E3E0C533-F556-467C-ACC0-92755AED3940}" type="parTrans" cxnId="{A6B4B910-CBD8-4151-9CDE-D791617B3DE8}">
      <dgm:prSet/>
      <dgm:spPr>
        <a:xfrm rot="16200000">
          <a:off x="4361438" y="1161687"/>
          <a:ext cx="424756" cy="4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AEA8CE9-D462-435C-8C58-3572892BDB9A}" type="sibTrans" cxnId="{A6B4B910-CBD8-4151-9CDE-D791617B3DE8}">
      <dgm:prSet/>
      <dgm:spPr/>
      <dgm:t>
        <a:bodyPr/>
        <a:lstStyle/>
        <a:p>
          <a:endParaRPr lang="uk-UA"/>
        </a:p>
      </dgm:t>
    </dgm:pt>
    <dgm:pt modelId="{DC6F82C3-8140-41BB-9C16-6564255ACA60}">
      <dgm:prSet phldrT="[Текст]" custT="1"/>
      <dgm:spPr>
        <a:xfrm>
          <a:off x="5543598" y="864055"/>
          <a:ext cx="3604035" cy="926751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Переміщення</a:t>
          </a:r>
        </a:p>
      </dgm:t>
    </dgm:pt>
    <dgm:pt modelId="{037537F2-F90D-4640-9F73-1E011F80BA4C}" type="parTrans" cxnId="{02E72E75-4958-474C-9B18-7CFDF55B0ABB}">
      <dgm:prSet/>
      <dgm:spPr>
        <a:xfrm rot="19926391">
          <a:off x="6061693" y="1660519"/>
          <a:ext cx="365403" cy="499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-2469304"/>
                <a:satOff val="-11181"/>
                <a:lumOff val="9961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-2469304"/>
                <a:satOff val="-11181"/>
                <a:lumOff val="9961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-2469304"/>
                <a:satOff val="-11181"/>
                <a:lumOff val="9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1079447-626B-423D-8421-62AD1D283989}" type="sibTrans" cxnId="{02E72E75-4958-474C-9B18-7CFDF55B0ABB}">
      <dgm:prSet/>
      <dgm:spPr/>
      <dgm:t>
        <a:bodyPr/>
        <a:lstStyle/>
        <a:p>
          <a:endParaRPr lang="uk-UA"/>
        </a:p>
      </dgm:t>
    </dgm:pt>
    <dgm:pt modelId="{61456C99-2809-48BC-A7A3-84C11D39AC45}">
      <dgm:prSet phldrT="[Текст]" custT="1"/>
      <dgm:spPr>
        <a:xfrm>
          <a:off x="5508090" y="3681756"/>
          <a:ext cx="3604035" cy="926751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Переймену-вання</a:t>
          </a:r>
          <a:endParaRPr lang="uk-UA" sz="24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2C20020-AE09-4D20-BD95-B96A25A98A0F}" type="parTrans" cxnId="{C870F23A-C9A2-4A64-AD6B-3299282F8191}">
      <dgm:prSet/>
      <dgm:spPr>
        <a:xfrm rot="1576134">
          <a:off x="6090187" y="3362910"/>
          <a:ext cx="282420" cy="499635"/>
        </a:xfrm>
        <a:prstGeom prst="rightArrow">
          <a:avLst>
            <a:gd name="adj1" fmla="val 60000"/>
            <a:gd name="adj2" fmla="val 50000"/>
          </a:avLst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D05FC9DF-8284-40F7-B35E-1EBDB142C550}" type="sibTrans" cxnId="{C870F23A-C9A2-4A64-AD6B-3299282F8191}">
      <dgm:prSet/>
      <dgm:spPr/>
      <dgm:t>
        <a:bodyPr/>
        <a:lstStyle/>
        <a:p>
          <a:endParaRPr lang="uk-UA"/>
        </a:p>
      </dgm:t>
    </dgm:pt>
    <dgm:pt modelId="{FFC305FF-08F1-4779-9334-56BCA32DA5C1}">
      <dgm:prSet phldrT="[Текст]" custT="1"/>
      <dgm:spPr>
        <a:xfrm>
          <a:off x="2771799" y="4387291"/>
          <a:ext cx="3604035" cy="92675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Видалення</a:t>
          </a:r>
        </a:p>
      </dgm:t>
    </dgm:pt>
    <dgm:pt modelId="{60B852E7-17F8-4D8C-99FB-D7712F013D30}" type="parTrans" cxnId="{660C55D1-E8D3-4072-8F58-FBD6C1828DA7}">
      <dgm:prSet/>
      <dgm:spPr>
        <a:xfrm rot="5400000">
          <a:off x="4415280" y="3829375"/>
          <a:ext cx="317072" cy="499635"/>
        </a:xfrm>
        <a:prstGeom prst="rightArrow">
          <a:avLst>
            <a:gd name="adj1" fmla="val 60000"/>
            <a:gd name="adj2" fmla="val 50000"/>
          </a:avLst>
        </a:prstGeom>
        <a:solidFill>
          <a:srgbClr val="E491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AF4B82-4F9A-456B-A8BF-DEAFF4A98F57}" type="sibTrans" cxnId="{660C55D1-E8D3-4072-8F58-FBD6C1828DA7}">
      <dgm:prSet/>
      <dgm:spPr/>
      <dgm:t>
        <a:bodyPr/>
        <a:lstStyle/>
        <a:p>
          <a:endParaRPr lang="uk-UA"/>
        </a:p>
      </dgm:t>
    </dgm:pt>
    <dgm:pt modelId="{EBEDEC99-0DAB-4AB1-AD55-5DE1E2505F54}">
      <dgm:prSet phldrT="[Текст]" custT="1"/>
      <dgm:spPr>
        <a:xfrm>
          <a:off x="111145" y="3681742"/>
          <a:ext cx="3604035" cy="926751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gm:t>
    </dgm:pt>
    <dgm:pt modelId="{EE3D20EC-4636-47A8-B962-6355B0932609}" type="parTrans" cxnId="{83AFC84A-0CEE-42B5-BA8B-492A0BBFEE9C}">
      <dgm:prSet/>
      <dgm:spPr>
        <a:xfrm rot="9185310">
          <a:off x="2823501" y="3366767"/>
          <a:ext cx="261878" cy="499635"/>
        </a:xfrm>
        <a:prstGeom prst="righ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F14D516-6375-4661-AA59-83D8FB9E7EDC}" type="sibTrans" cxnId="{83AFC84A-0CEE-42B5-BA8B-492A0BBFEE9C}">
      <dgm:prSet/>
      <dgm:spPr/>
      <dgm:t>
        <a:bodyPr/>
        <a:lstStyle/>
        <a:p>
          <a:endParaRPr lang="uk-UA"/>
        </a:p>
      </dgm:t>
    </dgm:pt>
    <dgm:pt modelId="{6388744F-C125-4BEC-B0A7-A6D34E1650D6}">
      <dgm:prSet phldrT="[Текст]" custT="1"/>
      <dgm:spPr>
        <a:xfrm>
          <a:off x="39138" y="864088"/>
          <a:ext cx="3604035" cy="92675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Перегляд</a:t>
          </a:r>
        </a:p>
      </dgm:t>
    </dgm:pt>
    <dgm:pt modelId="{20BB9027-D8E6-41A2-BE21-628A42866125}" type="parTrans" cxnId="{C1EC60D7-BBB2-48FD-838A-26013E62022E}">
      <dgm:prSet/>
      <dgm:spPr>
        <a:xfrm rot="12493872">
          <a:off x="2745876" y="1658617"/>
          <a:ext cx="354743" cy="49963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173601F-4721-4D33-89C7-C2541CCE687E}" type="sibTrans" cxnId="{C1EC60D7-BBB2-48FD-838A-26013E62022E}">
      <dgm:prSet/>
      <dgm:spPr/>
      <dgm:t>
        <a:bodyPr/>
        <a:lstStyle/>
        <a:p>
          <a:endParaRPr lang="uk-UA"/>
        </a:p>
      </dgm:t>
    </dgm:pt>
    <dgm:pt modelId="{21929671-6BD3-4764-82BA-9E4E8F9AE171}" type="pres">
      <dgm:prSet presAssocID="{C15C7555-A2A5-47DC-B808-B010B5AC59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0AA313-5E9F-430F-8BDE-92A2F1E4E9A7}" type="pres">
      <dgm:prSet presAssocID="{4237AA53-01F2-4D51-B59F-B19E9B9A0903}" presName="centerShape" presStyleLbl="node0" presStyleIdx="0" presStyleCnt="1" custScaleX="274654" custScaleY="135340"/>
      <dgm:spPr/>
      <dgm:t>
        <a:bodyPr/>
        <a:lstStyle/>
        <a:p>
          <a:endParaRPr lang="uk-UA"/>
        </a:p>
      </dgm:t>
    </dgm:pt>
    <dgm:pt modelId="{84280B44-21D3-4DF0-8386-BA69502578D3}" type="pres">
      <dgm:prSet presAssocID="{E3E0C533-F556-467C-ACC0-92755AED3940}" presName="parTrans" presStyleLbl="sibTrans2D1" presStyleIdx="0" presStyleCnt="6"/>
      <dgm:spPr/>
      <dgm:t>
        <a:bodyPr/>
        <a:lstStyle/>
        <a:p>
          <a:endParaRPr lang="uk-UA"/>
        </a:p>
      </dgm:t>
    </dgm:pt>
    <dgm:pt modelId="{9F0015D3-5767-4F3A-8469-55E9671014CE}" type="pres">
      <dgm:prSet presAssocID="{E3E0C533-F556-467C-ACC0-92755AED3940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46447B29-1562-4CB7-A8AE-4BA0EBD2A9DB}" type="pres">
      <dgm:prSet presAssocID="{07F90884-1FE1-4C7E-B87D-A1CE68E1B762}" presName="node" presStyleLbl="node1" presStyleIdx="0" presStyleCnt="6" custScaleX="245253" custScaleY="63065" custRadScaleRad="1098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6C89A-4878-4AEA-84CC-863441C2FA87}" type="pres">
      <dgm:prSet presAssocID="{037537F2-F90D-4640-9F73-1E011F80BA4C}" presName="parTrans" presStyleLbl="sibTrans2D1" presStyleIdx="1" presStyleCnt="6"/>
      <dgm:spPr/>
      <dgm:t>
        <a:bodyPr/>
        <a:lstStyle/>
        <a:p>
          <a:endParaRPr lang="uk-UA"/>
        </a:p>
      </dgm:t>
    </dgm:pt>
    <dgm:pt modelId="{E2FAA122-AA4F-4081-8CDC-63FAE77EB1A0}" type="pres">
      <dgm:prSet presAssocID="{037537F2-F90D-4640-9F73-1E011F80BA4C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B276540F-772C-4D9B-9E24-567CB61D9522}" type="pres">
      <dgm:prSet presAssocID="{DC6F82C3-8140-41BB-9C16-6564255ACA60}" presName="node" presStyleLbl="node1" presStyleIdx="1" presStyleCnt="6" custScaleX="245253" custScaleY="63065" custRadScaleRad="180968" custRadScaleInc="36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CB53BA-BD77-4BC9-92E1-18BFDF091DD0}" type="pres">
      <dgm:prSet presAssocID="{F2C20020-AE09-4D20-BD95-B96A25A98A0F}" presName="parTrans" presStyleLbl="sibTrans2D1" presStyleIdx="2" presStyleCnt="6"/>
      <dgm:spPr/>
      <dgm:t>
        <a:bodyPr/>
        <a:lstStyle/>
        <a:p>
          <a:endParaRPr lang="uk-UA"/>
        </a:p>
      </dgm:t>
    </dgm:pt>
    <dgm:pt modelId="{3764E57B-DBC3-4B91-ABDC-7AF0ADF14F4C}" type="pres">
      <dgm:prSet presAssocID="{F2C20020-AE09-4D20-BD95-B96A25A98A0F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DFE308DB-0F99-4AB9-B0CE-1346F85DCAAE}" type="pres">
      <dgm:prSet presAssocID="{61456C99-2809-48BC-A7A3-84C11D39AC45}" presName="node" presStyleLbl="node1" presStyleIdx="2" presStyleCnt="6" custScaleX="245253" custScaleY="63065" custRadScaleRad="181546" custRadScaleInc="-29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5AD3B-8AC5-49C5-9D33-D373A0D17141}" type="pres">
      <dgm:prSet presAssocID="{60B852E7-17F8-4D8C-99FB-D7712F013D30}" presName="parTrans" presStyleLbl="sibTrans2D1" presStyleIdx="3" presStyleCnt="6"/>
      <dgm:spPr/>
      <dgm:t>
        <a:bodyPr/>
        <a:lstStyle/>
        <a:p>
          <a:endParaRPr lang="uk-UA"/>
        </a:p>
      </dgm:t>
    </dgm:pt>
    <dgm:pt modelId="{E7F1B527-232B-4C8D-9819-E09D1F91BB07}" type="pres">
      <dgm:prSet presAssocID="{60B852E7-17F8-4D8C-99FB-D7712F013D30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8C0D610C-FCCA-44FF-BC74-B4EBFCAD5098}" type="pres">
      <dgm:prSet presAssocID="{FFC305FF-08F1-4779-9334-56BCA32DA5C1}" presName="node" presStyleLbl="node1" presStyleIdx="3" presStyleCnt="6" custScaleX="245253" custScaleY="63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AE28BE-4B55-49B9-9D6B-114EC067D465}" type="pres">
      <dgm:prSet presAssocID="{EE3D20EC-4636-47A8-B962-6355B0932609}" presName="parTrans" presStyleLbl="sibTrans2D1" presStyleIdx="4" presStyleCnt="6"/>
      <dgm:spPr/>
      <dgm:t>
        <a:bodyPr/>
        <a:lstStyle/>
        <a:p>
          <a:endParaRPr lang="uk-UA"/>
        </a:p>
      </dgm:t>
    </dgm:pt>
    <dgm:pt modelId="{1C947783-8B34-444C-BD2A-A5781AA5DD5D}" type="pres">
      <dgm:prSet presAssocID="{EE3D20EC-4636-47A8-B962-6355B0932609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63FE41ED-F454-422E-B250-E4408F811B95}" type="pres">
      <dgm:prSet presAssocID="{EBEDEC99-0DAB-4AB1-AD55-5DE1E2505F54}" presName="node" presStyleLbl="node1" presStyleIdx="4" presStyleCnt="6" custScaleX="245253" custScaleY="63065" custRadScaleRad="172532" custRadScaleInc="25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C9E498-841A-4CEF-920F-36DF9C5B51BF}" type="pres">
      <dgm:prSet presAssocID="{20BB9027-D8E6-41A2-BE21-628A42866125}" presName="parTrans" presStyleLbl="sibTrans2D1" presStyleIdx="5" presStyleCnt="6"/>
      <dgm:spPr/>
      <dgm:t>
        <a:bodyPr/>
        <a:lstStyle/>
        <a:p>
          <a:endParaRPr lang="uk-UA"/>
        </a:p>
      </dgm:t>
    </dgm:pt>
    <dgm:pt modelId="{1E73E028-7BB2-4706-B29F-1CACE59496A4}" type="pres">
      <dgm:prSet presAssocID="{20BB9027-D8E6-41A2-BE21-628A42866125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98959C9A-1D9F-445D-9901-879EFBF26E60}" type="pres">
      <dgm:prSet presAssocID="{6388744F-C125-4BEC-B0A7-A6D34E1650D6}" presName="node" presStyleLbl="node1" presStyleIdx="5" presStyleCnt="6" custScaleX="245253" custScaleY="63065" custRadScaleRad="173491" custRadScaleInc="-33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724EE0-50CB-43E0-BE03-EBF7BB1F661F}" type="presOf" srcId="{20BB9027-D8E6-41A2-BE21-628A42866125}" destId="{25C9E498-841A-4CEF-920F-36DF9C5B51BF}" srcOrd="0" destOrd="0" presId="urn:microsoft.com/office/officeart/2005/8/layout/radial5"/>
    <dgm:cxn modelId="{7669FF3B-4347-471A-B42F-17ECFAF6DC90}" type="presOf" srcId="{6388744F-C125-4BEC-B0A7-A6D34E1650D6}" destId="{98959C9A-1D9F-445D-9901-879EFBF26E60}" srcOrd="0" destOrd="0" presId="urn:microsoft.com/office/officeart/2005/8/layout/radial5"/>
    <dgm:cxn modelId="{73750FE0-BB97-4639-B8D5-867C7A01036B}" type="presOf" srcId="{EE3D20EC-4636-47A8-B962-6355B0932609}" destId="{1C947783-8B34-444C-BD2A-A5781AA5DD5D}" srcOrd="1" destOrd="0" presId="urn:microsoft.com/office/officeart/2005/8/layout/radial5"/>
    <dgm:cxn modelId="{F09F4951-769B-45E3-AA33-38970E094AC3}" type="presOf" srcId="{4237AA53-01F2-4D51-B59F-B19E9B9A0903}" destId="{2A0AA313-5E9F-430F-8BDE-92A2F1E4E9A7}" srcOrd="0" destOrd="0" presId="urn:microsoft.com/office/officeart/2005/8/layout/radial5"/>
    <dgm:cxn modelId="{7CDF5898-0B3A-4CB0-A638-0CB854CB4ABD}" type="presOf" srcId="{037537F2-F90D-4640-9F73-1E011F80BA4C}" destId="{96B6C89A-4878-4AEA-84CC-863441C2FA87}" srcOrd="0" destOrd="0" presId="urn:microsoft.com/office/officeart/2005/8/layout/radial5"/>
    <dgm:cxn modelId="{407ED338-228A-408F-B153-32B5860ECAD4}" type="presOf" srcId="{E3E0C533-F556-467C-ACC0-92755AED3940}" destId="{9F0015D3-5767-4F3A-8469-55E9671014CE}" srcOrd="1" destOrd="0" presId="urn:microsoft.com/office/officeart/2005/8/layout/radial5"/>
    <dgm:cxn modelId="{399FED65-7874-41FC-9384-335B12839282}" type="presOf" srcId="{60B852E7-17F8-4D8C-99FB-D7712F013D30}" destId="{E7F1B527-232B-4C8D-9819-E09D1F91BB07}" srcOrd="1" destOrd="0" presId="urn:microsoft.com/office/officeart/2005/8/layout/radial5"/>
    <dgm:cxn modelId="{660C55D1-E8D3-4072-8F58-FBD6C1828DA7}" srcId="{4237AA53-01F2-4D51-B59F-B19E9B9A0903}" destId="{FFC305FF-08F1-4779-9334-56BCA32DA5C1}" srcOrd="3" destOrd="0" parTransId="{60B852E7-17F8-4D8C-99FB-D7712F013D30}" sibTransId="{07AF4B82-4F9A-456B-A8BF-DEAFF4A98F57}"/>
    <dgm:cxn modelId="{A4B1C0B9-91F9-43E2-9AE0-2B730B84CB81}" type="presOf" srcId="{FFC305FF-08F1-4779-9334-56BCA32DA5C1}" destId="{8C0D610C-FCCA-44FF-BC74-B4EBFCAD5098}" srcOrd="0" destOrd="0" presId="urn:microsoft.com/office/officeart/2005/8/layout/radial5"/>
    <dgm:cxn modelId="{5E8E3834-5BE7-41D4-A65B-9912788C1BBB}" type="presOf" srcId="{F2C20020-AE09-4D20-BD95-B96A25A98A0F}" destId="{3764E57B-DBC3-4B91-ABDC-7AF0ADF14F4C}" srcOrd="1" destOrd="0" presId="urn:microsoft.com/office/officeart/2005/8/layout/radial5"/>
    <dgm:cxn modelId="{3C2355B0-5DD8-42FE-AA5E-BD92C29F5A8B}" type="presOf" srcId="{61456C99-2809-48BC-A7A3-84C11D39AC45}" destId="{DFE308DB-0F99-4AB9-B0CE-1346F85DCAAE}" srcOrd="0" destOrd="0" presId="urn:microsoft.com/office/officeart/2005/8/layout/radial5"/>
    <dgm:cxn modelId="{A6B4B910-CBD8-4151-9CDE-D791617B3DE8}" srcId="{4237AA53-01F2-4D51-B59F-B19E9B9A0903}" destId="{07F90884-1FE1-4C7E-B87D-A1CE68E1B762}" srcOrd="0" destOrd="0" parTransId="{E3E0C533-F556-467C-ACC0-92755AED3940}" sibTransId="{AAEA8CE9-D462-435C-8C58-3572892BDB9A}"/>
    <dgm:cxn modelId="{8549D037-8F93-4C93-8E58-E21B6205C628}" type="presOf" srcId="{EBEDEC99-0DAB-4AB1-AD55-5DE1E2505F54}" destId="{63FE41ED-F454-422E-B250-E4408F811B95}" srcOrd="0" destOrd="0" presId="urn:microsoft.com/office/officeart/2005/8/layout/radial5"/>
    <dgm:cxn modelId="{C870F23A-C9A2-4A64-AD6B-3299282F8191}" srcId="{4237AA53-01F2-4D51-B59F-B19E9B9A0903}" destId="{61456C99-2809-48BC-A7A3-84C11D39AC45}" srcOrd="2" destOrd="0" parTransId="{F2C20020-AE09-4D20-BD95-B96A25A98A0F}" sibTransId="{D05FC9DF-8284-40F7-B35E-1EBDB142C550}"/>
    <dgm:cxn modelId="{DC9571DA-68FA-4871-86FD-FF035BFDC248}" type="presOf" srcId="{20BB9027-D8E6-41A2-BE21-628A42866125}" destId="{1E73E028-7BB2-4706-B29F-1CACE59496A4}" srcOrd="1" destOrd="0" presId="urn:microsoft.com/office/officeart/2005/8/layout/radial5"/>
    <dgm:cxn modelId="{EEDA79BC-1C1B-47A3-AFB8-D48FE48BB1B4}" type="presOf" srcId="{037537F2-F90D-4640-9F73-1E011F80BA4C}" destId="{E2FAA122-AA4F-4081-8CDC-63FAE77EB1A0}" srcOrd="1" destOrd="0" presId="urn:microsoft.com/office/officeart/2005/8/layout/radial5"/>
    <dgm:cxn modelId="{83AFC84A-0CEE-42B5-BA8B-492A0BBFEE9C}" srcId="{4237AA53-01F2-4D51-B59F-B19E9B9A0903}" destId="{EBEDEC99-0DAB-4AB1-AD55-5DE1E2505F54}" srcOrd="4" destOrd="0" parTransId="{EE3D20EC-4636-47A8-B962-6355B0932609}" sibTransId="{CF14D516-6375-4661-AA59-83D8FB9E7EDC}"/>
    <dgm:cxn modelId="{AA5978A5-EE9B-4E08-A345-7299ADEC2D87}" type="presOf" srcId="{07F90884-1FE1-4C7E-B87D-A1CE68E1B762}" destId="{46447B29-1562-4CB7-A8AE-4BA0EBD2A9DB}" srcOrd="0" destOrd="0" presId="urn:microsoft.com/office/officeart/2005/8/layout/radial5"/>
    <dgm:cxn modelId="{38FBC2C6-EFA6-47D0-858E-78E7499BBC65}" type="presOf" srcId="{60B852E7-17F8-4D8C-99FB-D7712F013D30}" destId="{21C5AD3B-8AC5-49C5-9D33-D373A0D17141}" srcOrd="0" destOrd="0" presId="urn:microsoft.com/office/officeart/2005/8/layout/radial5"/>
    <dgm:cxn modelId="{78D59A62-902C-4038-92B9-A73351FE787A}" type="presOf" srcId="{EE3D20EC-4636-47A8-B962-6355B0932609}" destId="{2BAE28BE-4B55-49B9-9D6B-114EC067D465}" srcOrd="0" destOrd="0" presId="urn:microsoft.com/office/officeart/2005/8/layout/radial5"/>
    <dgm:cxn modelId="{6FE2AAB4-DDEA-4009-8189-1ECE97B99A82}" type="presOf" srcId="{DC6F82C3-8140-41BB-9C16-6564255ACA60}" destId="{B276540F-772C-4D9B-9E24-567CB61D9522}" srcOrd="0" destOrd="0" presId="urn:microsoft.com/office/officeart/2005/8/layout/radial5"/>
    <dgm:cxn modelId="{72670366-9EE8-4B4F-ADBD-D2D37DA280D6}" type="presOf" srcId="{C15C7555-A2A5-47DC-B808-B010B5AC5928}" destId="{21929671-6BD3-4764-82BA-9E4E8F9AE171}" srcOrd="0" destOrd="0" presId="urn:microsoft.com/office/officeart/2005/8/layout/radial5"/>
    <dgm:cxn modelId="{29B7C982-D679-4E06-8B0C-7225B5B75F12}" srcId="{C15C7555-A2A5-47DC-B808-B010B5AC5928}" destId="{4237AA53-01F2-4D51-B59F-B19E9B9A0903}" srcOrd="0" destOrd="0" parTransId="{2CF43A11-BA3C-41AC-A3E6-D9D39EE784BA}" sibTransId="{B71656FB-D09F-47EB-9E71-5A255990FFCE}"/>
    <dgm:cxn modelId="{C1EC60D7-BBB2-48FD-838A-26013E62022E}" srcId="{4237AA53-01F2-4D51-B59F-B19E9B9A0903}" destId="{6388744F-C125-4BEC-B0A7-A6D34E1650D6}" srcOrd="5" destOrd="0" parTransId="{20BB9027-D8E6-41A2-BE21-628A42866125}" sibTransId="{A173601F-4721-4D33-89C7-C2541CCE687E}"/>
    <dgm:cxn modelId="{DBB7FF80-3E13-4F8E-803B-9CA4C9DE62DB}" type="presOf" srcId="{F2C20020-AE09-4D20-BD95-B96A25A98A0F}" destId="{27CB53BA-BD77-4BC9-92E1-18BFDF091DD0}" srcOrd="0" destOrd="0" presId="urn:microsoft.com/office/officeart/2005/8/layout/radial5"/>
    <dgm:cxn modelId="{02E72E75-4958-474C-9B18-7CFDF55B0ABB}" srcId="{4237AA53-01F2-4D51-B59F-B19E9B9A0903}" destId="{DC6F82C3-8140-41BB-9C16-6564255ACA60}" srcOrd="1" destOrd="0" parTransId="{037537F2-F90D-4640-9F73-1E011F80BA4C}" sibTransId="{81079447-626B-423D-8421-62AD1D283989}"/>
    <dgm:cxn modelId="{7EB9D12A-C570-4F73-88B9-337068D9D7BB}" type="presOf" srcId="{E3E0C533-F556-467C-ACC0-92755AED3940}" destId="{84280B44-21D3-4DF0-8386-BA69502578D3}" srcOrd="0" destOrd="0" presId="urn:microsoft.com/office/officeart/2005/8/layout/radial5"/>
    <dgm:cxn modelId="{988DEEC2-2325-4E00-9681-EA4C492455A2}" type="presParOf" srcId="{21929671-6BD3-4764-82BA-9E4E8F9AE171}" destId="{2A0AA313-5E9F-430F-8BDE-92A2F1E4E9A7}" srcOrd="0" destOrd="0" presId="urn:microsoft.com/office/officeart/2005/8/layout/radial5"/>
    <dgm:cxn modelId="{1CEEBC70-EACC-4B3F-AC52-14E8E24832B3}" type="presParOf" srcId="{21929671-6BD3-4764-82BA-9E4E8F9AE171}" destId="{84280B44-21D3-4DF0-8386-BA69502578D3}" srcOrd="1" destOrd="0" presId="urn:microsoft.com/office/officeart/2005/8/layout/radial5"/>
    <dgm:cxn modelId="{7C20C1A3-128D-4C98-8E34-6A11F4562078}" type="presParOf" srcId="{84280B44-21D3-4DF0-8386-BA69502578D3}" destId="{9F0015D3-5767-4F3A-8469-55E9671014CE}" srcOrd="0" destOrd="0" presId="urn:microsoft.com/office/officeart/2005/8/layout/radial5"/>
    <dgm:cxn modelId="{96B90183-1FBF-4441-B73A-E357E6C3AA1B}" type="presParOf" srcId="{21929671-6BD3-4764-82BA-9E4E8F9AE171}" destId="{46447B29-1562-4CB7-A8AE-4BA0EBD2A9DB}" srcOrd="2" destOrd="0" presId="urn:microsoft.com/office/officeart/2005/8/layout/radial5"/>
    <dgm:cxn modelId="{672BF19A-6B3C-40F8-B307-E9D1B8C3F3FC}" type="presParOf" srcId="{21929671-6BD3-4764-82BA-9E4E8F9AE171}" destId="{96B6C89A-4878-4AEA-84CC-863441C2FA87}" srcOrd="3" destOrd="0" presId="urn:microsoft.com/office/officeart/2005/8/layout/radial5"/>
    <dgm:cxn modelId="{714C4B78-828F-4B22-851B-A1635087780D}" type="presParOf" srcId="{96B6C89A-4878-4AEA-84CC-863441C2FA87}" destId="{E2FAA122-AA4F-4081-8CDC-63FAE77EB1A0}" srcOrd="0" destOrd="0" presId="urn:microsoft.com/office/officeart/2005/8/layout/radial5"/>
    <dgm:cxn modelId="{F7FDB1B1-37DE-4F44-8DD2-A50D6F99DD2B}" type="presParOf" srcId="{21929671-6BD3-4764-82BA-9E4E8F9AE171}" destId="{B276540F-772C-4D9B-9E24-567CB61D9522}" srcOrd="4" destOrd="0" presId="urn:microsoft.com/office/officeart/2005/8/layout/radial5"/>
    <dgm:cxn modelId="{99FF2503-52A0-4AFD-AC28-6A55FC605779}" type="presParOf" srcId="{21929671-6BD3-4764-82BA-9E4E8F9AE171}" destId="{27CB53BA-BD77-4BC9-92E1-18BFDF091DD0}" srcOrd="5" destOrd="0" presId="urn:microsoft.com/office/officeart/2005/8/layout/radial5"/>
    <dgm:cxn modelId="{C50FDC30-66C6-419C-8A14-AD67105B9F6E}" type="presParOf" srcId="{27CB53BA-BD77-4BC9-92E1-18BFDF091DD0}" destId="{3764E57B-DBC3-4B91-ABDC-7AF0ADF14F4C}" srcOrd="0" destOrd="0" presId="urn:microsoft.com/office/officeart/2005/8/layout/radial5"/>
    <dgm:cxn modelId="{E853498C-1D6E-40D7-A217-4AAEC07AF492}" type="presParOf" srcId="{21929671-6BD3-4764-82BA-9E4E8F9AE171}" destId="{DFE308DB-0F99-4AB9-B0CE-1346F85DCAAE}" srcOrd="6" destOrd="0" presId="urn:microsoft.com/office/officeart/2005/8/layout/radial5"/>
    <dgm:cxn modelId="{7BF6F7DE-4992-4891-B98C-8238AF14C5EB}" type="presParOf" srcId="{21929671-6BD3-4764-82BA-9E4E8F9AE171}" destId="{21C5AD3B-8AC5-49C5-9D33-D373A0D17141}" srcOrd="7" destOrd="0" presId="urn:microsoft.com/office/officeart/2005/8/layout/radial5"/>
    <dgm:cxn modelId="{9A6CB244-1A98-4D0F-8C67-7BF0EADB8F14}" type="presParOf" srcId="{21C5AD3B-8AC5-49C5-9D33-D373A0D17141}" destId="{E7F1B527-232B-4C8D-9819-E09D1F91BB07}" srcOrd="0" destOrd="0" presId="urn:microsoft.com/office/officeart/2005/8/layout/radial5"/>
    <dgm:cxn modelId="{AFD1E137-D7E8-4B8F-9005-B372DBDDC5D8}" type="presParOf" srcId="{21929671-6BD3-4764-82BA-9E4E8F9AE171}" destId="{8C0D610C-FCCA-44FF-BC74-B4EBFCAD5098}" srcOrd="8" destOrd="0" presId="urn:microsoft.com/office/officeart/2005/8/layout/radial5"/>
    <dgm:cxn modelId="{F1B1A36D-0C1F-44C6-BE13-2F31F2844FF9}" type="presParOf" srcId="{21929671-6BD3-4764-82BA-9E4E8F9AE171}" destId="{2BAE28BE-4B55-49B9-9D6B-114EC067D465}" srcOrd="9" destOrd="0" presId="urn:microsoft.com/office/officeart/2005/8/layout/radial5"/>
    <dgm:cxn modelId="{A0665B0B-6EF0-4C1A-9CD7-D98A155EBBFA}" type="presParOf" srcId="{2BAE28BE-4B55-49B9-9D6B-114EC067D465}" destId="{1C947783-8B34-444C-BD2A-A5781AA5DD5D}" srcOrd="0" destOrd="0" presId="urn:microsoft.com/office/officeart/2005/8/layout/radial5"/>
    <dgm:cxn modelId="{6DF34A63-ADA8-4A17-9985-A6F76E2DF400}" type="presParOf" srcId="{21929671-6BD3-4764-82BA-9E4E8F9AE171}" destId="{63FE41ED-F454-422E-B250-E4408F811B95}" srcOrd="10" destOrd="0" presId="urn:microsoft.com/office/officeart/2005/8/layout/radial5"/>
    <dgm:cxn modelId="{03628E2A-FC6A-477B-BB9E-8F5D6D76DCB2}" type="presParOf" srcId="{21929671-6BD3-4764-82BA-9E4E8F9AE171}" destId="{25C9E498-841A-4CEF-920F-36DF9C5B51BF}" srcOrd="11" destOrd="0" presId="urn:microsoft.com/office/officeart/2005/8/layout/radial5"/>
    <dgm:cxn modelId="{590A1A30-33AE-4DC2-BD68-863387D7A5E5}" type="presParOf" srcId="{25C9E498-841A-4CEF-920F-36DF9C5B51BF}" destId="{1E73E028-7BB2-4706-B29F-1CACE59496A4}" srcOrd="0" destOrd="0" presId="urn:microsoft.com/office/officeart/2005/8/layout/radial5"/>
    <dgm:cxn modelId="{E51CFA58-C771-4BE4-8884-6732EE323DA9}" type="presParOf" srcId="{21929671-6BD3-4764-82BA-9E4E8F9AE171}" destId="{98959C9A-1D9F-445D-9901-879EFBF26E6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13A6A-8777-4998-8A53-4BF32897B377}">
      <dsp:nvSpPr>
        <dsp:cNvPr id="0" name=""/>
        <dsp:cNvSpPr/>
      </dsp:nvSpPr>
      <dsp:spPr>
        <a:xfrm>
          <a:off x="0" y="3897597"/>
          <a:ext cx="7471121" cy="0"/>
        </a:xfrm>
        <a:prstGeom prst="line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08B8-EBB5-4743-9451-F1FBEBDA6047}">
      <dsp:nvSpPr>
        <dsp:cNvPr id="0" name=""/>
        <dsp:cNvSpPr/>
      </dsp:nvSpPr>
      <dsp:spPr>
        <a:xfrm>
          <a:off x="0" y="3180953"/>
          <a:ext cx="7471121" cy="0"/>
        </a:xfrm>
        <a:prstGeom prst="line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3609C-F856-476F-8574-BA06EC70924A}">
      <dsp:nvSpPr>
        <dsp:cNvPr id="0" name=""/>
        <dsp:cNvSpPr/>
      </dsp:nvSpPr>
      <dsp:spPr>
        <a:xfrm>
          <a:off x="0" y="2464310"/>
          <a:ext cx="7471121" cy="0"/>
        </a:xfrm>
        <a:prstGeom prst="line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57956-AD96-44D7-81BB-4C98F66C64BD}">
      <dsp:nvSpPr>
        <dsp:cNvPr id="0" name=""/>
        <dsp:cNvSpPr/>
      </dsp:nvSpPr>
      <dsp:spPr>
        <a:xfrm>
          <a:off x="0" y="1747666"/>
          <a:ext cx="7471121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8C38-FF29-4210-A8C7-B8C50181C3AF}">
      <dsp:nvSpPr>
        <dsp:cNvPr id="0" name=""/>
        <dsp:cNvSpPr/>
      </dsp:nvSpPr>
      <dsp:spPr>
        <a:xfrm>
          <a:off x="0" y="1031023"/>
          <a:ext cx="7471121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523C-6206-4C1B-AF09-EC2E809DFE1B}">
      <dsp:nvSpPr>
        <dsp:cNvPr id="0" name=""/>
        <dsp:cNvSpPr/>
      </dsp:nvSpPr>
      <dsp:spPr>
        <a:xfrm>
          <a:off x="0" y="314379"/>
          <a:ext cx="7471121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0036-4F4F-4631-B785-F0DB3B03D7BA}">
      <dsp:nvSpPr>
        <dsp:cNvPr id="0" name=""/>
        <dsp:cNvSpPr/>
      </dsp:nvSpPr>
      <dsp:spPr>
        <a:xfrm>
          <a:off x="1942491" y="229580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sp:txBody>
      <dsp:txXfrm>
        <a:off x="1942491" y="229580"/>
        <a:ext cx="5528629" cy="84798"/>
      </dsp:txXfrm>
    </dsp:sp>
    <dsp:sp modelId="{8F6FE8BA-10DB-4FC5-B45E-3B80D8F7F746}">
      <dsp:nvSpPr>
        <dsp:cNvPr id="0" name=""/>
        <dsp:cNvSpPr/>
      </dsp:nvSpPr>
      <dsp:spPr>
        <a:xfrm>
          <a:off x="48474" y="589"/>
          <a:ext cx="1845541" cy="54278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4975" y="27090"/>
        <a:ext cx="1792539" cy="516279"/>
      </dsp:txXfrm>
    </dsp:sp>
    <dsp:sp modelId="{2BBCC32C-6FF5-4F4B-98C3-2E2C6E0F3317}">
      <dsp:nvSpPr>
        <dsp:cNvPr id="0" name=""/>
        <dsp:cNvSpPr/>
      </dsp:nvSpPr>
      <dsp:spPr>
        <a:xfrm>
          <a:off x="0" y="543370"/>
          <a:ext cx="7471121" cy="1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543370"/>
        <a:ext cx="7471121" cy="169623"/>
      </dsp:txXfrm>
    </dsp:sp>
    <dsp:sp modelId="{168B578E-A7AE-4D05-8EFB-96BF9AC85D31}">
      <dsp:nvSpPr>
        <dsp:cNvPr id="0" name=""/>
        <dsp:cNvSpPr/>
      </dsp:nvSpPr>
      <dsp:spPr>
        <a:xfrm>
          <a:off x="1942491" y="946224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sp:txBody>
      <dsp:txXfrm>
        <a:off x="1942491" y="946224"/>
        <a:ext cx="5528629" cy="84798"/>
      </dsp:txXfrm>
    </dsp:sp>
    <dsp:sp modelId="{99C801FA-BFFB-47D0-8F63-997345C718EE}">
      <dsp:nvSpPr>
        <dsp:cNvPr id="0" name=""/>
        <dsp:cNvSpPr/>
      </dsp:nvSpPr>
      <dsp:spPr>
        <a:xfrm>
          <a:off x="48474" y="717233"/>
          <a:ext cx="1845541" cy="542780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4975" y="743734"/>
        <a:ext cx="1792539" cy="516279"/>
      </dsp:txXfrm>
    </dsp:sp>
    <dsp:sp modelId="{B3BEA1B6-9B54-4931-8A5A-FA9B1C6C92D5}">
      <dsp:nvSpPr>
        <dsp:cNvPr id="0" name=""/>
        <dsp:cNvSpPr/>
      </dsp:nvSpPr>
      <dsp:spPr>
        <a:xfrm>
          <a:off x="0" y="1260013"/>
          <a:ext cx="7471121" cy="1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1260013"/>
        <a:ext cx="7471121" cy="169623"/>
      </dsp:txXfrm>
    </dsp:sp>
    <dsp:sp modelId="{D321CA44-D98E-4F7E-92FA-8CF84D3F36B0}">
      <dsp:nvSpPr>
        <dsp:cNvPr id="0" name=""/>
        <dsp:cNvSpPr/>
      </dsp:nvSpPr>
      <dsp:spPr>
        <a:xfrm>
          <a:off x="1942491" y="1662867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sp:txBody>
      <dsp:txXfrm>
        <a:off x="1942491" y="1662867"/>
        <a:ext cx="5528629" cy="84798"/>
      </dsp:txXfrm>
    </dsp:sp>
    <dsp:sp modelId="{EFCB05F5-9588-45AE-AF23-714A4038296F}">
      <dsp:nvSpPr>
        <dsp:cNvPr id="0" name=""/>
        <dsp:cNvSpPr/>
      </dsp:nvSpPr>
      <dsp:spPr>
        <a:xfrm>
          <a:off x="48474" y="1433876"/>
          <a:ext cx="1845541" cy="54278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74975" y="1460377"/>
        <a:ext cx="1792539" cy="516279"/>
      </dsp:txXfrm>
    </dsp:sp>
    <dsp:sp modelId="{5740DF80-F210-4CF7-B214-B46B3DCBA315}">
      <dsp:nvSpPr>
        <dsp:cNvPr id="0" name=""/>
        <dsp:cNvSpPr/>
      </dsp:nvSpPr>
      <dsp:spPr>
        <a:xfrm>
          <a:off x="0" y="1976657"/>
          <a:ext cx="7471121" cy="1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1976657"/>
        <a:ext cx="7471121" cy="169623"/>
      </dsp:txXfrm>
    </dsp:sp>
    <dsp:sp modelId="{6B6CBAC8-D702-4C06-9318-AEEC19A142BE}">
      <dsp:nvSpPr>
        <dsp:cNvPr id="0" name=""/>
        <dsp:cNvSpPr/>
      </dsp:nvSpPr>
      <dsp:spPr>
        <a:xfrm>
          <a:off x="1942491" y="2379511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Скасувати останню дію</a:t>
          </a:r>
        </a:p>
      </dsp:txBody>
      <dsp:txXfrm>
        <a:off x="1942491" y="2379511"/>
        <a:ext cx="5528629" cy="84798"/>
      </dsp:txXfrm>
    </dsp:sp>
    <dsp:sp modelId="{4D135AB4-3D86-427E-952F-7F9368030B29}">
      <dsp:nvSpPr>
        <dsp:cNvPr id="0" name=""/>
        <dsp:cNvSpPr/>
      </dsp:nvSpPr>
      <dsp:spPr>
        <a:xfrm>
          <a:off x="48474" y="2150520"/>
          <a:ext cx="1845541" cy="542780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CTRL+Z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sp:txBody>
      <dsp:txXfrm>
        <a:off x="74975" y="2177021"/>
        <a:ext cx="1792539" cy="516279"/>
      </dsp:txXfrm>
    </dsp:sp>
    <dsp:sp modelId="{359CAEAF-BCD3-4304-A11D-14A09CA04A83}">
      <dsp:nvSpPr>
        <dsp:cNvPr id="0" name=""/>
        <dsp:cNvSpPr/>
      </dsp:nvSpPr>
      <dsp:spPr>
        <a:xfrm>
          <a:off x="0" y="2693301"/>
          <a:ext cx="7471121" cy="1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</a:t>
          </a:r>
          <a:endParaRPr lang="uk-UA" sz="9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2693301"/>
        <a:ext cx="7471121" cy="169623"/>
      </dsp:txXfrm>
    </dsp:sp>
    <dsp:sp modelId="{A9C6D3A5-1DD0-44DF-83F9-8460BC98A877}">
      <dsp:nvSpPr>
        <dsp:cNvPr id="0" name=""/>
        <dsp:cNvSpPr/>
      </dsp:nvSpPr>
      <dsp:spPr>
        <a:xfrm>
          <a:off x="1942491" y="3096154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Виділити всі об’єкти</a:t>
          </a:r>
        </a:p>
      </dsp:txBody>
      <dsp:txXfrm>
        <a:off x="1942491" y="3096154"/>
        <a:ext cx="5528629" cy="84798"/>
      </dsp:txXfrm>
    </dsp:sp>
    <dsp:sp modelId="{B006FFFA-7B1B-4179-819C-05D2C560D320}">
      <dsp:nvSpPr>
        <dsp:cNvPr id="0" name=""/>
        <dsp:cNvSpPr/>
      </dsp:nvSpPr>
      <dsp:spPr>
        <a:xfrm>
          <a:off x="48474" y="2867164"/>
          <a:ext cx="1845541" cy="5427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50000"/>
          </a:scheme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CTRL+A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sp:txBody>
      <dsp:txXfrm>
        <a:off x="74975" y="2893665"/>
        <a:ext cx="1792539" cy="516279"/>
      </dsp:txXfrm>
    </dsp:sp>
    <dsp:sp modelId="{DF5451E7-1671-490B-BBBD-7DAE26B6A780}">
      <dsp:nvSpPr>
        <dsp:cNvPr id="0" name=""/>
        <dsp:cNvSpPr/>
      </dsp:nvSpPr>
      <dsp:spPr>
        <a:xfrm>
          <a:off x="0" y="3409944"/>
          <a:ext cx="7471121" cy="1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2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3409944"/>
        <a:ext cx="7471121" cy="169623"/>
      </dsp:txXfrm>
    </dsp:sp>
    <dsp:sp modelId="{021ABFF1-4515-47EF-BEFA-84DB6C1BE08B}">
      <dsp:nvSpPr>
        <dsp:cNvPr id="0" name=""/>
        <dsp:cNvSpPr/>
      </dsp:nvSpPr>
      <dsp:spPr>
        <a:xfrm>
          <a:off x="1942491" y="3812798"/>
          <a:ext cx="5528629" cy="8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Видалити</a:t>
          </a:r>
        </a:p>
      </dsp:txBody>
      <dsp:txXfrm>
        <a:off x="1942491" y="3812798"/>
        <a:ext cx="5528629" cy="84798"/>
      </dsp:txXfrm>
    </dsp:sp>
    <dsp:sp modelId="{853C9EB7-24AD-4D4F-8927-DBAA94257196}">
      <dsp:nvSpPr>
        <dsp:cNvPr id="0" name=""/>
        <dsp:cNvSpPr/>
      </dsp:nvSpPr>
      <dsp:spPr>
        <a:xfrm>
          <a:off x="48474" y="3583807"/>
          <a:ext cx="1845541" cy="542780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Delete</a:t>
          </a:r>
          <a:endParaRPr lang="uk-UA" sz="2800" b="1" i="1" kern="1200" dirty="0">
            <a:solidFill>
              <a:prstClr val="white"/>
            </a:solidFill>
            <a:latin typeface="Verdana"/>
            <a:ea typeface="+mn-ea"/>
            <a:cs typeface="+mn-cs"/>
          </a:endParaRPr>
        </a:p>
      </dsp:txBody>
      <dsp:txXfrm>
        <a:off x="74975" y="3610308"/>
        <a:ext cx="1792539" cy="516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AA313-5E9F-430F-8BDE-92A2F1E4E9A7}">
      <dsp:nvSpPr>
        <dsp:cNvPr id="0" name=""/>
        <dsp:cNvSpPr/>
      </dsp:nvSpPr>
      <dsp:spPr>
        <a:xfrm>
          <a:off x="3974962" y="1800736"/>
          <a:ext cx="4033899" cy="1987766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Дії з </a:t>
          </a:r>
          <a:r>
            <a:rPr lang="uk-UA" sz="2400" b="1" i="1" kern="1200" dirty="0">
              <a:solidFill>
                <a:srgbClr val="FFFF00"/>
              </a:solidFill>
              <a:latin typeface="Verdana"/>
              <a:ea typeface="+mn-ea"/>
              <a:cs typeface="+mn-cs"/>
            </a:rPr>
            <a:t>файлами</a:t>
          </a: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, </a:t>
          </a:r>
          <a:r>
            <a:rPr lang="uk-UA" sz="2400" b="1" i="1" kern="1200" dirty="0">
              <a:solidFill>
                <a:srgbClr val="FFFF00"/>
              </a:solidFill>
              <a:latin typeface="Verdana"/>
              <a:ea typeface="+mn-ea"/>
              <a:cs typeface="+mn-cs"/>
            </a:rPr>
            <a:t>папками</a:t>
          </a: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 та </a:t>
          </a:r>
          <a:r>
            <a:rPr lang="uk-UA" sz="2400" b="1" i="1" kern="1200" dirty="0">
              <a:solidFill>
                <a:srgbClr val="FFFF00"/>
              </a:solidFill>
              <a:latin typeface="Verdana"/>
              <a:ea typeface="+mn-ea"/>
              <a:cs typeface="+mn-cs"/>
            </a:rPr>
            <a:t>ярликами</a:t>
          </a:r>
        </a:p>
      </dsp:txBody>
      <dsp:txXfrm>
        <a:off x="4565713" y="2091838"/>
        <a:ext cx="2852397" cy="1405562"/>
      </dsp:txXfrm>
    </dsp:sp>
    <dsp:sp modelId="{84280B44-21D3-4DF0-8386-BA69502578D3}">
      <dsp:nvSpPr>
        <dsp:cNvPr id="0" name=""/>
        <dsp:cNvSpPr/>
      </dsp:nvSpPr>
      <dsp:spPr>
        <a:xfrm rot="16200000">
          <a:off x="5778979" y="1161347"/>
          <a:ext cx="425864" cy="4993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842859" y="1325100"/>
        <a:ext cx="298105" cy="299619"/>
      </dsp:txXfrm>
    </dsp:sp>
    <dsp:sp modelId="{46447B29-1562-4CB7-A8AE-4BA0EBD2A9DB}">
      <dsp:nvSpPr>
        <dsp:cNvPr id="0" name=""/>
        <dsp:cNvSpPr/>
      </dsp:nvSpPr>
      <dsp:spPr>
        <a:xfrm>
          <a:off x="4190871" y="70969"/>
          <a:ext cx="3602081" cy="926248"/>
        </a:xfrm>
        <a:prstGeom prst="ellipse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Копіювання</a:t>
          </a:r>
        </a:p>
      </dsp:txBody>
      <dsp:txXfrm>
        <a:off x="4718384" y="206615"/>
        <a:ext cx="2547055" cy="654956"/>
      </dsp:txXfrm>
    </dsp:sp>
    <dsp:sp modelId="{96B6C89A-4878-4AEA-84CC-863441C2FA87}">
      <dsp:nvSpPr>
        <dsp:cNvPr id="0" name=""/>
        <dsp:cNvSpPr/>
      </dsp:nvSpPr>
      <dsp:spPr>
        <a:xfrm rot="20452194">
          <a:off x="7803895" y="1839022"/>
          <a:ext cx="446236" cy="4993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-2469304"/>
                <a:satOff val="-11181"/>
                <a:lumOff val="9961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-2469304"/>
                <a:satOff val="-11181"/>
                <a:lumOff val="9961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-2469304"/>
                <a:satOff val="-11181"/>
                <a:lumOff val="9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807591" y="1960831"/>
        <a:ext cx="312365" cy="299619"/>
      </dsp:txXfrm>
    </dsp:sp>
    <dsp:sp modelId="{B276540F-772C-4D9B-9E24-567CB61D9522}">
      <dsp:nvSpPr>
        <dsp:cNvPr id="0" name=""/>
        <dsp:cNvSpPr/>
      </dsp:nvSpPr>
      <dsp:spPr>
        <a:xfrm>
          <a:off x="7708207" y="1111438"/>
          <a:ext cx="3602081" cy="926248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Переміщення</a:t>
          </a:r>
        </a:p>
      </dsp:txBody>
      <dsp:txXfrm>
        <a:off x="8235720" y="1247084"/>
        <a:ext cx="2547055" cy="654956"/>
      </dsp:txXfrm>
    </dsp:sp>
    <dsp:sp modelId="{27CB53BA-BD77-4BC9-92E1-18BFDF091DD0}">
      <dsp:nvSpPr>
        <dsp:cNvPr id="0" name=""/>
        <dsp:cNvSpPr/>
      </dsp:nvSpPr>
      <dsp:spPr>
        <a:xfrm rot="1272672">
          <a:off x="7757599" y="3329764"/>
          <a:ext cx="513088" cy="499365"/>
        </a:xfrm>
        <a:prstGeom prst="rightArrow">
          <a:avLst>
            <a:gd name="adj1" fmla="val 60000"/>
            <a:gd name="adj2" fmla="val 50000"/>
          </a:avLst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762674" y="3402536"/>
        <a:ext cx="363279" cy="299619"/>
      </dsp:txXfrm>
    </dsp:sp>
    <dsp:sp modelId="{DFE308DB-0F99-4AB9-B0CE-1346F85DCAAE}">
      <dsp:nvSpPr>
        <dsp:cNvPr id="0" name=""/>
        <dsp:cNvSpPr/>
      </dsp:nvSpPr>
      <dsp:spPr>
        <a:xfrm>
          <a:off x="7672668" y="3682778"/>
          <a:ext cx="3602081" cy="926248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Переймену-вання</a:t>
          </a:r>
          <a:endParaRPr lang="uk-UA" sz="24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8200181" y="3818424"/>
        <a:ext cx="2547055" cy="654956"/>
      </dsp:txXfrm>
    </dsp:sp>
    <dsp:sp modelId="{21C5AD3B-8AC5-49C5-9D33-D373A0D17141}">
      <dsp:nvSpPr>
        <dsp:cNvPr id="0" name=""/>
        <dsp:cNvSpPr/>
      </dsp:nvSpPr>
      <dsp:spPr>
        <a:xfrm rot="5400000">
          <a:off x="5832853" y="3829928"/>
          <a:ext cx="318117" cy="499365"/>
        </a:xfrm>
        <a:prstGeom prst="rightArrow">
          <a:avLst>
            <a:gd name="adj1" fmla="val 60000"/>
            <a:gd name="adj2" fmla="val 50000"/>
          </a:avLst>
        </a:prstGeom>
        <a:solidFill>
          <a:srgbClr val="E491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880571" y="3882084"/>
        <a:ext cx="222682" cy="299619"/>
      </dsp:txXfrm>
    </dsp:sp>
    <dsp:sp modelId="{8C0D610C-FCCA-44FF-BC74-B4EBFCAD5098}">
      <dsp:nvSpPr>
        <dsp:cNvPr id="0" name=""/>
        <dsp:cNvSpPr/>
      </dsp:nvSpPr>
      <dsp:spPr>
        <a:xfrm>
          <a:off x="4190871" y="4388725"/>
          <a:ext cx="3602081" cy="92624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Видалення</a:t>
          </a:r>
        </a:p>
      </dsp:txBody>
      <dsp:txXfrm>
        <a:off x="4718384" y="4524371"/>
        <a:ext cx="2547055" cy="654956"/>
      </dsp:txXfrm>
    </dsp:sp>
    <dsp:sp modelId="{2BAE28BE-4B55-49B9-9D6B-114EC067D465}">
      <dsp:nvSpPr>
        <dsp:cNvPr id="0" name=""/>
        <dsp:cNvSpPr/>
      </dsp:nvSpPr>
      <dsp:spPr>
        <a:xfrm rot="9457380">
          <a:off x="3842110" y="3337961"/>
          <a:ext cx="447174" cy="499365"/>
        </a:xfrm>
        <a:prstGeom prst="righ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3971211" y="3412298"/>
        <a:ext cx="313022" cy="299619"/>
      </dsp:txXfrm>
    </dsp:sp>
    <dsp:sp modelId="{63FE41ED-F454-422E-B250-E4408F811B95}">
      <dsp:nvSpPr>
        <dsp:cNvPr id="0" name=""/>
        <dsp:cNvSpPr/>
      </dsp:nvSpPr>
      <dsp:spPr>
        <a:xfrm>
          <a:off x="908763" y="3682741"/>
          <a:ext cx="3602081" cy="926248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sp:txBody>
      <dsp:txXfrm>
        <a:off x="1436276" y="3818387"/>
        <a:ext cx="2547055" cy="654956"/>
      </dsp:txXfrm>
    </dsp:sp>
    <dsp:sp modelId="{25C9E498-841A-4CEF-920F-36DF9C5B51BF}">
      <dsp:nvSpPr>
        <dsp:cNvPr id="0" name=""/>
        <dsp:cNvSpPr/>
      </dsp:nvSpPr>
      <dsp:spPr>
        <a:xfrm rot="11999304">
          <a:off x="3838644" y="1832654"/>
          <a:ext cx="390106" cy="49936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3952151" y="1952530"/>
        <a:ext cx="273074" cy="299619"/>
      </dsp:txXfrm>
    </dsp:sp>
    <dsp:sp modelId="{98959C9A-1D9F-445D-9901-879EFBF26E60}">
      <dsp:nvSpPr>
        <dsp:cNvPr id="0" name=""/>
        <dsp:cNvSpPr/>
      </dsp:nvSpPr>
      <dsp:spPr>
        <a:xfrm>
          <a:off x="836758" y="1111467"/>
          <a:ext cx="3602081" cy="92624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Перегляд</a:t>
          </a:r>
        </a:p>
      </dsp:txBody>
      <dsp:txXfrm>
        <a:off x="1364271" y="1247113"/>
        <a:ext cx="2547055" cy="6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Використовується для відображення непослідовних або згрупованих блоків інформації. Добре підходить для списків із невеликою кількістю тексту першого рівня. Перший текст другого рівня відображається поруч із текстом першого рівня, а решта тексту другого рівня – під текстом першого рівня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файлів. Перейменування, переміщення та відновлення папок і файлів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B0259-112B-42D2-A7FD-E9FD9A931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09" y="3737407"/>
            <a:ext cx="1743967" cy="2325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3B37D-B0C1-4FC9-9664-1EC1F8C7E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54" y="373740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547338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A2E1-FF1C-475A-96BE-279C21F11889}"/>
              </a:ext>
            </a:extLst>
          </p:cNvPr>
          <p:cNvSpPr txBox="1"/>
          <p:nvPr/>
        </p:nvSpPr>
        <p:spPr>
          <a:xfrm>
            <a:off x="452285" y="1806681"/>
            <a:ext cx="509311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Увести їм я ярлика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Введіть ім'я ярлика</a:t>
            </a:r>
            <a:r>
              <a:rPr lang="uk-UA" sz="2800" b="1" i="1" kern="0" dirty="0">
                <a:solidFill>
                  <a:schemeClr val="bg1"/>
                </a:solidFill>
              </a:rPr>
              <a:t>. Або залишити запропоноване ім'я без змін.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5F0FE-DE87-454F-AD8A-EC9E22E78BB1}"/>
              </a:ext>
            </a:extLst>
          </p:cNvPr>
          <p:cNvSpPr txBox="1"/>
          <p:nvPr/>
        </p:nvSpPr>
        <p:spPr>
          <a:xfrm>
            <a:off x="452285" y="4641579"/>
            <a:ext cx="509311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6020CE-A441-417B-9F68-4099589D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16" y="1196763"/>
            <a:ext cx="6401076" cy="53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5188672"/>
            <a:ext cx="700049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Ярлики можна створювати і використовуючи команди контекстного меню.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0D2B5-49E4-4CAE-AC10-84F10B10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9" y="1577410"/>
            <a:ext cx="2881123" cy="31616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569B7-54D2-49E8-9A96-CCF25425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92" y="1124743"/>
            <a:ext cx="2890744" cy="3337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BFC62E-BEC8-4D27-AD74-E226E045F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521" y="1872526"/>
            <a:ext cx="1433795" cy="2495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8DD0B7-AC26-47B0-9433-0CC192D44A38}"/>
              </a:ext>
            </a:extLst>
          </p:cNvPr>
          <p:cNvSpPr txBox="1"/>
          <p:nvPr/>
        </p:nvSpPr>
        <p:spPr>
          <a:xfrm>
            <a:off x="6012160" y="836712"/>
            <a:ext cx="2808312" cy="919401"/>
          </a:xfrm>
          <a:prstGeom prst="wedgeRoundRectCallout">
            <a:avLst>
              <a:gd name="adj1" fmla="val -17990"/>
              <a:gd name="adj2" fmla="val 8689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Праву кнопку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CB0FAB-C049-48BF-9EC4-529D62CAF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520" y="1957613"/>
            <a:ext cx="1433795" cy="24074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D53596-8E8C-40D1-8D18-67E9A8099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3247" y="3278711"/>
            <a:ext cx="4780474" cy="353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7">
            <a:extLst>
              <a:ext uri="{FF2B5EF4-FFF2-40B4-BE49-F238E27FC236}">
                <a16:creationId xmlns:a16="http://schemas.microsoft.com/office/drawing/2014/main" id="{505E4EFE-D03F-4D51-B10A-1A9E45E68904}"/>
              </a:ext>
            </a:extLst>
          </p:cNvPr>
          <p:cNvSpPr/>
          <p:nvPr/>
        </p:nvSpPr>
        <p:spPr bwMode="auto">
          <a:xfrm>
            <a:off x="247191" y="4077072"/>
            <a:ext cx="2709439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3" name="Округлений прямокутник 8">
            <a:extLst>
              <a:ext uri="{FF2B5EF4-FFF2-40B4-BE49-F238E27FC236}">
                <a16:creationId xmlns:a16="http://schemas.microsoft.com/office/drawing/2014/main" id="{B7CFEA5D-A145-489C-B1B4-12711EAC7A65}"/>
              </a:ext>
            </a:extLst>
          </p:cNvPr>
          <p:cNvSpPr/>
          <p:nvPr/>
        </p:nvSpPr>
        <p:spPr bwMode="auto">
          <a:xfrm>
            <a:off x="2883373" y="1400076"/>
            <a:ext cx="283466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D88B1C-B2CA-4E5C-853A-C71C28D00E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267704" y="3144912"/>
            <a:ext cx="422377" cy="467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ACB27E-0A6A-42A1-9104-04794724E8D5}"/>
              </a:ext>
            </a:extLst>
          </p:cNvPr>
          <p:cNvSpPr txBox="1"/>
          <p:nvPr/>
        </p:nvSpPr>
        <p:spPr>
          <a:xfrm>
            <a:off x="6012160" y="836712"/>
            <a:ext cx="2808312" cy="919401"/>
          </a:xfrm>
          <a:prstGeom prst="wedgeRoundRectCallout">
            <a:avLst>
              <a:gd name="adj1" fmla="val -34012"/>
              <a:gd name="adj2" fmla="val 9478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ліву кнопку</a:t>
            </a:r>
          </a:p>
        </p:txBody>
      </p:sp>
    </p:spTree>
    <p:extLst>
      <p:ext uri="{BB962C8B-B14F-4D97-AF65-F5344CB8AC3E}">
        <p14:creationId xmlns:p14="http://schemas.microsoft.com/office/powerpoint/2010/main" val="42701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9918 0.2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96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18 0.23357 L -0.78112 0.15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112 0.1581 L -0.70768 -0.219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9" grpId="1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розміщення ярлика об'єкта на </a:t>
            </a:r>
            <a:r>
              <a:rPr lang="uk-UA" sz="2800" b="1" i="1" kern="0" dirty="0">
                <a:solidFill>
                  <a:srgbClr val="FFFF00"/>
                </a:solidFill>
              </a:rPr>
              <a:t>Робочому столі </a:t>
            </a:r>
            <a:r>
              <a:rPr lang="uk-UA" sz="2800" b="1" i="1" kern="0" dirty="0">
                <a:solidFill>
                  <a:schemeClr val="bg1"/>
                </a:solidFill>
              </a:rPr>
              <a:t>слід виконати команди контекстного меню об'єкта: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Робочий стіл (створити ярлик)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DFBFB0-D152-4105-817F-3F11F01B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8" y="2987954"/>
            <a:ext cx="10916903" cy="246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0BB3F34-77EB-4454-8B66-C59244D2E0FD}"/>
              </a:ext>
            </a:extLst>
          </p:cNvPr>
          <p:cNvSpPr/>
          <p:nvPr/>
        </p:nvSpPr>
        <p:spPr>
          <a:xfrm>
            <a:off x="1011864" y="4125236"/>
            <a:ext cx="2203283" cy="4369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3EF39C60-0FC2-4C2C-B158-49720CBF07CA}"/>
              </a:ext>
            </a:extLst>
          </p:cNvPr>
          <p:cNvSpPr/>
          <p:nvPr/>
        </p:nvSpPr>
        <p:spPr>
          <a:xfrm rot="18900000">
            <a:off x="2026023" y="34544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F6F8498-C4E9-4324-B31F-4090A1005BC1}"/>
              </a:ext>
            </a:extLst>
          </p:cNvPr>
          <p:cNvSpPr/>
          <p:nvPr/>
        </p:nvSpPr>
        <p:spPr>
          <a:xfrm>
            <a:off x="7550315" y="3341578"/>
            <a:ext cx="4004136" cy="4369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C8C4727-72D1-4DC5-BCCE-CF9FD6AC719B}"/>
              </a:ext>
            </a:extLst>
          </p:cNvPr>
          <p:cNvSpPr/>
          <p:nvPr/>
        </p:nvSpPr>
        <p:spPr>
          <a:xfrm rot="18900000">
            <a:off x="8761120" y="26835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Створення файлів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665325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Швидко створити ярлик об'єкта в поточній папці можна, 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ярлик </a:t>
            </a:r>
            <a:r>
              <a:rPr lang="uk-UA" sz="2800" b="1" i="1" kern="0" dirty="0">
                <a:solidFill>
                  <a:schemeClr val="bg1"/>
                </a:solidFill>
              </a:rPr>
              <a:t>у контекстному меню цього об'єкта.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40B0F3-0BF2-40A7-AA54-4EF9A76CF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54"/>
          <a:stretch/>
        </p:blipFill>
        <p:spPr>
          <a:xfrm>
            <a:off x="6823588" y="1196763"/>
            <a:ext cx="5247244" cy="522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F1A73-1B47-4016-A9A3-01C8212D5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19" y="4001730"/>
            <a:ext cx="3938994" cy="231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2DF4C08-86A1-4625-AFC9-54591FF97DCC}"/>
              </a:ext>
            </a:extLst>
          </p:cNvPr>
          <p:cNvSpPr/>
          <p:nvPr/>
        </p:nvSpPr>
        <p:spPr>
          <a:xfrm>
            <a:off x="7049609" y="5074257"/>
            <a:ext cx="1965386" cy="3581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B4BF4E66-7EA2-4004-AB58-AC5708A8B55A}"/>
              </a:ext>
            </a:extLst>
          </p:cNvPr>
          <p:cNvSpPr/>
          <p:nvPr/>
        </p:nvSpPr>
        <p:spPr>
          <a:xfrm rot="18900000">
            <a:off x="7772610" y="44360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Перейменування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F8652-8538-45AA-B508-3625006D251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контекстному меню вибраного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чи папки вибрати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Перейменувати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74F34E-AEE1-4940-99F1-AD5B554C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35" y="2998565"/>
            <a:ext cx="1598962" cy="21207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18FB55-7CA2-47A7-9913-C2E199BF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13" y="3068960"/>
            <a:ext cx="1898006" cy="2072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04AD96-61BA-4501-95FF-2BCFAE037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683" y="4362539"/>
            <a:ext cx="1433795" cy="2495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6C5E8-3D74-41A7-AB14-CD8DC6CDECEE}"/>
              </a:ext>
            </a:extLst>
          </p:cNvPr>
          <p:cNvSpPr txBox="1"/>
          <p:nvPr/>
        </p:nvSpPr>
        <p:spPr>
          <a:xfrm>
            <a:off x="7425683" y="3329607"/>
            <a:ext cx="2808312" cy="919401"/>
          </a:xfrm>
          <a:prstGeom prst="wedgeRoundRectCallout">
            <a:avLst>
              <a:gd name="adj1" fmla="val -21608"/>
              <a:gd name="adj2" fmla="val 8531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  <a:b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праву кнопку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FE3473-1F1F-4E90-9975-051E749BB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397" y="2976763"/>
            <a:ext cx="3744420" cy="16763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B944CB-90AD-4DAD-BD0F-0C6344A4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043" y="4477893"/>
            <a:ext cx="1433795" cy="2407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1A96EF-551E-4D08-BC60-5FCA4F00332B}"/>
              </a:ext>
            </a:extLst>
          </p:cNvPr>
          <p:cNvSpPr txBox="1"/>
          <p:nvPr/>
        </p:nvSpPr>
        <p:spPr>
          <a:xfrm>
            <a:off x="7396043" y="3356992"/>
            <a:ext cx="2808312" cy="919401"/>
          </a:xfrm>
          <a:prstGeom prst="wedgeRoundRectCallout">
            <a:avLst>
              <a:gd name="adj1" fmla="val -34012"/>
              <a:gd name="adj2" fmla="val 9478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ліву кнопку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4956F3-26C6-41C6-B626-6A93517630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531003" y="3557518"/>
            <a:ext cx="422377" cy="4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82018 0.0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16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018 0.08333 L -0.61289 0.08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Перейменування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використання елементів керування вікна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</a:t>
            </a:r>
            <a:r>
              <a:rPr lang="uk-UA" sz="2800" b="1" i="1" kern="0" dirty="0">
                <a:solidFill>
                  <a:schemeClr val="bg1"/>
                </a:solidFill>
              </a:rPr>
              <a:t> послідовність команд алгоритму така сама, за винятком початкових, під час виконання яких потрібно вибрати об'єкт. Після цього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Упорядкувати</a:t>
            </a:r>
            <a:r>
              <a:rPr lang="uk-UA" sz="2800" b="1" i="1" kern="0" dirty="0">
                <a:solidFill>
                  <a:schemeClr val="bg1"/>
                </a:solidFill>
              </a:rPr>
              <a:t>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Перейменувати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AA4E7-2514-4F74-957E-744837B47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9"/>
          <a:stretch/>
        </p:blipFill>
        <p:spPr>
          <a:xfrm>
            <a:off x="390307" y="4133385"/>
            <a:ext cx="11411386" cy="195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A5133E-8D3A-444A-85F5-C5884758700F}"/>
              </a:ext>
            </a:extLst>
          </p:cNvPr>
          <p:cNvSpPr/>
          <p:nvPr/>
        </p:nvSpPr>
        <p:spPr>
          <a:xfrm>
            <a:off x="5800011" y="5334673"/>
            <a:ext cx="1355169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F1F105F4-6C4D-42C9-A967-19849E65E586}"/>
              </a:ext>
            </a:extLst>
          </p:cNvPr>
          <p:cNvSpPr/>
          <p:nvPr/>
        </p:nvSpPr>
        <p:spPr>
          <a:xfrm rot="18900000">
            <a:off x="6537998" y="46561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9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Перейменування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C6988-3535-4B77-B474-CE1F8A95809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файл чи папку, яка потребує зміни імені, 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F2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75063-A5B6-4AF1-911A-5537E94B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8565"/>
            <a:ext cx="1598962" cy="21207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B07275-6C7E-4111-BAD4-07F74A94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46" y="3068960"/>
            <a:ext cx="1898006" cy="2072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873E1B-15AD-4EE2-AD34-053604829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702" y="2402462"/>
            <a:ext cx="9253244" cy="399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1E9F0C3-E48A-4F02-A8D8-1B1823AE914A}"/>
              </a:ext>
            </a:extLst>
          </p:cNvPr>
          <p:cNvSpPr/>
          <p:nvPr/>
        </p:nvSpPr>
        <p:spPr>
          <a:xfrm>
            <a:off x="4380244" y="2609438"/>
            <a:ext cx="544181" cy="6338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2607661D-D679-4B5E-9667-00067467B919}"/>
              </a:ext>
            </a:extLst>
          </p:cNvPr>
          <p:cNvSpPr/>
          <p:nvPr/>
        </p:nvSpPr>
        <p:spPr>
          <a:xfrm rot="18900000">
            <a:off x="4644011" y="19862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6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Переміщення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переміщення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має вигляд: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BFEF2-1412-4938-95DE-43F124380A60}"/>
              </a:ext>
            </a:extLst>
          </p:cNvPr>
          <p:cNvSpPr txBox="1"/>
          <p:nvPr/>
        </p:nvSpPr>
        <p:spPr>
          <a:xfrm>
            <a:off x="452284" y="1806681"/>
            <a:ext cx="1166986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файл, що буде переміщено.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470E2-2ABE-4F31-89E0-5DB8A996860F}"/>
              </a:ext>
            </a:extLst>
          </p:cNvPr>
          <p:cNvSpPr txBox="1"/>
          <p:nvPr/>
        </p:nvSpPr>
        <p:spPr>
          <a:xfrm>
            <a:off x="452284" y="2416599"/>
            <a:ext cx="1166986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 </a:t>
            </a:r>
            <a:r>
              <a:rPr lang="uk-UA" sz="2800" b="1" i="1" kern="0" dirty="0">
                <a:solidFill>
                  <a:schemeClr val="bg1"/>
                </a:solidFill>
              </a:rPr>
              <a:t>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A8D14-549E-4CC9-B4D4-11624A785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9"/>
          <a:stretch/>
        </p:blipFill>
        <p:spPr>
          <a:xfrm>
            <a:off x="477562" y="3563993"/>
            <a:ext cx="11236875" cy="192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FB3744E-EDB4-4A66-80F4-805D84D77287}"/>
              </a:ext>
            </a:extLst>
          </p:cNvPr>
          <p:cNvSpPr/>
          <p:nvPr/>
        </p:nvSpPr>
        <p:spPr>
          <a:xfrm>
            <a:off x="3078852" y="4272280"/>
            <a:ext cx="891168" cy="3276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71872A65-5704-4C3C-BF7A-20B10C075599}"/>
              </a:ext>
            </a:extLst>
          </p:cNvPr>
          <p:cNvSpPr/>
          <p:nvPr/>
        </p:nvSpPr>
        <p:spPr>
          <a:xfrm rot="18900000">
            <a:off x="3522453" y="359410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3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Переміщення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BFEF2-1412-4938-95DE-43F124380A60}"/>
              </a:ext>
            </a:extLst>
          </p:cNvPr>
          <p:cNvSpPr txBox="1"/>
          <p:nvPr/>
        </p:nvSpPr>
        <p:spPr>
          <a:xfrm>
            <a:off x="452284" y="1806681"/>
            <a:ext cx="1166986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Зробити поточною папку, у яку буде переміщено файл.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470E2-2ABE-4F31-89E0-5DB8A996860F}"/>
              </a:ext>
            </a:extLst>
          </p:cNvPr>
          <p:cNvSpPr txBox="1"/>
          <p:nvPr/>
        </p:nvSpPr>
        <p:spPr>
          <a:xfrm>
            <a:off x="452283" y="2847486"/>
            <a:ext cx="1166986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chemeClr val="bg1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506EE-ED7E-4816-9EE5-31C3A282F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9"/>
          <a:stretch/>
        </p:blipFill>
        <p:spPr>
          <a:xfrm>
            <a:off x="604169" y="4031837"/>
            <a:ext cx="11366091" cy="195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D9D6C0A-D4CA-4337-9DED-CF521849F863}"/>
              </a:ext>
            </a:extLst>
          </p:cNvPr>
          <p:cNvSpPr/>
          <p:nvPr/>
        </p:nvSpPr>
        <p:spPr>
          <a:xfrm>
            <a:off x="2674621" y="4755701"/>
            <a:ext cx="627380" cy="905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BD9409B8-A1C3-48B8-AE9D-27BBA27CD687}"/>
              </a:ext>
            </a:extLst>
          </p:cNvPr>
          <p:cNvSpPr/>
          <p:nvPr/>
        </p:nvSpPr>
        <p:spPr>
          <a:xfrm rot="18900000">
            <a:off x="2973568" y="416736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Переміщення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9" y="1196763"/>
            <a:ext cx="624030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Цей алгоритм використовується і для переміщення інших об'єктів. Під час використання контекстного меню для переміщення об'єктів також застосовуються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800" b="1" i="1" kern="0" dirty="0">
                <a:solidFill>
                  <a:schemeClr val="bg1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DC3D2-BC30-4CC5-9DB4-69DFCD022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07"/>
          <a:stretch/>
        </p:blipFill>
        <p:spPr>
          <a:xfrm>
            <a:off x="6463502" y="1196763"/>
            <a:ext cx="5601291" cy="556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45A3DB-643E-47C4-9942-79122AF1C656}"/>
              </a:ext>
            </a:extLst>
          </p:cNvPr>
          <p:cNvSpPr/>
          <p:nvPr/>
        </p:nvSpPr>
        <p:spPr>
          <a:xfrm>
            <a:off x="6626084" y="4271090"/>
            <a:ext cx="1819825" cy="3894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B33E903-8237-4223-9A36-D7F3294EAFEC}"/>
              </a:ext>
            </a:extLst>
          </p:cNvPr>
          <p:cNvSpPr/>
          <p:nvPr/>
        </p:nvSpPr>
        <p:spPr>
          <a:xfrm>
            <a:off x="6626083" y="4890522"/>
            <a:ext cx="1819825" cy="3894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90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ярлик? Для чого його створюють?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8" y="180182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Опишіть алгоритм створення папки засобами Провідника.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8" y="2885219"/>
            <a:ext cx="3852143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операція переміщення фрагмента тексту відрізняється від операції копіювання?</a:t>
            </a:r>
          </a:p>
        </p:txBody>
      </p:sp>
      <p:pic>
        <p:nvPicPr>
          <p:cNvPr id="1026" name="Picture 2" descr="cut, scissors, shear icon">
            <a:extLst>
              <a:ext uri="{FF2B5EF4-FFF2-40B4-BE49-F238E27FC236}">
                <a16:creationId xmlns:a16="http://schemas.microsoft.com/office/drawing/2014/main" id="{C5807B6A-5299-4DC6-A0D0-9809FAC9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82" y="2885218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copy Icon&quot;">
            <a:extLst>
              <a:ext uri="{FF2B5EF4-FFF2-40B4-BE49-F238E27FC236}">
                <a16:creationId xmlns:a16="http://schemas.microsoft.com/office/drawing/2014/main" id="{3FE8904A-9D2C-4C3E-9321-F6057B16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36" y="2885218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Переміщення об'єктів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91072-2023-46D6-8B94-4A86097BB75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Незалежно від розміщення папок джерела та приймача, при перетягуванні об’єктів за допомогою лівої кнопки миші завжди виконуватиметься:</a:t>
            </a:r>
          </a:p>
        </p:txBody>
      </p:sp>
      <p:sp>
        <p:nvSpPr>
          <p:cNvPr id="8" name="Стрілка вліво 6">
            <a:extLst>
              <a:ext uri="{FF2B5EF4-FFF2-40B4-BE49-F238E27FC236}">
                <a16:creationId xmlns:a16="http://schemas.microsoft.com/office/drawing/2014/main" id="{83A5C22C-070F-4A19-A0D6-8B49767C0A7F}"/>
              </a:ext>
            </a:extLst>
          </p:cNvPr>
          <p:cNvSpPr/>
          <p:nvPr/>
        </p:nvSpPr>
        <p:spPr bwMode="auto">
          <a:xfrm rot="18915893">
            <a:off x="2146399" y="2860181"/>
            <a:ext cx="1823542" cy="15455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A121-8D84-46F7-9531-C8442AF5AD90}"/>
              </a:ext>
            </a:extLst>
          </p:cNvPr>
          <p:cNvSpPr txBox="1"/>
          <p:nvPr/>
        </p:nvSpPr>
        <p:spPr>
          <a:xfrm>
            <a:off x="72007" y="4546645"/>
            <a:ext cx="5972331" cy="15081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об'єктів — при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натисненій</a:t>
            </a:r>
            <a:r>
              <a:rPr lang="uk-UA" sz="2800" b="1" i="1" kern="0" dirty="0">
                <a:solidFill>
                  <a:srgbClr val="FFFFFF"/>
                </a:solidFill>
              </a:rPr>
              <a:t> клавіші </a:t>
            </a:r>
            <a:r>
              <a:rPr lang="en-US" sz="3600" b="1" i="1" kern="0" dirty="0">
                <a:solidFill>
                  <a:srgbClr val="FFFF00"/>
                </a:solidFill>
              </a:rPr>
              <a:t>Ctrl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6971A-FF0C-45F4-9C8B-BEC63D27DE4F}"/>
              </a:ext>
            </a:extLst>
          </p:cNvPr>
          <p:cNvSpPr txBox="1"/>
          <p:nvPr/>
        </p:nvSpPr>
        <p:spPr>
          <a:xfrm>
            <a:off x="6149819" y="4546645"/>
            <a:ext cx="5972331" cy="15081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Переміщення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об'єктів — при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натисненій</a:t>
            </a:r>
            <a:r>
              <a:rPr lang="uk-UA" sz="2800" b="1" i="1" kern="0" dirty="0">
                <a:solidFill>
                  <a:srgbClr val="FFFFFF"/>
                </a:solidFill>
              </a:rPr>
              <a:t> клавіші </a:t>
            </a:r>
            <a:r>
              <a:rPr lang="uk-UA" sz="3600" b="1" i="1" kern="0" dirty="0" err="1">
                <a:solidFill>
                  <a:srgbClr val="FFFF00"/>
                </a:solidFill>
              </a:rPr>
              <a:t>Shift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1" name="Стрілка вліво 6">
            <a:extLst>
              <a:ext uri="{FF2B5EF4-FFF2-40B4-BE49-F238E27FC236}">
                <a16:creationId xmlns:a16="http://schemas.microsoft.com/office/drawing/2014/main" id="{5DD5602B-3249-4FE7-BA1A-114A30774AE9}"/>
              </a:ext>
            </a:extLst>
          </p:cNvPr>
          <p:cNvSpPr/>
          <p:nvPr/>
        </p:nvSpPr>
        <p:spPr bwMode="auto">
          <a:xfrm rot="2684107" flipH="1">
            <a:off x="8224213" y="2860180"/>
            <a:ext cx="1823542" cy="15455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Відновлення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3D520-F508-4D1D-89B1-2AA7DD9A476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виділені об'єкти можна різними способами: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1BEC4-CC29-4D7A-83B3-32657A73D411}"/>
              </a:ext>
            </a:extLst>
          </p:cNvPr>
          <p:cNvSpPr txBox="1"/>
          <p:nvPr/>
        </p:nvSpPr>
        <p:spPr>
          <a:xfrm>
            <a:off x="72007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3981A-6793-488D-826C-8B7422C3F5F5}"/>
              </a:ext>
            </a:extLst>
          </p:cNvPr>
          <p:cNvSpPr txBox="1"/>
          <p:nvPr/>
        </p:nvSpPr>
        <p:spPr>
          <a:xfrm>
            <a:off x="4110553" y="1878687"/>
            <a:ext cx="397305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Натиснути клавішу</a:t>
            </a:r>
          </a:p>
          <a:p>
            <a:pPr lvl="0" algn="ctr">
              <a:buNone/>
            </a:pPr>
            <a:r>
              <a:rPr lang="uk-UA" sz="2800" b="1" i="1" dirty="0" err="1">
                <a:solidFill>
                  <a:srgbClr val="FFFF00"/>
                </a:solidFill>
              </a:rPr>
              <a:t>Delete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AFFA1-71D4-4553-82BC-BF8D7779E28A}"/>
              </a:ext>
            </a:extLst>
          </p:cNvPr>
          <p:cNvSpPr txBox="1"/>
          <p:nvPr/>
        </p:nvSpPr>
        <p:spPr>
          <a:xfrm>
            <a:off x="8149099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виділені об'єкти на значок </a:t>
            </a:r>
            <a:r>
              <a:rPr lang="uk-UA" sz="2800" b="1" i="1" dirty="0">
                <a:solidFill>
                  <a:srgbClr val="FFFF00"/>
                </a:solidFill>
              </a:rPr>
              <a:t>Кошика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9EE39-2AE8-4F40-B674-1E9A8B6F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001149"/>
            <a:ext cx="3973051" cy="216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sehaceasi.com/wp-content/uploads/papelera.jpg">
            <a:extLst>
              <a:ext uri="{FF2B5EF4-FFF2-40B4-BE49-F238E27FC236}">
                <a16:creationId xmlns:a16="http://schemas.microsoft.com/office/drawing/2014/main" id="{01AAB4C0-8217-48CE-9307-9D806C04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99" y="3940082"/>
            <a:ext cx="3973051" cy="24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0BF168-DE9D-466E-9D48-902CC392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11" y="3493247"/>
            <a:ext cx="2533333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Відновлення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363C3-D1A1-4DBA-B0E1-E98C02F493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Відновити </a:t>
            </a:r>
            <a:r>
              <a:rPr lang="uk-UA" sz="2800" b="1" i="1" dirty="0">
                <a:solidFill>
                  <a:srgbClr val="FFFFFF"/>
                </a:solidFill>
              </a:rPr>
              <a:t>видалені об'єкти можна різними способами: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7CFF9F5-24DB-45EF-8338-FE56DE1FD46A}"/>
              </a:ext>
            </a:extLst>
          </p:cNvPr>
          <p:cNvSpPr/>
          <p:nvPr/>
        </p:nvSpPr>
        <p:spPr>
          <a:xfrm>
            <a:off x="72007" y="1822179"/>
            <a:ext cx="2965661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Скасувати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37E0D30-5673-48D1-8C07-917009F51896}"/>
              </a:ext>
            </a:extLst>
          </p:cNvPr>
          <p:cNvSpPr/>
          <p:nvPr/>
        </p:nvSpPr>
        <p:spPr>
          <a:xfrm>
            <a:off x="3146155" y="1822179"/>
            <a:ext cx="4773479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Відкрити вікно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, виділити об'єкт, видалений випадково, і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Відновити цей елемент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9B7C6B0-EE04-4EC1-ABD8-E1E290A4605E}"/>
              </a:ext>
            </a:extLst>
          </p:cNvPr>
          <p:cNvSpPr/>
          <p:nvPr/>
        </p:nvSpPr>
        <p:spPr>
          <a:xfrm>
            <a:off x="8028122" y="1822179"/>
            <a:ext cx="4094027" cy="27033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з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 файли, які потрібно відновити, у вікно потрібної папки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://sehaceasi.com/wp-content/uploads/papelera.jpg">
            <a:extLst>
              <a:ext uri="{FF2B5EF4-FFF2-40B4-BE49-F238E27FC236}">
                <a16:creationId xmlns:a16="http://schemas.microsoft.com/office/drawing/2014/main" id="{12B65361-6DDE-4AFE-A4AB-A4981554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47" y="4612020"/>
            <a:ext cx="3644576" cy="22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93CF6D-346F-4F6D-8C48-903082AC5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5"/>
          <a:stretch/>
        </p:blipFill>
        <p:spPr>
          <a:xfrm>
            <a:off x="72007" y="5347702"/>
            <a:ext cx="5635601" cy="65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Відновлення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7" y="1196763"/>
            <a:ext cx="93472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Увага! </a:t>
            </a:r>
            <a:r>
              <a:rPr lang="uk-UA" sz="2800" b="1" i="1" kern="0" dirty="0">
                <a:solidFill>
                  <a:schemeClr val="bg1"/>
                </a:solidFill>
              </a:rPr>
              <a:t>Об'єкти, видалені зі змінних носіїв, до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 не потрапляють і не можуть бути відновлені зазначеним способом.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A5208-394C-4B49-B1B3-877E0A172015}"/>
              </a:ext>
            </a:extLst>
          </p:cNvPr>
          <p:cNvSpPr txBox="1"/>
          <p:nvPr/>
        </p:nvSpPr>
        <p:spPr>
          <a:xfrm>
            <a:off x="72008" y="31753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остаточного видалення об'єктів потрібно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кошик </a:t>
            </a:r>
            <a:r>
              <a:rPr lang="uk-UA" sz="2800" b="1" i="1" kern="0" dirty="0">
                <a:solidFill>
                  <a:schemeClr val="bg1"/>
                </a:solidFill>
              </a:rPr>
              <a:t>з контекстного 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C57F8-E7D1-44AB-A81E-1C784D4D6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9"/>
          <a:stretch/>
        </p:blipFill>
        <p:spPr>
          <a:xfrm>
            <a:off x="334994" y="4359749"/>
            <a:ext cx="11522011" cy="197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Результат пошуку зображень за запитом &quot;removable media Icon&quot;">
            <a:extLst>
              <a:ext uri="{FF2B5EF4-FFF2-40B4-BE49-F238E27FC236}">
                <a16:creationId xmlns:a16="http://schemas.microsoft.com/office/drawing/2014/main" id="{ADEE0D81-1EBB-43C5-B73F-65EC6F86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54" y="1121025"/>
            <a:ext cx="1967358" cy="19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EDFA461-1856-4126-A735-D66C70B57A22}"/>
              </a:ext>
            </a:extLst>
          </p:cNvPr>
          <p:cNvSpPr/>
          <p:nvPr/>
        </p:nvSpPr>
        <p:spPr>
          <a:xfrm>
            <a:off x="342596" y="5116964"/>
            <a:ext cx="701344" cy="8952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1A33DE14-F09F-46AA-A74A-51C986222274}"/>
              </a:ext>
            </a:extLst>
          </p:cNvPr>
          <p:cNvSpPr/>
          <p:nvPr/>
        </p:nvSpPr>
        <p:spPr>
          <a:xfrm rot="18900000">
            <a:off x="788737" y="44682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Місце для вмісту 10">
            <a:extLst>
              <a:ext uri="{FF2B5EF4-FFF2-40B4-BE49-F238E27FC236}">
                <a16:creationId xmlns:a16="http://schemas.microsoft.com/office/drawing/2014/main" id="{A71162F5-6ABA-4A72-A70A-A90134A26B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7201" y="2476094"/>
          <a:ext cx="7471121" cy="412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http://korisni-porady.at.ua/1/garjachi_klavishi_vindovs.jpeg">
            <a:extLst>
              <a:ext uri="{FF2B5EF4-FFF2-40B4-BE49-F238E27FC236}">
                <a16:creationId xmlns:a16="http://schemas.microsoft.com/office/drawing/2014/main" id="{F5BDF278-AB22-48D6-855E-C7F8B06E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20" y="4378082"/>
            <a:ext cx="3089876" cy="23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Буфер обміну - це частина пам'яті комп'ютера&quot;">
            <a:extLst>
              <a:ext uri="{FF2B5EF4-FFF2-40B4-BE49-F238E27FC236}">
                <a16:creationId xmlns:a16="http://schemas.microsoft.com/office/drawing/2014/main" id="{E98337B4-0546-4A4F-ABFE-42FE4210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83" y="2166731"/>
            <a:ext cx="3740703" cy="21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76073-AE2D-4C87-A9A8-0FDB8589E41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Ще одним способом виконання операцій над об'єктами є використання сполучення клавіш. </a:t>
            </a:r>
          </a:p>
        </p:txBody>
      </p:sp>
    </p:spTree>
    <p:extLst>
      <p:ext uri="{BB962C8B-B14F-4D97-AF65-F5344CB8AC3E}">
        <p14:creationId xmlns:p14="http://schemas.microsoft.com/office/powerpoint/2010/main" val="33298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13609C-F856-476F-8574-BA06EC709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F913609C-F856-476F-8574-BA06EC709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135AB4-3D86-427E-952F-7F936803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4D135AB4-3D86-427E-952F-7F9368030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CBAC8-D702-4C06-9318-AEEC19A1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6B6CBAC8-D702-4C06-9318-AEEC19A1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9CAEAF-BCD3-4304-A11D-14A09CA0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359CAEAF-BCD3-4304-A11D-14A09CA0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6808B8-EBB5-4743-9451-F1FBEBDA6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766808B8-EBB5-4743-9451-F1FBEBDA6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06FFFA-7B1B-4179-819C-05D2C560D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B006FFFA-7B1B-4179-819C-05D2C560D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6D3A5-1DD0-44DF-83F9-8460BC98A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9C6D3A5-1DD0-44DF-83F9-8460BC98A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5451E7-1671-490B-BBBD-7DAE26B6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DF5451E7-1671-490B-BBBD-7DAE26B6A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013A6A-8777-4998-8A53-4BF32897B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39013A6A-8777-4998-8A53-4BF32897B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3C9EB7-24AD-4D4F-8927-DBAA9425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853C9EB7-24AD-4D4F-8927-DBAA94257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1ABFF1-4515-47EF-BEFA-84DB6C1BE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021ABFF1-4515-47EF-BEFA-84DB6C1BE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копіювання, переміщення, видалення та відновлення можна виконувати не тільки над окремим об'єктом, а й над групою об'єктів. Для цього групу об'єктів треба попередньо виділити, використовуючи мишу або клавіатуру.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8E8BC-E99E-43E6-975B-BB7703DF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93" y="3572112"/>
            <a:ext cx="7531214" cy="31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1BE42-1551-409A-945E-595265E5FCD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об'єкти, які необхідно виділити, розташовані поруч, можна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протягування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мишею, окресливши прямокутник навколо потрібних об'єктів.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872E18-27AE-4C8F-8213-659CB65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86" y="3751317"/>
            <a:ext cx="1830816" cy="3082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7FEE9-16E6-4449-8047-CF8FE94F057D}"/>
              </a:ext>
            </a:extLst>
          </p:cNvPr>
          <p:cNvSpPr txBox="1"/>
          <p:nvPr/>
        </p:nvSpPr>
        <p:spPr>
          <a:xfrm>
            <a:off x="8826241" y="2721181"/>
            <a:ext cx="2808312" cy="919401"/>
          </a:xfrm>
          <a:prstGeom prst="wedgeRoundRectCallout">
            <a:avLst>
              <a:gd name="adj1" fmla="val -16955"/>
              <a:gd name="adj2" fmla="val 9478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та протягувати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B49FD1-4F73-4B48-AC74-8EA3041D3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721181"/>
            <a:ext cx="7958426" cy="37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8E8C6-5EA1-4711-9542-8D871D3748C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виділення блоку об'єктів можна також виділити перший із об'єктів клацанням миші на ньому,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і, утримуючи її, клацнути мишею на останньому потрібному об'єкті.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11774B-A127-422C-BE48-2DD3BD4F3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92" y="4233748"/>
            <a:ext cx="1544307" cy="2600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ED78D-D532-4717-939C-345052A23B74}"/>
              </a:ext>
            </a:extLst>
          </p:cNvPr>
          <p:cNvSpPr txBox="1"/>
          <p:nvPr/>
        </p:nvSpPr>
        <p:spPr>
          <a:xfrm>
            <a:off x="7169089" y="3410576"/>
            <a:ext cx="2808312" cy="510778"/>
          </a:xfrm>
          <a:prstGeom prst="wedgeRoundRectCallout">
            <a:avLst>
              <a:gd name="adj1" fmla="val -11787"/>
              <a:gd name="adj2" fmla="val 1522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DE060-2105-42B2-A98C-9DF5DCCC2713}"/>
              </a:ext>
            </a:extLst>
          </p:cNvPr>
          <p:cNvSpPr txBox="1"/>
          <p:nvPr/>
        </p:nvSpPr>
        <p:spPr>
          <a:xfrm>
            <a:off x="8981947" y="4005064"/>
            <a:ext cx="546416" cy="613053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A05F9B-9B23-41B1-A089-17F9FAB7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5" y="3149685"/>
            <a:ext cx="6700751" cy="3357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B5F31B-90B1-4E95-AC5F-E054E2E15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470" y="4029183"/>
            <a:ext cx="2351985" cy="1212239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CD2A424-D8D4-4D68-9B07-77C3A566065A}"/>
              </a:ext>
            </a:extLst>
          </p:cNvPr>
          <p:cNvSpPr/>
          <p:nvPr/>
        </p:nvSpPr>
        <p:spPr>
          <a:xfrm>
            <a:off x="247202" y="4828311"/>
            <a:ext cx="1442450" cy="15534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395A949-0D42-4CED-AEF2-C5C92574A667}"/>
              </a:ext>
            </a:extLst>
          </p:cNvPr>
          <p:cNvSpPr/>
          <p:nvPr/>
        </p:nvSpPr>
        <p:spPr>
          <a:xfrm>
            <a:off x="5374775" y="4828310"/>
            <a:ext cx="1442450" cy="15534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7F77D-CA58-4C5A-9C3A-44C6A1E7F64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об'єкти, які необхідно виділити, розташовані не поруч, то необхідно виділити кожний із них клацанням миші на ньому при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натисненій</a:t>
            </a:r>
            <a:r>
              <a:rPr lang="uk-UA" sz="2800" b="1" i="1" kern="0" dirty="0">
                <a:solidFill>
                  <a:srgbClr val="FFFFFF"/>
                </a:solidFill>
              </a:rPr>
              <a:t> клавіші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4E2CE3-2EDA-4991-AE9F-6A3DD7A7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56" y="4233748"/>
            <a:ext cx="1544307" cy="2600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2A345-67FF-4B0C-BF78-F2565CECCFA7}"/>
              </a:ext>
            </a:extLst>
          </p:cNvPr>
          <p:cNvSpPr txBox="1"/>
          <p:nvPr/>
        </p:nvSpPr>
        <p:spPr>
          <a:xfrm>
            <a:off x="7776553" y="3410576"/>
            <a:ext cx="2808312" cy="510778"/>
          </a:xfrm>
          <a:prstGeom prst="wedgeRoundRectCallout">
            <a:avLst>
              <a:gd name="adj1" fmla="val -11787"/>
              <a:gd name="adj2" fmla="val 1522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CF78F-4279-4F89-AC88-E0FB9C41DF1E}"/>
              </a:ext>
            </a:extLst>
          </p:cNvPr>
          <p:cNvSpPr txBox="1"/>
          <p:nvPr/>
        </p:nvSpPr>
        <p:spPr>
          <a:xfrm>
            <a:off x="9589411" y="4005064"/>
            <a:ext cx="546416" cy="613053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06CCA9-4B62-43DD-8DA7-78936D9FA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740401"/>
            <a:ext cx="7552142" cy="3837974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56B6FB3-B2F2-4AE7-A3E9-7CD4DD425670}"/>
              </a:ext>
            </a:extLst>
          </p:cNvPr>
          <p:cNvSpPr/>
          <p:nvPr/>
        </p:nvSpPr>
        <p:spPr>
          <a:xfrm>
            <a:off x="72008" y="4618116"/>
            <a:ext cx="1648304" cy="17981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9678795-7D3F-46DB-8CD5-BF49628309F7}"/>
              </a:ext>
            </a:extLst>
          </p:cNvPr>
          <p:cNvSpPr/>
          <p:nvPr/>
        </p:nvSpPr>
        <p:spPr>
          <a:xfrm>
            <a:off x="2037269" y="2828378"/>
            <a:ext cx="1648304" cy="17981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AAB512E-E667-447A-9CC6-9F44D4C5A2CF}"/>
              </a:ext>
            </a:extLst>
          </p:cNvPr>
          <p:cNvSpPr/>
          <p:nvPr/>
        </p:nvSpPr>
        <p:spPr>
          <a:xfrm>
            <a:off x="3965862" y="4668877"/>
            <a:ext cx="1648304" cy="17981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2E1519A-5344-4C69-A2DA-450307494FB8}"/>
              </a:ext>
            </a:extLst>
          </p:cNvPr>
          <p:cNvSpPr/>
          <p:nvPr/>
        </p:nvSpPr>
        <p:spPr>
          <a:xfrm>
            <a:off x="5859899" y="2834685"/>
            <a:ext cx="1648304" cy="17981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11E4AA-7C57-4F78-8978-F6CA4DD2C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642" y="3990439"/>
            <a:ext cx="1895350" cy="15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9831F-6088-43FD-9DB3-E8312EFA2F2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виділити всі об'єкти відкритої папки, можна натиснути комбінацію клавіш </a:t>
            </a:r>
            <a:r>
              <a:rPr lang="en-US" sz="2800" b="1" i="1" kern="0" dirty="0" err="1">
                <a:solidFill>
                  <a:srgbClr val="FFFF00"/>
                </a:solidFill>
              </a:rPr>
              <a:t>Ctrl+A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це відповідає виконанню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Вибрати всі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4AA3C-D62A-4AC1-85B2-4D8A0D36CF36}"/>
              </a:ext>
            </a:extLst>
          </p:cNvPr>
          <p:cNvSpPr txBox="1"/>
          <p:nvPr/>
        </p:nvSpPr>
        <p:spPr>
          <a:xfrm>
            <a:off x="10009165" y="4005064"/>
            <a:ext cx="546416" cy="613053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704718-6349-4826-AF46-853B21A5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640002"/>
            <a:ext cx="7599653" cy="3893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F6AA59-408A-43C6-B71B-3AB38725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484" y="3641511"/>
            <a:ext cx="1677445" cy="13401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56B4CE-5664-4C4E-A960-94225BCFC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817" y="3631324"/>
            <a:ext cx="1196721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Створення файлів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навчилися створювати </a:t>
            </a:r>
            <a:r>
              <a:rPr lang="uk-UA" sz="2800" b="1" i="1" kern="0" dirty="0">
                <a:solidFill>
                  <a:srgbClr val="FFFF00"/>
                </a:solidFill>
              </a:rPr>
              <a:t>папки</a:t>
            </a:r>
            <a:r>
              <a:rPr lang="uk-UA" sz="2800" b="1" i="1" kern="0" dirty="0">
                <a:solidFill>
                  <a:schemeClr val="bg1"/>
                </a:solidFill>
              </a:rPr>
              <a:t>. Файли ви створювали під час роботи з прикладними програмами: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8DBE998B-0354-4795-B06B-A9670BE1BA45}"/>
              </a:ext>
            </a:extLst>
          </p:cNvPr>
          <p:cNvSpPr/>
          <p:nvPr/>
        </p:nvSpPr>
        <p:spPr>
          <a:xfrm>
            <a:off x="72008" y="2278064"/>
            <a:ext cx="3973050" cy="13484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графічним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редакторами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D82B9F6-15AC-4372-89C6-98AE8B1AAD08}"/>
              </a:ext>
            </a:extLst>
          </p:cNvPr>
          <p:cNvSpPr/>
          <p:nvPr/>
        </p:nvSpPr>
        <p:spPr>
          <a:xfrm>
            <a:off x="4110553" y="2278064"/>
            <a:ext cx="3973050" cy="13484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текстовим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редакторами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7B3E5650-C8CD-4563-A10D-A5F36D005176}"/>
              </a:ext>
            </a:extLst>
          </p:cNvPr>
          <p:cNvSpPr/>
          <p:nvPr/>
        </p:nvSpPr>
        <p:spPr>
          <a:xfrm>
            <a:off x="8149101" y="2278064"/>
            <a:ext cx="3973050" cy="13484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редактором презентацій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4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id="{AC321D0D-97BC-4880-9CE7-DB2BD7AD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2" y="3864177"/>
            <a:ext cx="2369195" cy="23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id="{CC89C1C3-FD74-45A2-A783-7A8FFE4E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3" y="375711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B8F06A74-39DA-476D-A31C-FA1E6C49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74" y="3864177"/>
            <a:ext cx="2331336" cy="23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Група</a:t>
            </a: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Times New Roman" panose="02020603050405020304" pitchFamily="18" charset="0"/>
              </a:rPr>
              <a:t> файлів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misty.kiev.ua/img/p/112-717-thickbo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717482" y="2278064"/>
            <a:ext cx="2255817" cy="26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906703" y="1401994"/>
            <a:ext cx="21387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Ш=П</a:t>
            </a:r>
          </a:p>
        </p:txBody>
      </p:sp>
      <p:pic>
        <p:nvPicPr>
          <p:cNvPr id="13" name="Picture 4" descr="http://ferozit.ua/image/cache/data/GOTOVI%20F/farba%20gruntuvalna-400x4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5" y="1343574"/>
            <a:ext cx="3964548" cy="39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143" y="1627880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191" y="1627880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239" y="1627880"/>
            <a:ext cx="432048" cy="689116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6889744" y="3034820"/>
            <a:ext cx="12442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1500" b="1" dirty="0">
                <a:solidFill>
                  <a:srgbClr val="19426B"/>
                </a:solidFill>
                <a:latin typeface="Arial" panose="020B0604020202020204" pitchFamily="34" charset="0"/>
              </a:rPr>
              <a:t>Й</a:t>
            </a:r>
          </a:p>
        </p:txBody>
      </p:sp>
      <p:pic>
        <p:nvPicPr>
          <p:cNvPr id="21" name="Picture 6" descr="http://thumbs.dreamstime.com/z/%D0%BE-%D0%BD%D0%B0-%D1%81%D0%BB%D0%B8%D0%B2%D0%B0-254305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1368" r="7074" b="6363"/>
          <a:stretch/>
        </p:blipFill>
        <p:spPr bwMode="auto">
          <a:xfrm>
            <a:off x="9743918" y="2859048"/>
            <a:ext cx="1768117" cy="22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9174943" y="2361941"/>
            <a:ext cx="432048" cy="689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9606991" y="2361941"/>
            <a:ext cx="432048" cy="689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7718" y="2345704"/>
            <a:ext cx="432048" cy="689116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9891027" y="1481547"/>
            <a:ext cx="15231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И=і</a:t>
            </a:r>
          </a:p>
        </p:txBody>
      </p:sp>
    </p:spTree>
    <p:extLst>
      <p:ext uri="{BB962C8B-B14F-4D97-AF65-F5344CB8AC3E}">
        <p14:creationId xmlns:p14="http://schemas.microsoft.com/office/powerpoint/2010/main" val="34918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-3634" y="1268760"/>
          <a:ext cx="1198382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opy, curriculum vitae, documents, resum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95" y="741171"/>
            <a:ext cx="1700701" cy="17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row, document, file, import, left, mov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44" y="3401312"/>
            <a:ext cx="1566872" cy="15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name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8" y="5253428"/>
            <a:ext cx="1604572" cy="16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ircle, delete, garbage, recycle, red, rubbish, trash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65" y="5730727"/>
            <a:ext cx="1080779" cy="10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dd, create, document, file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5" y="3362818"/>
            <a:ext cx="1605366" cy="16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xplorer, file, folder, search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31" y="755492"/>
            <a:ext cx="1839529" cy="18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ncel, close, delete, exit, remove, stop, x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77" y="5696543"/>
            <a:ext cx="1080779" cy="10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0AA313-5E9F-430F-8BDE-92A2F1E4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graphicEl>
                                              <a:dgm id="{2A0AA313-5E9F-430F-8BDE-92A2F1E4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graphicEl>
                                              <a:dgm id="{2A0AA313-5E9F-430F-8BDE-92A2F1E4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graphicEl>
                                              <a:dgm id="{2A0AA313-5E9F-430F-8BDE-92A2F1E4E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4280B44-21D3-4DF0-8386-BA6950257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dgm id="{84280B44-21D3-4DF0-8386-BA6950257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6447B29-1562-4CB7-A8AE-4BA0EBD2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graphicEl>
                                              <a:dgm id="{46447B29-1562-4CB7-A8AE-4BA0EBD2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graphicEl>
                                              <a:dgm id="{46447B29-1562-4CB7-A8AE-4BA0EBD2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graphicEl>
                                              <a:dgm id="{46447B29-1562-4CB7-A8AE-4BA0EBD2A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6B6C89A-4878-4AEA-84CC-863441C2F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graphicEl>
                                              <a:dgm id="{96B6C89A-4878-4AEA-84CC-863441C2F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276540F-772C-4D9B-9E24-567CB61D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graphicEl>
                                              <a:dgm id="{B276540F-772C-4D9B-9E24-567CB61D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B276540F-772C-4D9B-9E24-567CB61D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graphicEl>
                                              <a:dgm id="{B276540F-772C-4D9B-9E24-567CB61D9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7CB53BA-BD77-4BC9-92E1-18BFDF091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graphicEl>
                                              <a:dgm id="{27CB53BA-BD77-4BC9-92E1-18BFDF091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FE308DB-0F99-4AB9-B0CE-1346F85DC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DFE308DB-0F99-4AB9-B0CE-1346F85DC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graphicEl>
                                              <a:dgm id="{DFE308DB-0F99-4AB9-B0CE-1346F85DC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>
                                            <p:graphicEl>
                                              <a:dgm id="{DFE308DB-0F99-4AB9-B0CE-1346F85DC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1C5AD3B-8AC5-49C5-9D33-D373A0D17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>
                                            <p:graphicEl>
                                              <a:dgm id="{21C5AD3B-8AC5-49C5-9D33-D373A0D17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C0D610C-FCCA-44FF-BC74-B4EBFCAD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graphicEl>
                                              <a:dgm id="{8C0D610C-FCCA-44FF-BC74-B4EBFCAD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graphicEl>
                                              <a:dgm id="{8C0D610C-FCCA-44FF-BC74-B4EBFCAD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graphicEl>
                                              <a:dgm id="{8C0D610C-FCCA-44FF-BC74-B4EBFCAD5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AE28BE-4B55-49B9-9D6B-114EC067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2BAE28BE-4B55-49B9-9D6B-114EC067D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FE41ED-F454-422E-B250-E4408F81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graphicEl>
                                              <a:dgm id="{63FE41ED-F454-422E-B250-E4408F81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graphicEl>
                                              <a:dgm id="{63FE41ED-F454-422E-B250-E4408F81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>
                                            <p:graphicEl>
                                              <a:dgm id="{63FE41ED-F454-422E-B250-E4408F81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2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5C9E498-841A-4CEF-920F-36DF9C5B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8">
                                            <p:graphicEl>
                                              <a:dgm id="{25C9E498-841A-4CEF-920F-36DF9C5B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8959C9A-1D9F-445D-9901-879EFBF26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graphicEl>
                                              <a:dgm id="{98959C9A-1D9F-445D-9901-879EFBF26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graphicEl>
                                              <a:dgm id="{98959C9A-1D9F-445D-9901-879EFBF26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>
                                            <p:graphicEl>
                                              <a:dgm id="{98959C9A-1D9F-445D-9901-879EFBF26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створення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79010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дії під час створення </a:t>
            </a:r>
            <a:r>
              <a:rPr lang="uk-UA" sz="2800" b="1" i="1" kern="0" dirty="0" err="1">
                <a:solidFill>
                  <a:srgbClr val="002060"/>
                </a:solidFill>
              </a:rPr>
              <a:t>файла</a:t>
            </a:r>
            <a:r>
              <a:rPr lang="uk-UA" sz="2800" b="1" i="1" kern="0" dirty="0">
                <a:solidFill>
                  <a:srgbClr val="002060"/>
                </a:solidFill>
              </a:rPr>
              <a:t> відрізняються від дій під час створення папки?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81475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ярлик?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40812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створити ярлик об'єкта на Робочому столі?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60" y="400150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Який алгоритм перейменування папки з використанням контекстного меню?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9B252-0B20-4F99-8346-3C338479B287}"/>
              </a:ext>
            </a:extLst>
          </p:cNvPr>
          <p:cNvSpPr txBox="1"/>
          <p:nvPr/>
        </p:nvSpPr>
        <p:spPr>
          <a:xfrm>
            <a:off x="75460" y="5057040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операція копіювання відрізняється від операції переміщення?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47CCC-63E6-4EB0-A46C-5431F830D5B9}"/>
              </a:ext>
            </a:extLst>
          </p:cNvPr>
          <p:cNvSpPr txBox="1"/>
          <p:nvPr/>
        </p:nvSpPr>
        <p:spPr>
          <a:xfrm>
            <a:off x="70929" y="6143850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7"/>
            </a:pPr>
            <a:r>
              <a:rPr lang="uk-UA" dirty="0"/>
              <a:t>Як виділити групу суміжних об'єктів?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1.6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51-60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59-60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82DBFB-15A3-4844-BF45-F32203C3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09" y="3737407"/>
            <a:ext cx="1743967" cy="23252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1ED3C5-9B02-45BC-A8AE-45B923F81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54" y="373740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Створення файлів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файлів з використанням засобів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 дуже подібне до створення папки. Для цього потрібно виконати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A8F32-82AC-469C-B942-BEDB6695E99A}"/>
              </a:ext>
            </a:extLst>
          </p:cNvPr>
          <p:cNvSpPr txBox="1"/>
          <p:nvPr/>
        </p:nvSpPr>
        <p:spPr>
          <a:xfrm>
            <a:off x="452284" y="2685842"/>
            <a:ext cx="1166986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Відобразити вміст папки, у якій буде створено новий файл.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8184F-27E7-4A24-A49C-3A515E917F8D}"/>
              </a:ext>
            </a:extLst>
          </p:cNvPr>
          <p:cNvSpPr txBox="1"/>
          <p:nvPr/>
        </p:nvSpPr>
        <p:spPr>
          <a:xfrm>
            <a:off x="452284" y="3744033"/>
            <a:ext cx="1166986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Стрічки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8EB77-6E33-4867-951D-7871FE9C9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49"/>
          <a:stretch/>
        </p:blipFill>
        <p:spPr>
          <a:xfrm>
            <a:off x="1134192" y="4793583"/>
            <a:ext cx="10306050" cy="173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162A8A1-6C99-4B4F-82BB-C1467861BED6}"/>
              </a:ext>
            </a:extLst>
          </p:cNvPr>
          <p:cNvSpPr/>
          <p:nvPr/>
        </p:nvSpPr>
        <p:spPr>
          <a:xfrm>
            <a:off x="7827833" y="5438448"/>
            <a:ext cx="432247" cy="2934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64CC795-B81A-4648-8B18-A2EE82E93C1D}"/>
              </a:ext>
            </a:extLst>
          </p:cNvPr>
          <p:cNvSpPr/>
          <p:nvPr/>
        </p:nvSpPr>
        <p:spPr>
          <a:xfrm rot="18900000">
            <a:off x="7978700" y="475013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Створення файлів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994E3-4F9A-4F7C-A3FA-8230274FACA9}"/>
              </a:ext>
            </a:extLst>
          </p:cNvPr>
          <p:cNvSpPr txBox="1"/>
          <p:nvPr/>
        </p:nvSpPr>
        <p:spPr>
          <a:xfrm>
            <a:off x="451205" y="1806681"/>
            <a:ext cx="783738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списку, що відкрився, тип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, який буде створено,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текстовий документ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319AB-9419-4EA2-9E80-15CEA30B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81" y="1820738"/>
            <a:ext cx="3714490" cy="47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B7EDF-9712-4020-8B8A-701F2B4CB519}"/>
              </a:ext>
            </a:extLst>
          </p:cNvPr>
          <p:cNvSpPr txBox="1"/>
          <p:nvPr/>
        </p:nvSpPr>
        <p:spPr>
          <a:xfrm>
            <a:off x="451205" y="3711031"/>
            <a:ext cx="7837389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Увести замість слів </a:t>
            </a:r>
            <a:r>
              <a:rPr lang="uk-UA" sz="2800" b="1" i="1" kern="0" dirty="0">
                <a:solidFill>
                  <a:srgbClr val="FFFF00"/>
                </a:solidFill>
              </a:rPr>
              <a:t>Новий Документ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(для інших типів файлів буде запропоновано інше ім'я) ім'я нового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1D42C-CA77-4D66-ABC8-2DA8FAE1812B}"/>
              </a:ext>
            </a:extLst>
          </p:cNvPr>
          <p:cNvSpPr txBox="1"/>
          <p:nvPr/>
        </p:nvSpPr>
        <p:spPr>
          <a:xfrm>
            <a:off x="451205" y="6046268"/>
            <a:ext cx="78373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8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Створення файлів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797077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зважати на те, що за замовчуванням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розширення імені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приховується від користувача для того, щоб він випадково не змінив його і не завадив програмам правильно розпізнавати тип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. Якщо розширення імені відображається, то користувач, уводячи нове ім'я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, повинен залишити розширення імені без змін.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CE165-544C-4C50-975A-B138E5D2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245" y="1196762"/>
            <a:ext cx="3487270" cy="482853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009F905-E4B7-403F-8A07-1A30203844B6}"/>
              </a:ext>
            </a:extLst>
          </p:cNvPr>
          <p:cNvSpPr/>
          <p:nvPr/>
        </p:nvSpPr>
        <p:spPr>
          <a:xfrm>
            <a:off x="10251440" y="5234516"/>
            <a:ext cx="868680" cy="54144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D3634-7C50-4982-9C5E-E0F2A4927C9C}"/>
              </a:ext>
            </a:extLst>
          </p:cNvPr>
          <p:cNvSpPr txBox="1"/>
          <p:nvPr/>
        </p:nvSpPr>
        <p:spPr>
          <a:xfrm>
            <a:off x="6390969" y="6157625"/>
            <a:ext cx="5522546" cy="523220"/>
          </a:xfrm>
          <a:prstGeom prst="wedgeRectCallout">
            <a:avLst>
              <a:gd name="adj1" fmla="val 26314"/>
              <a:gd name="adj2" fmla="val -13935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Розширення імені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ярликів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A2E1-FF1C-475A-96BE-279C21F11889}"/>
              </a:ext>
            </a:extLst>
          </p:cNvPr>
          <p:cNvSpPr txBox="1"/>
          <p:nvPr/>
        </p:nvSpPr>
        <p:spPr>
          <a:xfrm>
            <a:off x="452284" y="1806681"/>
            <a:ext cx="1166986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Відобразити вміст папки, у якій буде створено ярлик.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29571-9226-4DCD-A028-F3D3F21BC9F4}"/>
              </a:ext>
            </a:extLst>
          </p:cNvPr>
          <p:cNvSpPr txBox="1"/>
          <p:nvPr/>
        </p:nvSpPr>
        <p:spPr>
          <a:xfrm>
            <a:off x="452284" y="2847486"/>
            <a:ext cx="1166986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2DAF14-76F1-41D5-B5AF-258EC4176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49"/>
          <a:stretch/>
        </p:blipFill>
        <p:spPr>
          <a:xfrm>
            <a:off x="1134192" y="4292137"/>
            <a:ext cx="10306050" cy="173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77C8827-9242-46D4-901A-CF4AA6606C5E}"/>
              </a:ext>
            </a:extLst>
          </p:cNvPr>
          <p:cNvSpPr/>
          <p:nvPr/>
        </p:nvSpPr>
        <p:spPr>
          <a:xfrm>
            <a:off x="7827833" y="4937002"/>
            <a:ext cx="432247" cy="2934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63999EA5-3F0D-4020-A961-390902E4AFB8}"/>
              </a:ext>
            </a:extLst>
          </p:cNvPr>
          <p:cNvSpPr/>
          <p:nvPr/>
        </p:nvSpPr>
        <p:spPr>
          <a:xfrm rot="18900000">
            <a:off x="7978700" y="424868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A2E1-FF1C-475A-96BE-279C21F11889}"/>
              </a:ext>
            </a:extLst>
          </p:cNvPr>
          <p:cNvSpPr txBox="1"/>
          <p:nvPr/>
        </p:nvSpPr>
        <p:spPr>
          <a:xfrm>
            <a:off x="452284" y="1806681"/>
            <a:ext cx="7846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списку, що відкрився,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Ярлик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F10091-22B1-4B08-BD93-1AAADEBD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81" y="1820738"/>
            <a:ext cx="3714490" cy="47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B93C4E-8BA8-442F-8DA3-071A4099D84C}"/>
              </a:ext>
            </a:extLst>
          </p:cNvPr>
          <p:cNvSpPr txBox="1"/>
          <p:nvPr/>
        </p:nvSpPr>
        <p:spPr>
          <a:xfrm>
            <a:off x="452284" y="2847486"/>
            <a:ext cx="7846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ярлика </a:t>
            </a:r>
            <a:r>
              <a:rPr lang="uk-UA" sz="2800" b="1" i="1" kern="0" dirty="0">
                <a:solidFill>
                  <a:schemeClr val="bg1"/>
                </a:solidFill>
              </a:rPr>
              <a:t>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Огляд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DFD1A5-7811-4882-A321-E98451092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61" b="46001"/>
          <a:stretch/>
        </p:blipFill>
        <p:spPr>
          <a:xfrm>
            <a:off x="452284" y="3962400"/>
            <a:ext cx="7846142" cy="2453796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15BE1F7-5F11-4AFE-98F7-A49FA5539D5C}"/>
              </a:ext>
            </a:extLst>
          </p:cNvPr>
          <p:cNvSpPr/>
          <p:nvPr/>
        </p:nvSpPr>
        <p:spPr>
          <a:xfrm>
            <a:off x="6233122" y="5906709"/>
            <a:ext cx="1131567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F4948488-CDD1-4389-90E7-1555D9DF443F}"/>
              </a:ext>
            </a:extLst>
          </p:cNvPr>
          <p:cNvSpPr/>
          <p:nvPr/>
        </p:nvSpPr>
        <p:spPr>
          <a:xfrm rot="18900000">
            <a:off x="6740948" y="52436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A2E1-FF1C-475A-96BE-279C21F11889}"/>
              </a:ext>
            </a:extLst>
          </p:cNvPr>
          <p:cNvSpPr txBox="1"/>
          <p:nvPr/>
        </p:nvSpPr>
        <p:spPr>
          <a:xfrm>
            <a:off x="452284" y="1806681"/>
            <a:ext cx="6656439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Пошук папок і файлів</a:t>
            </a:r>
            <a:r>
              <a:rPr lang="uk-UA" sz="2800" b="1" i="1" kern="0" dirty="0">
                <a:solidFill>
                  <a:schemeClr val="bg1"/>
                </a:solidFill>
              </a:rPr>
              <a:t> потрібний об'єкт (папку, файл чи пристрій збереження даних) і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5F0FE-DE87-454F-AD8A-EC9E22E78BB1}"/>
              </a:ext>
            </a:extLst>
          </p:cNvPr>
          <p:cNvSpPr txBox="1"/>
          <p:nvPr/>
        </p:nvSpPr>
        <p:spPr>
          <a:xfrm>
            <a:off x="452284" y="4183911"/>
            <a:ext cx="665643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ярлика</a:t>
            </a:r>
            <a:r>
              <a:rPr lang="uk-UA" sz="2800" b="1" i="1" kern="0" dirty="0">
                <a:solidFill>
                  <a:schemeClr val="bg1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11" y="1823844"/>
            <a:ext cx="49149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126424</TotalTime>
  <Words>1198</Words>
  <Application>Microsoft Office PowerPoint</Application>
  <PresentationFormat>Широкий екран</PresentationFormat>
  <Paragraphs>183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1" baseType="lpstr">
      <vt:lpstr>Arial</vt:lpstr>
      <vt:lpstr>Symbol</vt:lpstr>
      <vt:lpstr>Times New Roman</vt:lpstr>
      <vt:lpstr>Verdana</vt:lpstr>
      <vt:lpstr>Wingdings</vt:lpstr>
      <vt:lpstr>Тема Office</vt:lpstr>
      <vt:lpstr>Створення файлів. Перейменування, переміщення та відновлення папок і файлів</vt:lpstr>
      <vt:lpstr>Запитання</vt:lpstr>
      <vt:lpstr>Створення файлів</vt:lpstr>
      <vt:lpstr>Створення файлів</vt:lpstr>
      <vt:lpstr>Створення файлів</vt:lpstr>
      <vt:lpstr>Створення файлів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Створення файлів</vt:lpstr>
      <vt:lpstr>Перейменування об'єктів</vt:lpstr>
      <vt:lpstr>Перейменування об'єктів</vt:lpstr>
      <vt:lpstr>Перейменування об'єктів</vt:lpstr>
      <vt:lpstr>Переміщення об'єктів</vt:lpstr>
      <vt:lpstr>Переміщення об'єктів</vt:lpstr>
      <vt:lpstr>Переміщення об'єктів</vt:lpstr>
      <vt:lpstr>Переміщення об'єктів</vt:lpstr>
      <vt:lpstr>Відновлення об'єктів</vt:lpstr>
      <vt:lpstr>Відновлення об'єктів</vt:lpstr>
      <vt:lpstr>Відновлення об'єктів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Розгадайте ребус</vt:lpstr>
      <vt:lpstr>Повторюємо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242</cp:revision>
  <dcterms:created xsi:type="dcterms:W3CDTF">2016-06-06T19:48:43Z</dcterms:created>
  <dcterms:modified xsi:type="dcterms:W3CDTF">2019-03-11T13:35:06Z</dcterms:modified>
</cp:coreProperties>
</file>