
<file path=[Content_Types].xml><?xml version="1.0" encoding="utf-8"?>
<Types xmlns="http://schemas.openxmlformats.org/package/2006/content-types">
  <Default Extension="mp3" ContentType="audio/mpeg"/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9" r:id="rId3"/>
    <p:sldId id="272" r:id="rId4"/>
    <p:sldId id="260" r:id="rId5"/>
    <p:sldId id="274" r:id="rId6"/>
    <p:sldId id="262" r:id="rId7"/>
    <p:sldId id="275" r:id="rId8"/>
    <p:sldId id="276" r:id="rId9"/>
    <p:sldId id="265" r:id="rId10"/>
    <p:sldId id="264" r:id="rId11"/>
    <p:sldId id="278" r:id="rId12"/>
    <p:sldId id="267" r:id="rId13"/>
    <p:sldId id="279" r:id="rId14"/>
    <p:sldId id="280" r:id="rId15"/>
    <p:sldId id="271" r:id="rId16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8B394D-7AF0-4B78-9D7F-8B996B2D4883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AB2A17-A740-4B74-8AC7-F7F8269D1785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uk-UA" sz="2400" b="1" dirty="0" err="1" smtClean="0">
              <a:solidFill>
                <a:srgbClr val="002060"/>
              </a:solidFill>
            </a:rPr>
            <a:t>Симво</a:t>
          </a:r>
          <a:r>
            <a:rPr lang="uk-UA" sz="2400" b="1" dirty="0" smtClean="0">
              <a:solidFill>
                <a:srgbClr val="002060"/>
              </a:solidFill>
            </a:rPr>
            <a:t>-ліка</a:t>
          </a:r>
          <a:endParaRPr lang="ru-RU" sz="2400" b="1" dirty="0">
            <a:solidFill>
              <a:srgbClr val="002060"/>
            </a:solidFill>
          </a:endParaRPr>
        </a:p>
      </dgm:t>
    </dgm:pt>
    <dgm:pt modelId="{77434E81-7FB2-4515-88A0-B46BD0F8FDEE}" type="parTrans" cxnId="{36A6DE40-4D12-42D2-90CB-4BE7373F58C9}">
      <dgm:prSet/>
      <dgm:spPr/>
      <dgm:t>
        <a:bodyPr/>
        <a:lstStyle/>
        <a:p>
          <a:pPr algn="ctr"/>
          <a:endParaRPr lang="ru-RU"/>
        </a:p>
      </dgm:t>
    </dgm:pt>
    <dgm:pt modelId="{158505A9-2376-4325-965F-FC43423A607F}" type="sibTrans" cxnId="{36A6DE40-4D12-42D2-90CB-4BE7373F58C9}">
      <dgm:prSet custT="1"/>
      <dgm:spPr>
        <a:solidFill>
          <a:schemeClr val="accent2"/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200" b="1" dirty="0" smtClean="0">
              <a:solidFill>
                <a:srgbClr val="002060"/>
              </a:solidFill>
            </a:rPr>
            <a:t>Багато-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200" b="1" dirty="0" smtClean="0">
              <a:solidFill>
                <a:srgbClr val="002060"/>
              </a:solidFill>
            </a:rPr>
            <a:t>знач-</a:t>
          </a:r>
          <a:r>
            <a:rPr lang="uk-UA" sz="2200" b="1" dirty="0" err="1" smtClean="0">
              <a:solidFill>
                <a:srgbClr val="002060"/>
              </a:solidFill>
            </a:rPr>
            <a:t>ність</a:t>
          </a:r>
          <a:endParaRPr lang="ru-RU" sz="2200" b="1" dirty="0" smtClean="0">
            <a:solidFill>
              <a:srgbClr val="002060"/>
            </a:solidFill>
          </a:endParaRPr>
        </a:p>
        <a:p>
          <a:pPr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dirty="0"/>
        </a:p>
      </dgm:t>
    </dgm:pt>
    <dgm:pt modelId="{CCD55DCE-8177-4E29-8E6C-5458DD6355E1}">
      <dgm:prSet phldrT="[Текст]" custT="1"/>
      <dgm:spPr>
        <a:solidFill>
          <a:srgbClr val="FFFF00"/>
        </a:solidFill>
      </dgm:spPr>
      <dgm:t>
        <a:bodyPr/>
        <a:lstStyle/>
        <a:p>
          <a:pPr algn="ctr"/>
          <a:r>
            <a:rPr lang="uk-UA" sz="2200" b="1" dirty="0" smtClean="0">
              <a:solidFill>
                <a:srgbClr val="002060"/>
              </a:solidFill>
            </a:rPr>
            <a:t>Недомовленості</a:t>
          </a:r>
          <a:endParaRPr lang="ru-RU" sz="2200" b="1" dirty="0">
            <a:solidFill>
              <a:srgbClr val="002060"/>
            </a:solidFill>
          </a:endParaRPr>
        </a:p>
      </dgm:t>
    </dgm:pt>
    <dgm:pt modelId="{1AD43ACC-B7B2-4EE9-8D5B-D67BC0C54F4E}" type="parTrans" cxnId="{2EE8B778-6975-47D5-9A22-21C0E6AFB80C}">
      <dgm:prSet/>
      <dgm:spPr/>
      <dgm:t>
        <a:bodyPr/>
        <a:lstStyle/>
        <a:p>
          <a:pPr algn="ctr"/>
          <a:endParaRPr lang="ru-RU"/>
        </a:p>
      </dgm:t>
    </dgm:pt>
    <dgm:pt modelId="{0F37186E-3FB3-432E-A5C7-2EBB611BA612}" type="sibTrans" cxnId="{2EE8B778-6975-47D5-9A22-21C0E6AFB80C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b="1" dirty="0" smtClean="0">
              <a:solidFill>
                <a:srgbClr val="002060"/>
              </a:solidFill>
            </a:rPr>
            <a:t>Загадковість</a:t>
          </a:r>
          <a:endParaRPr lang="ru-RU" sz="2400" b="1" dirty="0" smtClean="0">
            <a:solidFill>
              <a:srgbClr val="002060"/>
            </a:solidFill>
          </a:endParaRPr>
        </a:p>
        <a:p>
          <a:pPr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dirty="0"/>
        </a:p>
      </dgm:t>
    </dgm:pt>
    <dgm:pt modelId="{A2E77E52-665C-4484-97E4-D97A8D0E726F}">
      <dgm:prSet phldrT="[Текст]" custT="1"/>
      <dgm:spPr/>
      <dgm:t>
        <a:bodyPr/>
        <a:lstStyle/>
        <a:p>
          <a:pPr algn="ctr"/>
          <a:r>
            <a:rPr lang="uk-UA" sz="3600" b="1" dirty="0" smtClean="0">
              <a:solidFill>
                <a:srgbClr val="002060"/>
              </a:solidFill>
            </a:rPr>
            <a:t>Ознаки стилю</a:t>
          </a:r>
          <a:endParaRPr lang="ru-RU" sz="3600" b="1" dirty="0">
            <a:solidFill>
              <a:srgbClr val="002060"/>
            </a:solidFill>
          </a:endParaRPr>
        </a:p>
      </dgm:t>
    </dgm:pt>
    <dgm:pt modelId="{9FDB0E36-556A-4F71-AEC0-6855ED25477D}" type="parTrans" cxnId="{5F3C77B3-273D-40F6-B48E-C7515A56AE53}">
      <dgm:prSet/>
      <dgm:spPr/>
      <dgm:t>
        <a:bodyPr/>
        <a:lstStyle/>
        <a:p>
          <a:pPr algn="ctr"/>
          <a:endParaRPr lang="ru-RU"/>
        </a:p>
      </dgm:t>
    </dgm:pt>
    <dgm:pt modelId="{FF1C18F9-0A81-4EF8-8708-1065BD50E547}" type="sibTrans" cxnId="{5F3C77B3-273D-40F6-B48E-C7515A56AE53}">
      <dgm:prSet/>
      <dgm:spPr/>
      <dgm:t>
        <a:bodyPr/>
        <a:lstStyle/>
        <a:p>
          <a:pPr algn="ctr"/>
          <a:endParaRPr lang="ru-RU"/>
        </a:p>
      </dgm:t>
    </dgm:pt>
    <dgm:pt modelId="{DA214095-A463-44D6-8B7E-DDD9F5ECE58D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/>
          <a:r>
            <a:rPr lang="uk-UA" sz="2400" b="1" dirty="0" smtClean="0">
              <a:solidFill>
                <a:srgbClr val="002060"/>
              </a:solidFill>
            </a:rPr>
            <a:t>Натяки</a:t>
          </a:r>
          <a:endParaRPr lang="ru-RU" sz="2400" b="1" dirty="0">
            <a:solidFill>
              <a:srgbClr val="002060"/>
            </a:solidFill>
          </a:endParaRPr>
        </a:p>
      </dgm:t>
    </dgm:pt>
    <dgm:pt modelId="{4CD11F55-761E-4622-A886-E4BBF3479F31}" type="parTrans" cxnId="{6E93C922-10ED-4546-B592-0E1BB994278A}">
      <dgm:prSet/>
      <dgm:spPr/>
      <dgm:t>
        <a:bodyPr/>
        <a:lstStyle/>
        <a:p>
          <a:pPr algn="ctr"/>
          <a:endParaRPr lang="ru-RU"/>
        </a:p>
      </dgm:t>
    </dgm:pt>
    <dgm:pt modelId="{8EA3CA80-EBF9-4520-98A3-1589E731FAA3}" type="sibTrans" cxnId="{6E93C922-10ED-4546-B592-0E1BB994278A}">
      <dgm:prSet custT="1"/>
      <dgm:spPr>
        <a:solidFill>
          <a:srgbClr val="00B0F0"/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200" b="1" dirty="0" err="1" smtClean="0">
              <a:solidFill>
                <a:srgbClr val="002060"/>
              </a:solidFill>
            </a:rPr>
            <a:t>Таємни</a:t>
          </a:r>
          <a:endParaRPr lang="uk-UA" sz="2200" b="1" dirty="0" smtClean="0">
            <a:solidFill>
              <a:srgbClr val="002060"/>
            </a:solidFill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200" b="1" dirty="0" err="1" smtClean="0">
              <a:solidFill>
                <a:srgbClr val="002060"/>
              </a:solidFill>
            </a:rPr>
            <a:t>чість</a:t>
          </a:r>
          <a:endParaRPr lang="ru-RU" sz="2200" b="1" dirty="0" smtClean="0">
            <a:solidFill>
              <a:srgbClr val="002060"/>
            </a:solidFill>
          </a:endParaRPr>
        </a:p>
        <a:p>
          <a:pPr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dirty="0"/>
        </a:p>
      </dgm:t>
    </dgm:pt>
    <dgm:pt modelId="{DFA340FC-65B2-4A26-9710-7F078A270501}">
      <dgm:prSet phldrT="[Текст]"/>
      <dgm:spPr/>
      <dgm:t>
        <a:bodyPr/>
        <a:lstStyle/>
        <a:p>
          <a:pPr algn="ctr"/>
          <a:endParaRPr lang="ru-RU" dirty="0"/>
        </a:p>
      </dgm:t>
    </dgm:pt>
    <dgm:pt modelId="{C9ED0306-6591-4C24-A2A2-E00E50802FD7}" type="parTrans" cxnId="{5E6F1598-7804-46DD-9187-41F762F1930E}">
      <dgm:prSet/>
      <dgm:spPr/>
      <dgm:t>
        <a:bodyPr/>
        <a:lstStyle/>
        <a:p>
          <a:pPr algn="ctr"/>
          <a:endParaRPr lang="ru-RU"/>
        </a:p>
      </dgm:t>
    </dgm:pt>
    <dgm:pt modelId="{360F75E3-F45D-4A48-86A1-32195CD0EEF0}" type="sibTrans" cxnId="{5E6F1598-7804-46DD-9187-41F762F1930E}">
      <dgm:prSet/>
      <dgm:spPr/>
      <dgm:t>
        <a:bodyPr/>
        <a:lstStyle/>
        <a:p>
          <a:pPr algn="ctr"/>
          <a:endParaRPr lang="ru-RU"/>
        </a:p>
      </dgm:t>
    </dgm:pt>
    <dgm:pt modelId="{82A6DAFA-2090-4799-9F1A-D78479EE3E2C}" type="pres">
      <dgm:prSet presAssocID="{028B394D-7AF0-4B78-9D7F-8B996B2D4883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1CD3402-9995-4F1A-9EFF-8093846D5AB7}" type="pres">
      <dgm:prSet presAssocID="{57AB2A17-A740-4B74-8AC7-F7F8269D1785}" presName="composite" presStyleCnt="0"/>
      <dgm:spPr/>
    </dgm:pt>
    <dgm:pt modelId="{B51CA0D1-9E45-4EC9-800D-2D0AB07B8A7A}" type="pres">
      <dgm:prSet presAssocID="{57AB2A17-A740-4B74-8AC7-F7F8269D1785}" presName="Parent1" presStyleLbl="node1" presStyleIdx="0" presStyleCnt="6" custScaleX="120737" custLinFactNeighborX="0" custLinFactNeighborY="-12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DEACC1-7008-4B7D-93BA-802AF6E11041}" type="pres">
      <dgm:prSet presAssocID="{57AB2A17-A740-4B74-8AC7-F7F8269D1785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3D553-2549-43C4-A580-4609DD7EB229}" type="pres">
      <dgm:prSet presAssocID="{57AB2A17-A740-4B74-8AC7-F7F8269D1785}" presName="BalanceSpacing" presStyleCnt="0"/>
      <dgm:spPr/>
    </dgm:pt>
    <dgm:pt modelId="{DA14296B-2882-4AEA-B14F-E1E9E9DD0A42}" type="pres">
      <dgm:prSet presAssocID="{57AB2A17-A740-4B74-8AC7-F7F8269D1785}" presName="BalanceSpacing1" presStyleCnt="0"/>
      <dgm:spPr/>
    </dgm:pt>
    <dgm:pt modelId="{95808784-F7AA-4930-94A4-A1FDE832C93A}" type="pres">
      <dgm:prSet presAssocID="{158505A9-2376-4325-965F-FC43423A607F}" presName="Accent1Text" presStyleLbl="node1" presStyleIdx="1" presStyleCnt="6" custScaleX="109083"/>
      <dgm:spPr/>
      <dgm:t>
        <a:bodyPr/>
        <a:lstStyle/>
        <a:p>
          <a:endParaRPr lang="ru-RU"/>
        </a:p>
      </dgm:t>
    </dgm:pt>
    <dgm:pt modelId="{9AC7AAC8-A03A-4B68-BB1B-35BD68C53D9C}" type="pres">
      <dgm:prSet presAssocID="{158505A9-2376-4325-965F-FC43423A607F}" presName="spaceBetweenRectangles" presStyleCnt="0"/>
      <dgm:spPr/>
    </dgm:pt>
    <dgm:pt modelId="{254C46DF-FA68-474D-98FF-4FE1DBF1FEAF}" type="pres">
      <dgm:prSet presAssocID="{CCD55DCE-8177-4E29-8E6C-5458DD6355E1}" presName="composite" presStyleCnt="0"/>
      <dgm:spPr/>
    </dgm:pt>
    <dgm:pt modelId="{619594A2-84B4-453E-B432-C3104E493FC1}" type="pres">
      <dgm:prSet presAssocID="{CCD55DCE-8177-4E29-8E6C-5458DD6355E1}" presName="Parent1" presStyleLbl="node1" presStyleIdx="2" presStyleCnt="6" custScaleX="118972" custLinFactNeighborX="-1422" custLinFactNeighborY="164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2CA401-F4B8-43B1-BDB7-A42670680B26}" type="pres">
      <dgm:prSet presAssocID="{CCD55DCE-8177-4E29-8E6C-5458DD6355E1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89AEBD-1FBA-4343-BCF7-C236B1B0A4A4}" type="pres">
      <dgm:prSet presAssocID="{CCD55DCE-8177-4E29-8E6C-5458DD6355E1}" presName="BalanceSpacing" presStyleCnt="0"/>
      <dgm:spPr/>
    </dgm:pt>
    <dgm:pt modelId="{88B4B66F-A04B-4466-B411-5F05A567261F}" type="pres">
      <dgm:prSet presAssocID="{CCD55DCE-8177-4E29-8E6C-5458DD6355E1}" presName="BalanceSpacing1" presStyleCnt="0"/>
      <dgm:spPr/>
    </dgm:pt>
    <dgm:pt modelId="{3E121BB3-0ADE-4343-8479-E3582377A3EE}" type="pres">
      <dgm:prSet presAssocID="{0F37186E-3FB3-432E-A5C7-2EBB611BA612}" presName="Accent1Text" presStyleLbl="node1" presStyleIdx="3" presStyleCnt="6"/>
      <dgm:spPr/>
      <dgm:t>
        <a:bodyPr/>
        <a:lstStyle/>
        <a:p>
          <a:endParaRPr lang="ru-RU"/>
        </a:p>
      </dgm:t>
    </dgm:pt>
    <dgm:pt modelId="{D086E5DA-E159-43EA-910C-EA5335DD8CBC}" type="pres">
      <dgm:prSet presAssocID="{0F37186E-3FB3-432E-A5C7-2EBB611BA612}" presName="spaceBetweenRectangles" presStyleCnt="0"/>
      <dgm:spPr/>
    </dgm:pt>
    <dgm:pt modelId="{568A8E69-B69A-4F23-B07A-04A0087FFD56}" type="pres">
      <dgm:prSet presAssocID="{DA214095-A463-44D6-8B7E-DDD9F5ECE58D}" presName="composite" presStyleCnt="0"/>
      <dgm:spPr/>
    </dgm:pt>
    <dgm:pt modelId="{AF1EF59E-3752-4844-9461-EE1CCB606D00}" type="pres">
      <dgm:prSet presAssocID="{DA214095-A463-44D6-8B7E-DDD9F5ECE58D}" presName="Parent1" presStyleLbl="node1" presStyleIdx="4" presStyleCnt="6" custScaleX="108683" custLinFactNeighborX="1284" custLinFactNeighborY="777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67E33C-8FEF-43E8-8889-DFEDCF0B5BDA}" type="pres">
      <dgm:prSet presAssocID="{DA214095-A463-44D6-8B7E-DDD9F5ECE58D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C6225E-2467-43A1-BE27-D65F0B3BF9B8}" type="pres">
      <dgm:prSet presAssocID="{DA214095-A463-44D6-8B7E-DDD9F5ECE58D}" presName="BalanceSpacing" presStyleCnt="0"/>
      <dgm:spPr/>
    </dgm:pt>
    <dgm:pt modelId="{8BD6FF09-9F12-4F38-9083-207C722EC670}" type="pres">
      <dgm:prSet presAssocID="{DA214095-A463-44D6-8B7E-DDD9F5ECE58D}" presName="BalanceSpacing1" presStyleCnt="0"/>
      <dgm:spPr/>
    </dgm:pt>
    <dgm:pt modelId="{742973AC-A811-45B1-87DD-1BBE387FF4C1}" type="pres">
      <dgm:prSet presAssocID="{8EA3CA80-EBF9-4520-98A3-1589E731FAA3}" presName="Accent1Text" presStyleLbl="node1" presStyleIdx="5" presStyleCnt="6" custLinFactNeighborX="200" custLinFactNeighborY="-711"/>
      <dgm:spPr/>
      <dgm:t>
        <a:bodyPr/>
        <a:lstStyle/>
        <a:p>
          <a:endParaRPr lang="ru-RU"/>
        </a:p>
      </dgm:t>
    </dgm:pt>
  </dgm:ptLst>
  <dgm:cxnLst>
    <dgm:cxn modelId="{089CE199-998A-4006-A8C6-5E7DE2C8C048}" type="presOf" srcId="{8EA3CA80-EBF9-4520-98A3-1589E731FAA3}" destId="{742973AC-A811-45B1-87DD-1BBE387FF4C1}" srcOrd="0" destOrd="0" presId="urn:microsoft.com/office/officeart/2008/layout/AlternatingHexagons"/>
    <dgm:cxn modelId="{B97635AE-06CF-41B5-A9B4-A60AA5D99AC0}" type="presOf" srcId="{158505A9-2376-4325-965F-FC43423A607F}" destId="{95808784-F7AA-4930-94A4-A1FDE832C93A}" srcOrd="0" destOrd="0" presId="urn:microsoft.com/office/officeart/2008/layout/AlternatingHexagons"/>
    <dgm:cxn modelId="{FF3D2D83-21ED-41D1-96B1-E8A56B8E4F91}" type="presOf" srcId="{0F37186E-3FB3-432E-A5C7-2EBB611BA612}" destId="{3E121BB3-0ADE-4343-8479-E3582377A3EE}" srcOrd="0" destOrd="0" presId="urn:microsoft.com/office/officeart/2008/layout/AlternatingHexagons"/>
    <dgm:cxn modelId="{E5768023-8FEA-41B6-80C8-2FC62A2D1779}" type="presOf" srcId="{DFA340FC-65B2-4A26-9710-7F078A270501}" destId="{7167E33C-8FEF-43E8-8889-DFEDCF0B5BDA}" srcOrd="0" destOrd="0" presId="urn:microsoft.com/office/officeart/2008/layout/AlternatingHexagons"/>
    <dgm:cxn modelId="{2EE8B778-6975-47D5-9A22-21C0E6AFB80C}" srcId="{028B394D-7AF0-4B78-9D7F-8B996B2D4883}" destId="{CCD55DCE-8177-4E29-8E6C-5458DD6355E1}" srcOrd="1" destOrd="0" parTransId="{1AD43ACC-B7B2-4EE9-8D5B-D67BC0C54F4E}" sibTransId="{0F37186E-3FB3-432E-A5C7-2EBB611BA612}"/>
    <dgm:cxn modelId="{5E6F1598-7804-46DD-9187-41F762F1930E}" srcId="{DA214095-A463-44D6-8B7E-DDD9F5ECE58D}" destId="{DFA340FC-65B2-4A26-9710-7F078A270501}" srcOrd="0" destOrd="0" parTransId="{C9ED0306-6591-4C24-A2A2-E00E50802FD7}" sibTransId="{360F75E3-F45D-4A48-86A1-32195CD0EEF0}"/>
    <dgm:cxn modelId="{408F4FA2-003A-4398-8A65-D9F11DE68320}" type="presOf" srcId="{57AB2A17-A740-4B74-8AC7-F7F8269D1785}" destId="{B51CA0D1-9E45-4EC9-800D-2D0AB07B8A7A}" srcOrd="0" destOrd="0" presId="urn:microsoft.com/office/officeart/2008/layout/AlternatingHexagons"/>
    <dgm:cxn modelId="{5F3C77B3-273D-40F6-B48E-C7515A56AE53}" srcId="{CCD55DCE-8177-4E29-8E6C-5458DD6355E1}" destId="{A2E77E52-665C-4484-97E4-D97A8D0E726F}" srcOrd="0" destOrd="0" parTransId="{9FDB0E36-556A-4F71-AEC0-6855ED25477D}" sibTransId="{FF1C18F9-0A81-4EF8-8708-1065BD50E547}"/>
    <dgm:cxn modelId="{36A6DE40-4D12-42D2-90CB-4BE7373F58C9}" srcId="{028B394D-7AF0-4B78-9D7F-8B996B2D4883}" destId="{57AB2A17-A740-4B74-8AC7-F7F8269D1785}" srcOrd="0" destOrd="0" parTransId="{77434E81-7FB2-4515-88A0-B46BD0F8FDEE}" sibTransId="{158505A9-2376-4325-965F-FC43423A607F}"/>
    <dgm:cxn modelId="{9F5E1513-F3F7-43E2-A1EB-4B0E1CBEE677}" type="presOf" srcId="{CCD55DCE-8177-4E29-8E6C-5458DD6355E1}" destId="{619594A2-84B4-453E-B432-C3104E493FC1}" srcOrd="0" destOrd="0" presId="urn:microsoft.com/office/officeart/2008/layout/AlternatingHexagons"/>
    <dgm:cxn modelId="{6E93C922-10ED-4546-B592-0E1BB994278A}" srcId="{028B394D-7AF0-4B78-9D7F-8B996B2D4883}" destId="{DA214095-A463-44D6-8B7E-DDD9F5ECE58D}" srcOrd="2" destOrd="0" parTransId="{4CD11F55-761E-4622-A886-E4BBF3479F31}" sibTransId="{8EA3CA80-EBF9-4520-98A3-1589E731FAA3}"/>
    <dgm:cxn modelId="{014D2A4D-3482-4422-90E4-7FF7A5CDC6D6}" type="presOf" srcId="{A2E77E52-665C-4484-97E4-D97A8D0E726F}" destId="{1A2CA401-F4B8-43B1-BDB7-A42670680B26}" srcOrd="0" destOrd="0" presId="urn:microsoft.com/office/officeart/2008/layout/AlternatingHexagons"/>
    <dgm:cxn modelId="{17F5A023-27D0-489B-9C2C-B40C55EF8055}" type="presOf" srcId="{028B394D-7AF0-4B78-9D7F-8B996B2D4883}" destId="{82A6DAFA-2090-4799-9F1A-D78479EE3E2C}" srcOrd="0" destOrd="0" presId="urn:microsoft.com/office/officeart/2008/layout/AlternatingHexagons"/>
    <dgm:cxn modelId="{D3D143A5-338C-4359-8A4F-63D19C1C03FF}" type="presOf" srcId="{DA214095-A463-44D6-8B7E-DDD9F5ECE58D}" destId="{AF1EF59E-3752-4844-9461-EE1CCB606D00}" srcOrd="0" destOrd="0" presId="urn:microsoft.com/office/officeart/2008/layout/AlternatingHexagons"/>
    <dgm:cxn modelId="{6C663963-139B-4887-8461-B35350D91AE6}" type="presParOf" srcId="{82A6DAFA-2090-4799-9F1A-D78479EE3E2C}" destId="{D1CD3402-9995-4F1A-9EFF-8093846D5AB7}" srcOrd="0" destOrd="0" presId="urn:microsoft.com/office/officeart/2008/layout/AlternatingHexagons"/>
    <dgm:cxn modelId="{550110D1-892A-4E5B-9FB9-C937AD86144F}" type="presParOf" srcId="{D1CD3402-9995-4F1A-9EFF-8093846D5AB7}" destId="{B51CA0D1-9E45-4EC9-800D-2D0AB07B8A7A}" srcOrd="0" destOrd="0" presId="urn:microsoft.com/office/officeart/2008/layout/AlternatingHexagons"/>
    <dgm:cxn modelId="{8F157C60-B483-4858-B191-DC19274D64F1}" type="presParOf" srcId="{D1CD3402-9995-4F1A-9EFF-8093846D5AB7}" destId="{4BDEACC1-7008-4B7D-93BA-802AF6E11041}" srcOrd="1" destOrd="0" presId="urn:microsoft.com/office/officeart/2008/layout/AlternatingHexagons"/>
    <dgm:cxn modelId="{6BF4CD1E-E27A-43B3-983D-17D2485E6C9F}" type="presParOf" srcId="{D1CD3402-9995-4F1A-9EFF-8093846D5AB7}" destId="{7583D553-2549-43C4-A580-4609DD7EB229}" srcOrd="2" destOrd="0" presId="urn:microsoft.com/office/officeart/2008/layout/AlternatingHexagons"/>
    <dgm:cxn modelId="{DC29B3CE-7A41-4DF4-9414-31675565302C}" type="presParOf" srcId="{D1CD3402-9995-4F1A-9EFF-8093846D5AB7}" destId="{DA14296B-2882-4AEA-B14F-E1E9E9DD0A42}" srcOrd="3" destOrd="0" presId="urn:microsoft.com/office/officeart/2008/layout/AlternatingHexagons"/>
    <dgm:cxn modelId="{0AFD20B4-B9C2-4366-B603-81230713079F}" type="presParOf" srcId="{D1CD3402-9995-4F1A-9EFF-8093846D5AB7}" destId="{95808784-F7AA-4930-94A4-A1FDE832C93A}" srcOrd="4" destOrd="0" presId="urn:microsoft.com/office/officeart/2008/layout/AlternatingHexagons"/>
    <dgm:cxn modelId="{22B2C1B3-9A81-4034-BCC5-F999F6818523}" type="presParOf" srcId="{82A6DAFA-2090-4799-9F1A-D78479EE3E2C}" destId="{9AC7AAC8-A03A-4B68-BB1B-35BD68C53D9C}" srcOrd="1" destOrd="0" presId="urn:microsoft.com/office/officeart/2008/layout/AlternatingHexagons"/>
    <dgm:cxn modelId="{7ADA21C7-08EA-47E8-8E77-DE8A34074C3A}" type="presParOf" srcId="{82A6DAFA-2090-4799-9F1A-D78479EE3E2C}" destId="{254C46DF-FA68-474D-98FF-4FE1DBF1FEAF}" srcOrd="2" destOrd="0" presId="urn:microsoft.com/office/officeart/2008/layout/AlternatingHexagons"/>
    <dgm:cxn modelId="{6556CAED-DEA1-4673-961C-44BFFBEF5745}" type="presParOf" srcId="{254C46DF-FA68-474D-98FF-4FE1DBF1FEAF}" destId="{619594A2-84B4-453E-B432-C3104E493FC1}" srcOrd="0" destOrd="0" presId="urn:microsoft.com/office/officeart/2008/layout/AlternatingHexagons"/>
    <dgm:cxn modelId="{8A3990AD-4AC4-416D-9529-779DDC172DCC}" type="presParOf" srcId="{254C46DF-FA68-474D-98FF-4FE1DBF1FEAF}" destId="{1A2CA401-F4B8-43B1-BDB7-A42670680B26}" srcOrd="1" destOrd="0" presId="urn:microsoft.com/office/officeart/2008/layout/AlternatingHexagons"/>
    <dgm:cxn modelId="{2A8D2F10-182D-44D7-9D36-45B9E5DE1D99}" type="presParOf" srcId="{254C46DF-FA68-474D-98FF-4FE1DBF1FEAF}" destId="{0989AEBD-1FBA-4343-BCF7-C236B1B0A4A4}" srcOrd="2" destOrd="0" presId="urn:microsoft.com/office/officeart/2008/layout/AlternatingHexagons"/>
    <dgm:cxn modelId="{6C2EC010-A82B-4D33-972C-CAFD3C93BE3D}" type="presParOf" srcId="{254C46DF-FA68-474D-98FF-4FE1DBF1FEAF}" destId="{88B4B66F-A04B-4466-B411-5F05A567261F}" srcOrd="3" destOrd="0" presId="urn:microsoft.com/office/officeart/2008/layout/AlternatingHexagons"/>
    <dgm:cxn modelId="{C452B6A7-FAC1-42C5-BCE0-9D588E10E18B}" type="presParOf" srcId="{254C46DF-FA68-474D-98FF-4FE1DBF1FEAF}" destId="{3E121BB3-0ADE-4343-8479-E3582377A3EE}" srcOrd="4" destOrd="0" presId="urn:microsoft.com/office/officeart/2008/layout/AlternatingHexagons"/>
    <dgm:cxn modelId="{CDDB6DF9-E230-4D05-9834-C31DA54766C7}" type="presParOf" srcId="{82A6DAFA-2090-4799-9F1A-D78479EE3E2C}" destId="{D086E5DA-E159-43EA-910C-EA5335DD8CBC}" srcOrd="3" destOrd="0" presId="urn:microsoft.com/office/officeart/2008/layout/AlternatingHexagons"/>
    <dgm:cxn modelId="{03298FC8-5CF1-47CF-A14A-9AFE9BBAD024}" type="presParOf" srcId="{82A6DAFA-2090-4799-9F1A-D78479EE3E2C}" destId="{568A8E69-B69A-4F23-B07A-04A0087FFD56}" srcOrd="4" destOrd="0" presId="urn:microsoft.com/office/officeart/2008/layout/AlternatingHexagons"/>
    <dgm:cxn modelId="{3F97A08A-127F-4DD2-B06E-702167CD8819}" type="presParOf" srcId="{568A8E69-B69A-4F23-B07A-04A0087FFD56}" destId="{AF1EF59E-3752-4844-9461-EE1CCB606D00}" srcOrd="0" destOrd="0" presId="urn:microsoft.com/office/officeart/2008/layout/AlternatingHexagons"/>
    <dgm:cxn modelId="{6EC03247-D706-4C7E-A9AD-1DD1D3D22503}" type="presParOf" srcId="{568A8E69-B69A-4F23-B07A-04A0087FFD56}" destId="{7167E33C-8FEF-43E8-8889-DFEDCF0B5BDA}" srcOrd="1" destOrd="0" presId="urn:microsoft.com/office/officeart/2008/layout/AlternatingHexagons"/>
    <dgm:cxn modelId="{F090520A-61FE-4C77-8F5A-048BDE01E7B8}" type="presParOf" srcId="{568A8E69-B69A-4F23-B07A-04A0087FFD56}" destId="{E6C6225E-2467-43A1-BE27-D65F0B3BF9B8}" srcOrd="2" destOrd="0" presId="urn:microsoft.com/office/officeart/2008/layout/AlternatingHexagons"/>
    <dgm:cxn modelId="{31B86B3D-E5AA-416D-A475-3139A8038742}" type="presParOf" srcId="{568A8E69-B69A-4F23-B07A-04A0087FFD56}" destId="{8BD6FF09-9F12-4F38-9083-207C722EC670}" srcOrd="3" destOrd="0" presId="urn:microsoft.com/office/officeart/2008/layout/AlternatingHexagons"/>
    <dgm:cxn modelId="{C1EF40C4-EBD4-4A8E-B164-958EC98C20B9}" type="presParOf" srcId="{568A8E69-B69A-4F23-B07A-04A0087FFD56}" destId="{742973AC-A811-45B1-87DD-1BBE387FF4C1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6F3958-881D-4F39-AD7A-5D68FCAFB3FB}" type="doc">
      <dgm:prSet loTypeId="urn:microsoft.com/office/officeart/2005/8/layout/matrix1" loCatId="matrix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FFAC71-79BE-48A8-9F86-8D68B93BA166}">
      <dgm:prSet phldrT="[Текст]"/>
      <dgm:spPr>
        <a:gradFill rotWithShape="0">
          <a:gsLst>
            <a:gs pos="0">
              <a:srgbClr val="00B0F0"/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endParaRPr lang="ru-RU" b="1" i="1" dirty="0">
            <a:solidFill>
              <a:srgbClr val="002060"/>
            </a:solidFill>
          </a:endParaRPr>
        </a:p>
      </dgm:t>
    </dgm:pt>
    <dgm:pt modelId="{99CB4531-8FCC-44A5-AEBD-9F901E3CB774}" type="parTrans" cxnId="{69D25165-E66C-42DF-A234-E3E97E4324AA}">
      <dgm:prSet/>
      <dgm:spPr/>
      <dgm:t>
        <a:bodyPr/>
        <a:lstStyle/>
        <a:p>
          <a:endParaRPr lang="ru-RU"/>
        </a:p>
      </dgm:t>
    </dgm:pt>
    <dgm:pt modelId="{91080250-A5BB-4A64-8B87-8D15022B5B81}" type="sibTrans" cxnId="{69D25165-E66C-42DF-A234-E3E97E4324AA}">
      <dgm:prSet/>
      <dgm:spPr/>
      <dgm:t>
        <a:bodyPr/>
        <a:lstStyle/>
        <a:p>
          <a:endParaRPr lang="ru-RU"/>
        </a:p>
      </dgm:t>
    </dgm:pt>
    <dgm:pt modelId="{F031E0F1-7C19-4207-BB81-EE2CA6DCB14A}">
      <dgm:prSet phldrT="[Текст]" custT="1"/>
      <dgm:spPr>
        <a:gradFill rotWithShape="0">
          <a:gsLst>
            <a:gs pos="0">
              <a:srgbClr val="0070C0"/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uk-UA" sz="3200" b="1" i="1" dirty="0" smtClean="0">
              <a:solidFill>
                <a:srgbClr val="0070C0"/>
              </a:solidFill>
            </a:rPr>
            <a:t>Блават</a:t>
          </a:r>
          <a:endParaRPr lang="ru-RU" sz="3200" b="1" i="1" dirty="0">
            <a:solidFill>
              <a:srgbClr val="0070C0"/>
            </a:solidFill>
          </a:endParaRPr>
        </a:p>
      </dgm:t>
    </dgm:pt>
    <dgm:pt modelId="{317C3E8A-6476-4220-AE46-0AE15BF7A656}" type="parTrans" cxnId="{3E3E121E-E572-4D53-9FD8-A422F166F54E}">
      <dgm:prSet/>
      <dgm:spPr/>
      <dgm:t>
        <a:bodyPr/>
        <a:lstStyle/>
        <a:p>
          <a:endParaRPr lang="ru-RU"/>
        </a:p>
      </dgm:t>
    </dgm:pt>
    <dgm:pt modelId="{F92D93C1-FCEB-4EB0-97B0-624F8BB7B523}" type="sibTrans" cxnId="{3E3E121E-E572-4D53-9FD8-A422F166F54E}">
      <dgm:prSet/>
      <dgm:spPr/>
      <dgm:t>
        <a:bodyPr/>
        <a:lstStyle/>
        <a:p>
          <a:endParaRPr lang="ru-RU"/>
        </a:p>
      </dgm:t>
    </dgm:pt>
    <dgm:pt modelId="{30D63D36-2543-4A80-B0E3-2A1AACC8D8AA}">
      <dgm:prSet phldrT="[Текст]" custT="1"/>
      <dgm:spPr>
        <a:gradFill rotWithShape="0">
          <a:gsLst>
            <a:gs pos="0">
              <a:srgbClr val="FFFF00"/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uk-UA" sz="3200" b="1" i="1" dirty="0" smtClean="0">
              <a:solidFill>
                <a:srgbClr val="FFC000"/>
              </a:solidFill>
            </a:rPr>
            <a:t>Осанна</a:t>
          </a:r>
          <a:endParaRPr lang="ru-RU" sz="3200" b="1" i="1" dirty="0">
            <a:solidFill>
              <a:srgbClr val="FFC000"/>
            </a:solidFill>
          </a:endParaRPr>
        </a:p>
      </dgm:t>
    </dgm:pt>
    <dgm:pt modelId="{E1DBF125-5C8C-4F00-B4A7-6B6398080204}" type="parTrans" cxnId="{775573F3-6D5E-406C-B839-A7EE1E0C8D90}">
      <dgm:prSet/>
      <dgm:spPr/>
      <dgm:t>
        <a:bodyPr/>
        <a:lstStyle/>
        <a:p>
          <a:endParaRPr lang="ru-RU"/>
        </a:p>
      </dgm:t>
    </dgm:pt>
    <dgm:pt modelId="{DEE9282F-3C3E-4B8C-B401-5977FEC62490}" type="sibTrans" cxnId="{775573F3-6D5E-406C-B839-A7EE1E0C8D90}">
      <dgm:prSet/>
      <dgm:spPr/>
      <dgm:t>
        <a:bodyPr/>
        <a:lstStyle/>
        <a:p>
          <a:endParaRPr lang="ru-RU"/>
        </a:p>
      </dgm:t>
    </dgm:pt>
    <dgm:pt modelId="{2B9E1924-F26E-4381-A474-C870990D7507}">
      <dgm:prSet phldrT="[Текст]" custT="1"/>
      <dgm:spPr>
        <a:gradFill rotWithShape="0">
          <a:gsLst>
            <a:gs pos="0">
              <a:srgbClr val="C00000"/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</dgm:spPr>
      <dgm:t>
        <a:bodyPr/>
        <a:lstStyle/>
        <a:p>
          <a:r>
            <a:rPr lang="uk-UA" sz="3200" b="1" i="1" dirty="0" smtClean="0">
              <a:solidFill>
                <a:srgbClr val="C00000"/>
              </a:solidFill>
            </a:rPr>
            <a:t>Арабески</a:t>
          </a:r>
          <a:endParaRPr lang="ru-RU" sz="3200" b="1" i="1" dirty="0">
            <a:solidFill>
              <a:srgbClr val="C00000"/>
            </a:solidFill>
          </a:endParaRPr>
        </a:p>
      </dgm:t>
    </dgm:pt>
    <dgm:pt modelId="{794793F0-D3A7-40D3-944F-02B509FABE85}" type="parTrans" cxnId="{EB911812-AB74-473B-B3E1-03AA439B4923}">
      <dgm:prSet/>
      <dgm:spPr/>
      <dgm:t>
        <a:bodyPr/>
        <a:lstStyle/>
        <a:p>
          <a:endParaRPr lang="ru-RU"/>
        </a:p>
      </dgm:t>
    </dgm:pt>
    <dgm:pt modelId="{EF9BE7AE-D3B3-4877-880F-55D6113D31D2}" type="sibTrans" cxnId="{EB911812-AB74-473B-B3E1-03AA439B4923}">
      <dgm:prSet/>
      <dgm:spPr/>
      <dgm:t>
        <a:bodyPr/>
        <a:lstStyle/>
        <a:p>
          <a:endParaRPr lang="ru-RU"/>
        </a:p>
      </dgm:t>
    </dgm:pt>
    <dgm:pt modelId="{66F7913C-3074-4081-A8AA-FC844F38F9D3}">
      <dgm:prSet phldrT="[Текст]" custT="1"/>
      <dgm:spPr>
        <a:gradFill rotWithShape="0">
          <a:gsLst>
            <a:gs pos="0">
              <a:srgbClr val="7030A0"/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uk-UA" sz="3200" b="1" i="1" dirty="0" smtClean="0">
              <a:solidFill>
                <a:srgbClr val="7030A0"/>
              </a:solidFill>
            </a:rPr>
            <a:t>Серпанок</a:t>
          </a:r>
          <a:endParaRPr lang="ru-RU" sz="3200" b="1" i="1" dirty="0">
            <a:solidFill>
              <a:srgbClr val="7030A0"/>
            </a:solidFill>
          </a:endParaRPr>
        </a:p>
      </dgm:t>
    </dgm:pt>
    <dgm:pt modelId="{344A8E22-B083-4232-8CBF-587C4B5C8B1D}" type="parTrans" cxnId="{A052F190-901C-47CC-9B4A-FE42A3E7EB86}">
      <dgm:prSet/>
      <dgm:spPr/>
      <dgm:t>
        <a:bodyPr/>
        <a:lstStyle/>
        <a:p>
          <a:endParaRPr lang="ru-RU"/>
        </a:p>
      </dgm:t>
    </dgm:pt>
    <dgm:pt modelId="{0801F957-4ACB-4D6B-B098-E60127F6126A}" type="sibTrans" cxnId="{A052F190-901C-47CC-9B4A-FE42A3E7EB86}">
      <dgm:prSet/>
      <dgm:spPr/>
      <dgm:t>
        <a:bodyPr/>
        <a:lstStyle/>
        <a:p>
          <a:endParaRPr lang="ru-RU"/>
        </a:p>
      </dgm:t>
    </dgm:pt>
    <dgm:pt modelId="{431D89E1-1C5D-4301-B8B6-316BA528323E}">
      <dgm:prSet phldrT="[Текст]"/>
      <dgm:spPr/>
      <dgm:t>
        <a:bodyPr/>
        <a:lstStyle/>
        <a:p>
          <a:endParaRPr lang="ru-RU" dirty="0"/>
        </a:p>
      </dgm:t>
    </dgm:pt>
    <dgm:pt modelId="{0E50B70D-95FA-4DFF-B6E6-C08EE4CB990D}" type="parTrans" cxnId="{637F24EF-7FBB-47A7-8283-87E011D8F8FA}">
      <dgm:prSet/>
      <dgm:spPr/>
      <dgm:t>
        <a:bodyPr/>
        <a:lstStyle/>
        <a:p>
          <a:endParaRPr lang="ru-RU"/>
        </a:p>
      </dgm:t>
    </dgm:pt>
    <dgm:pt modelId="{3ED02352-5C1E-4F73-B605-6701D4962C5F}" type="sibTrans" cxnId="{637F24EF-7FBB-47A7-8283-87E011D8F8FA}">
      <dgm:prSet/>
      <dgm:spPr/>
      <dgm:t>
        <a:bodyPr/>
        <a:lstStyle/>
        <a:p>
          <a:endParaRPr lang="ru-RU"/>
        </a:p>
      </dgm:t>
    </dgm:pt>
    <dgm:pt modelId="{2CD22DEA-E529-4927-86F6-CFEE6BADD84B}" type="pres">
      <dgm:prSet presAssocID="{3C6F3958-881D-4F39-AD7A-5D68FCAFB3F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309D05-54FC-4213-A680-CC10383B25C6}" type="pres">
      <dgm:prSet presAssocID="{3C6F3958-881D-4F39-AD7A-5D68FCAFB3FB}" presName="matrix" presStyleCnt="0"/>
      <dgm:spPr/>
    </dgm:pt>
    <dgm:pt modelId="{E2A46C90-8F81-4998-B802-42C2F9980689}" type="pres">
      <dgm:prSet presAssocID="{3C6F3958-881D-4F39-AD7A-5D68FCAFB3FB}" presName="tile1" presStyleLbl="node1" presStyleIdx="0" presStyleCnt="4"/>
      <dgm:spPr/>
      <dgm:t>
        <a:bodyPr/>
        <a:lstStyle/>
        <a:p>
          <a:endParaRPr lang="ru-RU"/>
        </a:p>
      </dgm:t>
    </dgm:pt>
    <dgm:pt modelId="{1822874C-0BB5-4688-A7BE-B19CF5CDC1A4}" type="pres">
      <dgm:prSet presAssocID="{3C6F3958-881D-4F39-AD7A-5D68FCAFB3F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18F934-5411-43C7-AC6E-90D6EED6ABCB}" type="pres">
      <dgm:prSet presAssocID="{3C6F3958-881D-4F39-AD7A-5D68FCAFB3FB}" presName="tile2" presStyleLbl="node1" presStyleIdx="1" presStyleCnt="4"/>
      <dgm:spPr/>
      <dgm:t>
        <a:bodyPr/>
        <a:lstStyle/>
        <a:p>
          <a:endParaRPr lang="ru-RU"/>
        </a:p>
      </dgm:t>
    </dgm:pt>
    <dgm:pt modelId="{20927E85-11BE-4822-B14F-E79B4A0548EE}" type="pres">
      <dgm:prSet presAssocID="{3C6F3958-881D-4F39-AD7A-5D68FCAFB3F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0B4F79-A8E4-476F-BCF3-2E394831485E}" type="pres">
      <dgm:prSet presAssocID="{3C6F3958-881D-4F39-AD7A-5D68FCAFB3FB}" presName="tile3" presStyleLbl="node1" presStyleIdx="2" presStyleCnt="4"/>
      <dgm:spPr/>
      <dgm:t>
        <a:bodyPr/>
        <a:lstStyle/>
        <a:p>
          <a:endParaRPr lang="ru-RU"/>
        </a:p>
      </dgm:t>
    </dgm:pt>
    <dgm:pt modelId="{D2D7F73A-C4AC-45BD-867B-100916EFC30C}" type="pres">
      <dgm:prSet presAssocID="{3C6F3958-881D-4F39-AD7A-5D68FCAFB3F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C529FB-4543-4B58-A85D-BD1626371EBF}" type="pres">
      <dgm:prSet presAssocID="{3C6F3958-881D-4F39-AD7A-5D68FCAFB3FB}" presName="tile4" presStyleLbl="node1" presStyleIdx="3" presStyleCnt="4"/>
      <dgm:spPr/>
      <dgm:t>
        <a:bodyPr/>
        <a:lstStyle/>
        <a:p>
          <a:endParaRPr lang="ru-RU"/>
        </a:p>
      </dgm:t>
    </dgm:pt>
    <dgm:pt modelId="{6DBFE1DE-815F-4290-9D42-3E3815C7B10C}" type="pres">
      <dgm:prSet presAssocID="{3C6F3958-881D-4F39-AD7A-5D68FCAFB3F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E6A730-708D-441F-878C-8C2641CE59F1}" type="pres">
      <dgm:prSet presAssocID="{3C6F3958-881D-4F39-AD7A-5D68FCAFB3FB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A052F190-901C-47CC-9B4A-FE42A3E7EB86}" srcId="{B8FFAC71-79BE-48A8-9F86-8D68B93BA166}" destId="{66F7913C-3074-4081-A8AA-FC844F38F9D3}" srcOrd="3" destOrd="0" parTransId="{344A8E22-B083-4232-8CBF-587C4B5C8B1D}" sibTransId="{0801F957-4ACB-4D6B-B098-E60127F6126A}"/>
    <dgm:cxn modelId="{EB911812-AB74-473B-B3E1-03AA439B4923}" srcId="{B8FFAC71-79BE-48A8-9F86-8D68B93BA166}" destId="{2B9E1924-F26E-4381-A474-C870990D7507}" srcOrd="2" destOrd="0" parTransId="{794793F0-D3A7-40D3-944F-02B509FABE85}" sibTransId="{EF9BE7AE-D3B3-4877-880F-55D6113D31D2}"/>
    <dgm:cxn modelId="{775573F3-6D5E-406C-B839-A7EE1E0C8D90}" srcId="{B8FFAC71-79BE-48A8-9F86-8D68B93BA166}" destId="{30D63D36-2543-4A80-B0E3-2A1AACC8D8AA}" srcOrd="1" destOrd="0" parTransId="{E1DBF125-5C8C-4F00-B4A7-6B6398080204}" sibTransId="{DEE9282F-3C3E-4B8C-B401-5977FEC62490}"/>
    <dgm:cxn modelId="{3E3E121E-E572-4D53-9FD8-A422F166F54E}" srcId="{B8FFAC71-79BE-48A8-9F86-8D68B93BA166}" destId="{F031E0F1-7C19-4207-BB81-EE2CA6DCB14A}" srcOrd="0" destOrd="0" parTransId="{317C3E8A-6476-4220-AE46-0AE15BF7A656}" sibTransId="{F92D93C1-FCEB-4EB0-97B0-624F8BB7B523}"/>
    <dgm:cxn modelId="{637F24EF-7FBB-47A7-8283-87E011D8F8FA}" srcId="{B8FFAC71-79BE-48A8-9F86-8D68B93BA166}" destId="{431D89E1-1C5D-4301-B8B6-316BA528323E}" srcOrd="4" destOrd="0" parTransId="{0E50B70D-95FA-4DFF-B6E6-C08EE4CB990D}" sibTransId="{3ED02352-5C1E-4F73-B605-6701D4962C5F}"/>
    <dgm:cxn modelId="{EAB27270-72B2-47D2-842C-D87D31C65A45}" type="presOf" srcId="{66F7913C-3074-4081-A8AA-FC844F38F9D3}" destId="{6DBFE1DE-815F-4290-9D42-3E3815C7B10C}" srcOrd="1" destOrd="0" presId="urn:microsoft.com/office/officeart/2005/8/layout/matrix1"/>
    <dgm:cxn modelId="{3E2E2288-84FD-4DE3-ACFB-B808AD0EB41E}" type="presOf" srcId="{F031E0F1-7C19-4207-BB81-EE2CA6DCB14A}" destId="{1822874C-0BB5-4688-A7BE-B19CF5CDC1A4}" srcOrd="1" destOrd="0" presId="urn:microsoft.com/office/officeart/2005/8/layout/matrix1"/>
    <dgm:cxn modelId="{9440015E-3B1E-4DF8-9CA8-4B4E7CC7EF2A}" type="presOf" srcId="{2B9E1924-F26E-4381-A474-C870990D7507}" destId="{D2D7F73A-C4AC-45BD-867B-100916EFC30C}" srcOrd="1" destOrd="0" presId="urn:microsoft.com/office/officeart/2005/8/layout/matrix1"/>
    <dgm:cxn modelId="{69D25165-E66C-42DF-A234-E3E97E4324AA}" srcId="{3C6F3958-881D-4F39-AD7A-5D68FCAFB3FB}" destId="{B8FFAC71-79BE-48A8-9F86-8D68B93BA166}" srcOrd="0" destOrd="0" parTransId="{99CB4531-8FCC-44A5-AEBD-9F901E3CB774}" sibTransId="{91080250-A5BB-4A64-8B87-8D15022B5B81}"/>
    <dgm:cxn modelId="{8AC74C91-E686-4673-8A6B-6CFD0EE4EAF8}" type="presOf" srcId="{2B9E1924-F26E-4381-A474-C870990D7507}" destId="{5E0B4F79-A8E4-476F-BCF3-2E394831485E}" srcOrd="0" destOrd="0" presId="urn:microsoft.com/office/officeart/2005/8/layout/matrix1"/>
    <dgm:cxn modelId="{441137E5-4EBF-485D-9395-654500564916}" type="presOf" srcId="{30D63D36-2543-4A80-B0E3-2A1AACC8D8AA}" destId="{F618F934-5411-43C7-AC6E-90D6EED6ABCB}" srcOrd="0" destOrd="0" presId="urn:microsoft.com/office/officeart/2005/8/layout/matrix1"/>
    <dgm:cxn modelId="{920A8AE7-1D02-4507-9238-9466B5628C64}" type="presOf" srcId="{30D63D36-2543-4A80-B0E3-2A1AACC8D8AA}" destId="{20927E85-11BE-4822-B14F-E79B4A0548EE}" srcOrd="1" destOrd="0" presId="urn:microsoft.com/office/officeart/2005/8/layout/matrix1"/>
    <dgm:cxn modelId="{91DC7319-B300-4F32-A0C1-CCD5AECCBB9E}" type="presOf" srcId="{F031E0F1-7C19-4207-BB81-EE2CA6DCB14A}" destId="{E2A46C90-8F81-4998-B802-42C2F9980689}" srcOrd="0" destOrd="0" presId="urn:microsoft.com/office/officeart/2005/8/layout/matrix1"/>
    <dgm:cxn modelId="{75B47409-81D6-48B7-B4AC-D6CD6B2D860A}" type="presOf" srcId="{66F7913C-3074-4081-A8AA-FC844F38F9D3}" destId="{73C529FB-4543-4B58-A85D-BD1626371EBF}" srcOrd="0" destOrd="0" presId="urn:microsoft.com/office/officeart/2005/8/layout/matrix1"/>
    <dgm:cxn modelId="{11981FB8-8E16-46A3-B5AC-E5709F029C49}" type="presOf" srcId="{3C6F3958-881D-4F39-AD7A-5D68FCAFB3FB}" destId="{2CD22DEA-E529-4927-86F6-CFEE6BADD84B}" srcOrd="0" destOrd="0" presId="urn:microsoft.com/office/officeart/2005/8/layout/matrix1"/>
    <dgm:cxn modelId="{56DF8085-6CD8-4554-B4DB-0D9CE134D13E}" type="presOf" srcId="{B8FFAC71-79BE-48A8-9F86-8D68B93BA166}" destId="{20E6A730-708D-441F-878C-8C2641CE59F1}" srcOrd="0" destOrd="0" presId="urn:microsoft.com/office/officeart/2005/8/layout/matrix1"/>
    <dgm:cxn modelId="{19F96080-4A3E-4B28-AC98-618B47A2E0CE}" type="presParOf" srcId="{2CD22DEA-E529-4927-86F6-CFEE6BADD84B}" destId="{85309D05-54FC-4213-A680-CC10383B25C6}" srcOrd="0" destOrd="0" presId="urn:microsoft.com/office/officeart/2005/8/layout/matrix1"/>
    <dgm:cxn modelId="{69A2D0F6-C78E-488B-ABEA-D3170511B2CA}" type="presParOf" srcId="{85309D05-54FC-4213-A680-CC10383B25C6}" destId="{E2A46C90-8F81-4998-B802-42C2F9980689}" srcOrd="0" destOrd="0" presId="urn:microsoft.com/office/officeart/2005/8/layout/matrix1"/>
    <dgm:cxn modelId="{0DEF13E7-CB29-43D7-A337-24843C6BCF89}" type="presParOf" srcId="{85309D05-54FC-4213-A680-CC10383B25C6}" destId="{1822874C-0BB5-4688-A7BE-B19CF5CDC1A4}" srcOrd="1" destOrd="0" presId="urn:microsoft.com/office/officeart/2005/8/layout/matrix1"/>
    <dgm:cxn modelId="{52631008-36D3-4911-979B-2086828A7F86}" type="presParOf" srcId="{85309D05-54FC-4213-A680-CC10383B25C6}" destId="{F618F934-5411-43C7-AC6E-90D6EED6ABCB}" srcOrd="2" destOrd="0" presId="urn:microsoft.com/office/officeart/2005/8/layout/matrix1"/>
    <dgm:cxn modelId="{B25A4A05-21A7-4022-9E25-141428AD5DFA}" type="presParOf" srcId="{85309D05-54FC-4213-A680-CC10383B25C6}" destId="{20927E85-11BE-4822-B14F-E79B4A0548EE}" srcOrd="3" destOrd="0" presId="urn:microsoft.com/office/officeart/2005/8/layout/matrix1"/>
    <dgm:cxn modelId="{CE59FB1A-1037-4D3C-A702-C3D7CE205C74}" type="presParOf" srcId="{85309D05-54FC-4213-A680-CC10383B25C6}" destId="{5E0B4F79-A8E4-476F-BCF3-2E394831485E}" srcOrd="4" destOrd="0" presId="urn:microsoft.com/office/officeart/2005/8/layout/matrix1"/>
    <dgm:cxn modelId="{21B7F6EC-5876-4C86-BFF7-B7053D221FA0}" type="presParOf" srcId="{85309D05-54FC-4213-A680-CC10383B25C6}" destId="{D2D7F73A-C4AC-45BD-867B-100916EFC30C}" srcOrd="5" destOrd="0" presId="urn:microsoft.com/office/officeart/2005/8/layout/matrix1"/>
    <dgm:cxn modelId="{D7C0D4E8-605B-4C59-8494-8415CAE510FC}" type="presParOf" srcId="{85309D05-54FC-4213-A680-CC10383B25C6}" destId="{73C529FB-4543-4B58-A85D-BD1626371EBF}" srcOrd="6" destOrd="0" presId="urn:microsoft.com/office/officeart/2005/8/layout/matrix1"/>
    <dgm:cxn modelId="{DDC84628-FE19-49CF-90D4-5D2991491053}" type="presParOf" srcId="{85309D05-54FC-4213-A680-CC10383B25C6}" destId="{6DBFE1DE-815F-4290-9D42-3E3815C7B10C}" srcOrd="7" destOrd="0" presId="urn:microsoft.com/office/officeart/2005/8/layout/matrix1"/>
    <dgm:cxn modelId="{E528C285-52CE-42C4-B391-62B532D78D1D}" type="presParOf" srcId="{2CD22DEA-E529-4927-86F6-CFEE6BADD84B}" destId="{20E6A730-708D-441F-878C-8C2641CE59F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CA0D1-9E45-4EC9-800D-2D0AB07B8A7A}">
      <dsp:nvSpPr>
        <dsp:cNvPr id="0" name=""/>
        <dsp:cNvSpPr/>
      </dsp:nvSpPr>
      <dsp:spPr>
        <a:xfrm rot="5400000">
          <a:off x="3629230" y="-43982"/>
          <a:ext cx="1745130" cy="183310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err="1" smtClean="0">
              <a:solidFill>
                <a:srgbClr val="002060"/>
              </a:solidFill>
            </a:rPr>
            <a:t>Симво</a:t>
          </a:r>
          <a:r>
            <a:rPr lang="uk-UA" sz="2400" b="1" kern="1200" dirty="0" smtClean="0">
              <a:solidFill>
                <a:srgbClr val="002060"/>
              </a:solidFill>
            </a:rPr>
            <a:t>-ліка</a:t>
          </a:r>
          <a:endParaRPr lang="ru-RU" sz="2400" b="1" kern="1200" dirty="0">
            <a:solidFill>
              <a:srgbClr val="002060"/>
            </a:solidFill>
          </a:endParaRPr>
        </a:p>
      </dsp:txBody>
      <dsp:txXfrm rot="-5400000">
        <a:off x="3890760" y="290861"/>
        <a:ext cx="1222070" cy="1163420"/>
      </dsp:txXfrm>
    </dsp:sp>
    <dsp:sp modelId="{4BDEACC1-7008-4B7D-93BA-802AF6E11041}">
      <dsp:nvSpPr>
        <dsp:cNvPr id="0" name=""/>
        <dsp:cNvSpPr/>
      </dsp:nvSpPr>
      <dsp:spPr>
        <a:xfrm>
          <a:off x="5306999" y="351230"/>
          <a:ext cx="1947565" cy="1047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808784-F7AA-4930-94A4-A1FDE832C93A}">
      <dsp:nvSpPr>
        <dsp:cNvPr id="0" name=""/>
        <dsp:cNvSpPr/>
      </dsp:nvSpPr>
      <dsp:spPr>
        <a:xfrm rot="5400000">
          <a:off x="1989506" y="46685"/>
          <a:ext cx="1745130" cy="1656167"/>
        </a:xfrm>
        <a:prstGeom prst="hexagon">
          <a:avLst>
            <a:gd name="adj" fmla="val 25000"/>
            <a:gd name="vf" fmla="val 11547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200" b="1" kern="1200" dirty="0" smtClean="0">
              <a:solidFill>
                <a:srgbClr val="002060"/>
              </a:solidFill>
            </a:rPr>
            <a:t>Багато-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200" b="1" kern="1200" dirty="0" smtClean="0">
              <a:solidFill>
                <a:srgbClr val="002060"/>
              </a:solidFill>
            </a:rPr>
            <a:t>знач-</a:t>
          </a:r>
          <a:r>
            <a:rPr lang="uk-UA" sz="2200" b="1" kern="1200" dirty="0" err="1" smtClean="0">
              <a:solidFill>
                <a:srgbClr val="002060"/>
              </a:solidFill>
            </a:rPr>
            <a:t>ність</a:t>
          </a:r>
          <a:endParaRPr lang="ru-RU" sz="2200" b="1" kern="1200" dirty="0" smtClean="0">
            <a:solidFill>
              <a:srgbClr val="002060"/>
            </a:solidFill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 rot="-5400000">
        <a:off x="2302979" y="285645"/>
        <a:ext cx="1118183" cy="1178248"/>
      </dsp:txXfrm>
    </dsp:sp>
    <dsp:sp modelId="{619594A2-84B4-453E-B432-C3104E493FC1}">
      <dsp:nvSpPr>
        <dsp:cNvPr id="0" name=""/>
        <dsp:cNvSpPr/>
      </dsp:nvSpPr>
      <dsp:spPr>
        <a:xfrm rot="5400000">
          <a:off x="2784637" y="1481571"/>
          <a:ext cx="1745130" cy="1806308"/>
        </a:xfrm>
        <a:prstGeom prst="hexagon">
          <a:avLst>
            <a:gd name="adj" fmla="val 25000"/>
            <a:gd name="vf" fmla="val 11547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solidFill>
                <a:srgbClr val="002060"/>
              </a:solidFill>
            </a:rPr>
            <a:t>Недомовленості</a:t>
          </a:r>
          <a:endParaRPr lang="ru-RU" sz="2200" b="1" kern="1200" dirty="0">
            <a:solidFill>
              <a:srgbClr val="002060"/>
            </a:solidFill>
          </a:endParaRPr>
        </a:p>
      </dsp:txBody>
      <dsp:txXfrm rot="-5400000">
        <a:off x="3055099" y="1803015"/>
        <a:ext cx="1204206" cy="1163420"/>
      </dsp:txXfrm>
    </dsp:sp>
    <dsp:sp modelId="{1A2CA401-F4B8-43B1-BDB7-A42670680B26}">
      <dsp:nvSpPr>
        <dsp:cNvPr id="0" name=""/>
        <dsp:cNvSpPr/>
      </dsp:nvSpPr>
      <dsp:spPr>
        <a:xfrm>
          <a:off x="972095" y="1832496"/>
          <a:ext cx="1884740" cy="1047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solidFill>
                <a:srgbClr val="002060"/>
              </a:solidFill>
            </a:rPr>
            <a:t>Ознаки стилю</a:t>
          </a:r>
          <a:endParaRPr lang="ru-RU" sz="3600" b="1" kern="1200" dirty="0">
            <a:solidFill>
              <a:srgbClr val="002060"/>
            </a:solidFill>
          </a:endParaRPr>
        </a:p>
      </dsp:txBody>
      <dsp:txXfrm>
        <a:off x="972095" y="1832496"/>
        <a:ext cx="1884740" cy="1047078"/>
      </dsp:txXfrm>
    </dsp:sp>
    <dsp:sp modelId="{3E121BB3-0ADE-4343-8479-E3582377A3EE}">
      <dsp:nvSpPr>
        <dsp:cNvPr id="0" name=""/>
        <dsp:cNvSpPr/>
      </dsp:nvSpPr>
      <dsp:spPr>
        <a:xfrm rot="5400000">
          <a:off x="4445951" y="1596904"/>
          <a:ext cx="1745130" cy="1518263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b="1" kern="1200" dirty="0" smtClean="0">
              <a:solidFill>
                <a:srgbClr val="002060"/>
              </a:solidFill>
            </a:rPr>
            <a:t>Загадковість</a:t>
          </a:r>
          <a:endParaRPr lang="ru-RU" sz="2400" b="1" kern="1200" dirty="0" smtClean="0">
            <a:solidFill>
              <a:srgbClr val="002060"/>
            </a:solidFill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-5400000">
        <a:off x="4795980" y="1755420"/>
        <a:ext cx="1045071" cy="1201232"/>
      </dsp:txXfrm>
    </dsp:sp>
    <dsp:sp modelId="{AF1EF59E-3752-4844-9461-EE1CCB606D00}">
      <dsp:nvSpPr>
        <dsp:cNvPr id="0" name=""/>
        <dsp:cNvSpPr/>
      </dsp:nvSpPr>
      <dsp:spPr>
        <a:xfrm rot="5400000">
          <a:off x="3648725" y="3014459"/>
          <a:ext cx="1745130" cy="165009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002060"/>
              </a:solidFill>
            </a:rPr>
            <a:t>Натяки</a:t>
          </a:r>
          <a:endParaRPr lang="ru-RU" sz="2400" b="1" kern="1200" dirty="0">
            <a:solidFill>
              <a:srgbClr val="002060"/>
            </a:solidFill>
          </a:endParaRPr>
        </a:p>
      </dsp:txBody>
      <dsp:txXfrm rot="-5400000">
        <a:off x="3963770" y="3249876"/>
        <a:ext cx="1115040" cy="1179260"/>
      </dsp:txXfrm>
    </dsp:sp>
    <dsp:sp modelId="{7167E33C-8FEF-43E8-8889-DFEDCF0B5BDA}">
      <dsp:nvSpPr>
        <dsp:cNvPr id="0" name=""/>
        <dsp:cNvSpPr/>
      </dsp:nvSpPr>
      <dsp:spPr>
        <a:xfrm>
          <a:off x="5306999" y="3313763"/>
          <a:ext cx="1947565" cy="1047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5306999" y="3313763"/>
        <a:ext cx="1947565" cy="1047078"/>
      </dsp:txXfrm>
    </dsp:sp>
    <dsp:sp modelId="{742973AC-A811-45B1-87DD-1BBE387FF4C1}">
      <dsp:nvSpPr>
        <dsp:cNvPr id="0" name=""/>
        <dsp:cNvSpPr/>
      </dsp:nvSpPr>
      <dsp:spPr>
        <a:xfrm rot="5400000">
          <a:off x="1992543" y="3065763"/>
          <a:ext cx="1745130" cy="1518263"/>
        </a:xfrm>
        <a:prstGeom prst="hexagon">
          <a:avLst>
            <a:gd name="adj" fmla="val 25000"/>
            <a:gd name="vf" fmla="val 11547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200" b="1" kern="1200" dirty="0" err="1" smtClean="0">
              <a:solidFill>
                <a:srgbClr val="002060"/>
              </a:solidFill>
            </a:rPr>
            <a:t>Таємни</a:t>
          </a:r>
          <a:endParaRPr lang="uk-UA" sz="2200" b="1" kern="1200" dirty="0" smtClean="0">
            <a:solidFill>
              <a:srgbClr val="002060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200" b="1" kern="1200" dirty="0" err="1" smtClean="0">
              <a:solidFill>
                <a:srgbClr val="002060"/>
              </a:solidFill>
            </a:rPr>
            <a:t>чість</a:t>
          </a:r>
          <a:endParaRPr lang="ru-RU" sz="2200" b="1" kern="1200" dirty="0" smtClean="0">
            <a:solidFill>
              <a:srgbClr val="002060"/>
            </a:solidFill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-5400000">
        <a:off x="2342572" y="3224279"/>
        <a:ext cx="1045071" cy="12012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A46C90-8F81-4998-B802-42C2F9980689}">
      <dsp:nvSpPr>
        <dsp:cNvPr id="0" name=""/>
        <dsp:cNvSpPr/>
      </dsp:nvSpPr>
      <dsp:spPr>
        <a:xfrm rot="16200000">
          <a:off x="925909" y="-925909"/>
          <a:ext cx="2262981" cy="4114800"/>
        </a:xfrm>
        <a:prstGeom prst="round1Rect">
          <a:avLst/>
        </a:prstGeom>
        <a:gradFill rotWithShape="0">
          <a:gsLst>
            <a:gs pos="0">
              <a:srgbClr val="0070C0"/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i="1" kern="1200" dirty="0" smtClean="0">
              <a:solidFill>
                <a:srgbClr val="0070C0"/>
              </a:solidFill>
            </a:rPr>
            <a:t>Блават</a:t>
          </a:r>
          <a:endParaRPr lang="ru-RU" sz="3200" b="1" i="1" kern="1200" dirty="0">
            <a:solidFill>
              <a:srgbClr val="0070C0"/>
            </a:solidFill>
          </a:endParaRPr>
        </a:p>
      </dsp:txBody>
      <dsp:txXfrm rot="5400000">
        <a:off x="-1" y="1"/>
        <a:ext cx="4114800" cy="1697236"/>
      </dsp:txXfrm>
    </dsp:sp>
    <dsp:sp modelId="{F618F934-5411-43C7-AC6E-90D6EED6ABCB}">
      <dsp:nvSpPr>
        <dsp:cNvPr id="0" name=""/>
        <dsp:cNvSpPr/>
      </dsp:nvSpPr>
      <dsp:spPr>
        <a:xfrm>
          <a:off x="4114800" y="0"/>
          <a:ext cx="4114800" cy="2262981"/>
        </a:xfrm>
        <a:prstGeom prst="round1Rect">
          <a:avLst/>
        </a:prstGeom>
        <a:gradFill rotWithShape="0">
          <a:gsLst>
            <a:gs pos="0">
              <a:srgbClr val="FFFF00"/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i="1" kern="1200" dirty="0" smtClean="0">
              <a:solidFill>
                <a:srgbClr val="FFC000"/>
              </a:solidFill>
            </a:rPr>
            <a:t>Осанна</a:t>
          </a:r>
          <a:endParaRPr lang="ru-RU" sz="3200" b="1" i="1" kern="1200" dirty="0">
            <a:solidFill>
              <a:srgbClr val="FFC000"/>
            </a:solidFill>
          </a:endParaRPr>
        </a:p>
      </dsp:txBody>
      <dsp:txXfrm>
        <a:off x="4114800" y="0"/>
        <a:ext cx="4114800" cy="1697236"/>
      </dsp:txXfrm>
    </dsp:sp>
    <dsp:sp modelId="{5E0B4F79-A8E4-476F-BCF3-2E394831485E}">
      <dsp:nvSpPr>
        <dsp:cNvPr id="0" name=""/>
        <dsp:cNvSpPr/>
      </dsp:nvSpPr>
      <dsp:spPr>
        <a:xfrm rot="10800000">
          <a:off x="0" y="2262981"/>
          <a:ext cx="4114800" cy="2262981"/>
        </a:xfrm>
        <a:prstGeom prst="round1Rect">
          <a:avLst/>
        </a:prstGeom>
        <a:gradFill rotWithShape="0">
          <a:gsLst>
            <a:gs pos="0">
              <a:srgbClr val="C00000"/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i="1" kern="1200" dirty="0" smtClean="0">
              <a:solidFill>
                <a:srgbClr val="C00000"/>
              </a:solidFill>
            </a:rPr>
            <a:t>Арабески</a:t>
          </a:r>
          <a:endParaRPr lang="ru-RU" sz="3200" b="1" i="1" kern="1200" dirty="0">
            <a:solidFill>
              <a:srgbClr val="C00000"/>
            </a:solidFill>
          </a:endParaRPr>
        </a:p>
      </dsp:txBody>
      <dsp:txXfrm rot="10800000">
        <a:off x="0" y="2828726"/>
        <a:ext cx="4114800" cy="1697236"/>
      </dsp:txXfrm>
    </dsp:sp>
    <dsp:sp modelId="{73C529FB-4543-4B58-A85D-BD1626371EBF}">
      <dsp:nvSpPr>
        <dsp:cNvPr id="0" name=""/>
        <dsp:cNvSpPr/>
      </dsp:nvSpPr>
      <dsp:spPr>
        <a:xfrm rot="5400000">
          <a:off x="5040709" y="1337072"/>
          <a:ext cx="2262981" cy="4114800"/>
        </a:xfrm>
        <a:prstGeom prst="round1Rect">
          <a:avLst/>
        </a:prstGeom>
        <a:gradFill rotWithShape="0">
          <a:gsLst>
            <a:gs pos="0">
              <a:srgbClr val="7030A0"/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i="1" kern="1200" dirty="0" smtClean="0">
              <a:solidFill>
                <a:srgbClr val="7030A0"/>
              </a:solidFill>
            </a:rPr>
            <a:t>Серпанок</a:t>
          </a:r>
          <a:endParaRPr lang="ru-RU" sz="3200" b="1" i="1" kern="1200" dirty="0">
            <a:solidFill>
              <a:srgbClr val="7030A0"/>
            </a:solidFill>
          </a:endParaRPr>
        </a:p>
      </dsp:txBody>
      <dsp:txXfrm rot="-5400000">
        <a:off x="4114799" y="2828726"/>
        <a:ext cx="4114800" cy="1697236"/>
      </dsp:txXfrm>
    </dsp:sp>
    <dsp:sp modelId="{20E6A730-708D-441F-878C-8C2641CE59F1}">
      <dsp:nvSpPr>
        <dsp:cNvPr id="0" name=""/>
        <dsp:cNvSpPr/>
      </dsp:nvSpPr>
      <dsp:spPr>
        <a:xfrm>
          <a:off x="2880359" y="1697236"/>
          <a:ext cx="2468880" cy="1131490"/>
        </a:xfrm>
        <a:prstGeom prst="roundRect">
          <a:avLst/>
        </a:prstGeom>
        <a:gradFill rotWithShape="0">
          <a:gsLst>
            <a:gs pos="0">
              <a:srgbClr val="00B0F0"/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700" b="1" i="1" kern="1200" dirty="0">
            <a:solidFill>
              <a:srgbClr val="002060"/>
            </a:solidFill>
          </a:endParaRPr>
        </a:p>
      </dsp:txBody>
      <dsp:txXfrm>
        <a:off x="2935594" y="1752471"/>
        <a:ext cx="2358410" cy="1021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598935"/>
            <a:ext cx="7128792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0FB50-B045-4BFA-B7CB-1F018DB9A5E4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0786-3C0A-4188-B3EF-2EA951B8E5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993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0FB50-B045-4BFA-B7CB-1F018DB9A5E4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0786-3C0A-4188-B3EF-2EA951B8E5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958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0FB50-B045-4BFA-B7CB-1F018DB9A5E4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0786-3C0A-4188-B3EF-2EA951B8E5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115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0FB50-B045-4BFA-B7CB-1F018DB9A5E4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0786-3C0A-4188-B3EF-2EA951B8E5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004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0FB50-B045-4BFA-B7CB-1F018DB9A5E4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0786-3C0A-4188-B3EF-2EA951B8E5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496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0FB50-B045-4BFA-B7CB-1F018DB9A5E4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0786-3C0A-4188-B3EF-2EA951B8E5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841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0FB50-B045-4BFA-B7CB-1F018DB9A5E4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0786-3C0A-4188-B3EF-2EA951B8E5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678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0FB50-B045-4BFA-B7CB-1F018DB9A5E4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0786-3C0A-4188-B3EF-2EA951B8E5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071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0FB50-B045-4BFA-B7CB-1F018DB9A5E4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0786-3C0A-4188-B3EF-2EA951B8E5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202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0FB50-B045-4BFA-B7CB-1F018DB9A5E4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0786-3C0A-4188-B3EF-2EA951B8E5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603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0FB50-B045-4BFA-B7CB-1F018DB9A5E4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0786-3C0A-4188-B3EF-2EA951B8E5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009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0FB50-B045-4BFA-B7CB-1F018DB9A5E4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F0786-3C0A-4188-B3EF-2EA951B8E5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703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fif"/><Relationship Id="rId4" Type="http://schemas.openxmlformats.org/officeDocument/2006/relationships/image" Target="../media/image3.jf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4.jf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419599" cy="6858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139952" y="0"/>
            <a:ext cx="50040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36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Microsoft JhengHei UI Light" panose="020B0304030504040204" pitchFamily="34" charset="-120"/>
              </a:rPr>
              <a:t>Микола Вороний </a:t>
            </a:r>
            <a:r>
              <a:rPr lang="ru-RU" sz="3600" b="1" dirty="0">
                <a:solidFill>
                  <a:srgbClr val="002060"/>
                </a:solidFill>
                <a:latin typeface="Arial Black" panose="020B0A04020102020204" pitchFamily="34" charset="0"/>
                <a:ea typeface="Microsoft JhengHei UI Light" panose="020B0304030504040204" pitchFamily="34" charset="-120"/>
              </a:rPr>
              <a:t> </a:t>
            </a:r>
            <a:br>
              <a:rPr lang="ru-RU" sz="3600" b="1" dirty="0">
                <a:solidFill>
                  <a:srgbClr val="002060"/>
                </a:solidFill>
                <a:latin typeface="Arial Black" panose="020B0A04020102020204" pitchFamily="34" charset="0"/>
                <a:ea typeface="Microsoft JhengHei UI Light" panose="020B0304030504040204" pitchFamily="34" charset="-120"/>
              </a:rPr>
            </a:br>
            <a:r>
              <a:rPr lang="ru-RU" sz="3600" b="1" dirty="0">
                <a:solidFill>
                  <a:srgbClr val="002060"/>
                </a:solidFill>
                <a:latin typeface="Arial Black" panose="020B0A04020102020204" pitchFamily="34" charset="0"/>
                <a:ea typeface="Microsoft JhengHei UI Light" panose="020B0304030504040204" pitchFamily="34" charset="-120"/>
              </a:rPr>
              <a:t>«</a:t>
            </a:r>
            <a:r>
              <a:rPr lang="ru-RU" sz="3600" b="1" dirty="0" err="1" smtClean="0">
                <a:solidFill>
                  <a:srgbClr val="002060"/>
                </a:solidFill>
                <a:latin typeface="Arial Black" panose="020B0A04020102020204" pitchFamily="34" charset="0"/>
                <a:ea typeface="Microsoft JhengHei UI Light" panose="020B0304030504040204" pitchFamily="34" charset="-120"/>
              </a:rPr>
              <a:t>Блакитна</a:t>
            </a:r>
            <a:endParaRPr lang="ru-RU" sz="3600" b="1" dirty="0" smtClean="0">
              <a:solidFill>
                <a:srgbClr val="002060"/>
              </a:solidFill>
              <a:latin typeface="Arial Black" panose="020B0A04020102020204" pitchFamily="34" charset="0"/>
              <a:ea typeface="Microsoft JhengHei UI Light" panose="020B0304030504040204" pitchFamily="34" charset="-120"/>
            </a:endParaRPr>
          </a:p>
          <a:p>
            <a:pPr lvl="0"/>
            <a:r>
              <a:rPr lang="ru-RU" sz="36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Microsoft JhengHei UI Light" panose="020B0304030504040204" pitchFamily="34" charset="-120"/>
              </a:rPr>
              <a:t> </a:t>
            </a:r>
            <a:r>
              <a:rPr lang="ru-RU" sz="3600" b="1" dirty="0">
                <a:solidFill>
                  <a:srgbClr val="002060"/>
                </a:solidFill>
                <a:latin typeface="Arial Black" panose="020B0A04020102020204" pitchFamily="34" charset="0"/>
                <a:ea typeface="Microsoft JhengHei UI Light" panose="020B0304030504040204" pitchFamily="34" charset="-120"/>
              </a:rPr>
              <a:t>Панна»</a:t>
            </a:r>
            <a:endParaRPr lang="ru-RU" sz="36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ectangle 11"/>
          <p:cNvSpPr txBox="1">
            <a:spLocks noChangeArrowheads="1"/>
          </p:cNvSpPr>
          <p:nvPr/>
        </p:nvSpPr>
        <p:spPr>
          <a:xfrm>
            <a:off x="4800600" y="4876800"/>
            <a:ext cx="3962400" cy="1524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altLang="ru-RU" sz="2000" dirty="0" err="1" smtClean="0"/>
              <a:t>Підготувала</a:t>
            </a:r>
            <a:r>
              <a:rPr lang="ru-RU" altLang="ru-RU" sz="2000" dirty="0" smtClean="0"/>
              <a:t>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uk-UA" altLang="ru-RU" sz="2000" dirty="0" err="1" smtClean="0"/>
              <a:t>Нещадим</a:t>
            </a:r>
            <a:r>
              <a:rPr lang="uk-UA" altLang="ru-RU" sz="2000" dirty="0" smtClean="0"/>
              <a:t> А.П.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uk-UA" altLang="ru-RU" sz="2000" dirty="0" smtClean="0"/>
              <a:t>учитель української мови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uk-UA" altLang="ru-RU" sz="2000" dirty="0" smtClean="0"/>
              <a:t>та літератури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uk-UA" altLang="ru-RU" sz="2000" dirty="0" smtClean="0"/>
              <a:t>Васильківської ЗОШ І-ІІІ ст. №7</a:t>
            </a:r>
            <a:endParaRPr lang="ru-RU" altLang="ru-RU" sz="2000" dirty="0"/>
          </a:p>
        </p:txBody>
      </p:sp>
      <p:pic>
        <p:nvPicPr>
          <p:cNvPr id="6" name="muzyka-vesn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21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2132856"/>
            <a:ext cx="2990136" cy="4176464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uk-UA" sz="5000" b="1" dirty="0" smtClean="0">
                <a:solidFill>
                  <a:srgbClr val="0070C0"/>
                </a:solidFill>
              </a:rPr>
              <a:t>Віршовий розмір</a:t>
            </a:r>
            <a:r>
              <a:rPr lang="uk-UA" sz="5000" dirty="0" smtClean="0">
                <a:solidFill>
                  <a:srgbClr val="0070C0"/>
                </a:solidFill>
              </a:rPr>
              <a:t> : </a:t>
            </a:r>
          </a:p>
          <a:p>
            <a:pPr marL="0" indent="0" algn="ctr">
              <a:buNone/>
            </a:pPr>
            <a:r>
              <a:rPr lang="uk-UA" sz="5000" dirty="0" err="1">
                <a:solidFill>
                  <a:srgbClr val="002060"/>
                </a:solidFill>
              </a:rPr>
              <a:t>н</a:t>
            </a:r>
            <a:r>
              <a:rPr lang="uk-UA" sz="5000" dirty="0" err="1" smtClean="0">
                <a:solidFill>
                  <a:srgbClr val="002060"/>
                </a:solidFill>
              </a:rPr>
              <a:t>ерівностоп</a:t>
            </a:r>
            <a:r>
              <a:rPr lang="uk-UA" sz="5000" dirty="0" smtClean="0">
                <a:solidFill>
                  <a:srgbClr val="002060"/>
                </a:solidFill>
              </a:rPr>
              <a:t>-</a:t>
            </a:r>
          </a:p>
          <a:p>
            <a:pPr marL="0" indent="0" algn="ctr">
              <a:buNone/>
            </a:pPr>
            <a:r>
              <a:rPr lang="uk-UA" sz="5000" dirty="0" smtClean="0">
                <a:solidFill>
                  <a:srgbClr val="002060"/>
                </a:solidFill>
              </a:rPr>
              <a:t>ний хорей.</a:t>
            </a:r>
          </a:p>
          <a:p>
            <a:pPr marL="0" indent="0" algn="ctr">
              <a:buNone/>
            </a:pPr>
            <a:endParaRPr lang="uk-UA" sz="50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uk-UA" sz="5000" b="1" dirty="0" smtClean="0">
                <a:solidFill>
                  <a:srgbClr val="0070C0"/>
                </a:solidFill>
              </a:rPr>
              <a:t>Строфа</a:t>
            </a:r>
            <a:r>
              <a:rPr lang="uk-UA" sz="5000" dirty="0" smtClean="0">
                <a:solidFill>
                  <a:srgbClr val="0070C0"/>
                </a:solidFill>
              </a:rPr>
              <a:t>:</a:t>
            </a:r>
            <a:r>
              <a:rPr lang="uk-UA" sz="5000" dirty="0" smtClean="0">
                <a:solidFill>
                  <a:srgbClr val="00206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uk-UA" sz="5000" dirty="0" smtClean="0">
                <a:solidFill>
                  <a:srgbClr val="002060"/>
                </a:solidFill>
              </a:rPr>
              <a:t>восьмивірш </a:t>
            </a:r>
          </a:p>
          <a:p>
            <a:pPr marL="0" indent="0" algn="ctr">
              <a:buNone/>
            </a:pPr>
            <a:r>
              <a:rPr lang="uk-UA" sz="5000" dirty="0" smtClean="0">
                <a:solidFill>
                  <a:srgbClr val="002060"/>
                </a:solidFill>
              </a:rPr>
              <a:t>(октава</a:t>
            </a:r>
            <a:r>
              <a:rPr lang="uk-UA" sz="5000" dirty="0" smtClean="0">
                <a:solidFill>
                  <a:srgbClr val="002060"/>
                </a:solidFill>
              </a:rPr>
              <a:t>).</a:t>
            </a:r>
          </a:p>
          <a:p>
            <a:pPr marL="0" indent="0" algn="ctr">
              <a:buNone/>
            </a:pPr>
            <a:endParaRPr lang="uk-UA" sz="50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5000" dirty="0">
                <a:solidFill>
                  <a:srgbClr val="002060"/>
                </a:solidFill>
              </a:rPr>
              <a:t>Специфічним є </a:t>
            </a:r>
            <a:r>
              <a:rPr lang="ru-RU" sz="5000" dirty="0" err="1">
                <a:solidFill>
                  <a:srgbClr val="002060"/>
                </a:solidFill>
              </a:rPr>
              <a:t>розміщення</a:t>
            </a:r>
            <a:r>
              <a:rPr lang="ru-RU" sz="5000" dirty="0">
                <a:solidFill>
                  <a:srgbClr val="002060"/>
                </a:solidFill>
              </a:rPr>
              <a:t> </a:t>
            </a:r>
            <a:r>
              <a:rPr lang="ru-RU" sz="5000" dirty="0" err="1">
                <a:solidFill>
                  <a:srgbClr val="002060"/>
                </a:solidFill>
              </a:rPr>
              <a:t>рядків</a:t>
            </a:r>
            <a:r>
              <a:rPr lang="ru-RU" sz="5000" dirty="0">
                <a:solidFill>
                  <a:srgbClr val="002060"/>
                </a:solidFill>
              </a:rPr>
              <a:t> у строфах «</a:t>
            </a:r>
            <a:r>
              <a:rPr lang="ru-RU" sz="5000" dirty="0" err="1">
                <a:solidFill>
                  <a:srgbClr val="002060"/>
                </a:solidFill>
              </a:rPr>
              <a:t>Блакитної</a:t>
            </a:r>
            <a:r>
              <a:rPr lang="ru-RU" sz="5000" dirty="0">
                <a:solidFill>
                  <a:srgbClr val="002060"/>
                </a:solidFill>
              </a:rPr>
              <a:t> </a:t>
            </a:r>
            <a:r>
              <a:rPr lang="ru-RU" sz="5000" dirty="0" err="1">
                <a:solidFill>
                  <a:srgbClr val="002060"/>
                </a:solidFill>
              </a:rPr>
              <a:t>Панни</a:t>
            </a:r>
            <a:r>
              <a:rPr lang="ru-RU" sz="5000" dirty="0">
                <a:solidFill>
                  <a:srgbClr val="002060"/>
                </a:solidFill>
              </a:rPr>
              <a:t>» , </a:t>
            </a:r>
            <a:r>
              <a:rPr lang="ru-RU" sz="5000" dirty="0" err="1">
                <a:solidFill>
                  <a:srgbClr val="002060"/>
                </a:solidFill>
              </a:rPr>
              <a:t>що</a:t>
            </a:r>
            <a:r>
              <a:rPr lang="ru-RU" sz="5000" dirty="0">
                <a:solidFill>
                  <a:srgbClr val="002060"/>
                </a:solidFill>
              </a:rPr>
              <a:t> будить </a:t>
            </a:r>
            <a:r>
              <a:rPr lang="ru-RU" sz="5000" b="1" dirty="0" err="1">
                <a:solidFill>
                  <a:srgbClr val="0070C0"/>
                </a:solidFill>
              </a:rPr>
              <a:t>особливий</a:t>
            </a:r>
            <a:r>
              <a:rPr lang="ru-RU" sz="5000" b="1" dirty="0">
                <a:solidFill>
                  <a:srgbClr val="0070C0"/>
                </a:solidFill>
              </a:rPr>
              <a:t> </a:t>
            </a:r>
            <a:r>
              <a:rPr lang="ru-RU" sz="5000" b="1" dirty="0" err="1">
                <a:solidFill>
                  <a:srgbClr val="0070C0"/>
                </a:solidFill>
              </a:rPr>
              <a:t>темпоритм</a:t>
            </a:r>
            <a:r>
              <a:rPr lang="ru-RU" sz="5000" b="1" dirty="0">
                <a:solidFill>
                  <a:srgbClr val="0070C0"/>
                </a:solidFill>
              </a:rPr>
              <a:t>.</a:t>
            </a:r>
          </a:p>
          <a:p>
            <a:pPr marL="0" indent="0" algn="ctr">
              <a:buNone/>
            </a:pPr>
            <a:endParaRPr lang="uk-UA" sz="45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31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585934"/>
            <a:ext cx="5798491" cy="527206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8966843" cy="213285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540299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410355"/>
            <a:ext cx="446449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+mj-lt"/>
              </a:rPr>
              <a:t> </a:t>
            </a:r>
            <a:r>
              <a:rPr lang="ru-RU" sz="2400" dirty="0" err="1" smtClean="0">
                <a:solidFill>
                  <a:srgbClr val="002060"/>
                </a:solidFill>
                <a:latin typeface="+mj-lt"/>
              </a:rPr>
              <a:t>Полягає</a:t>
            </a: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+mj-lt"/>
              </a:rPr>
              <a:t>в </a:t>
            </a:r>
            <a:r>
              <a:rPr lang="ru-RU" sz="2400" dirty="0" err="1">
                <a:solidFill>
                  <a:srgbClr val="002060"/>
                </a:solidFill>
                <a:latin typeface="+mj-lt"/>
              </a:rPr>
              <a:t>розширенні</a:t>
            </a:r>
            <a:r>
              <a:rPr lang="ru-RU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+mj-lt"/>
              </a:rPr>
              <a:t>музичних</a:t>
            </a:r>
            <a:r>
              <a:rPr lang="ru-RU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+mj-lt"/>
              </a:rPr>
              <a:t>можливостей</a:t>
            </a:r>
            <a:r>
              <a:rPr lang="ru-RU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+mj-lt"/>
              </a:rPr>
              <a:t>українського</a:t>
            </a:r>
            <a:r>
              <a:rPr lang="ru-RU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+mj-lt"/>
              </a:rPr>
              <a:t>вірша</a:t>
            </a: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.</a:t>
            </a:r>
          </a:p>
          <a:p>
            <a:endParaRPr lang="ru-RU" sz="2400" b="1" dirty="0">
              <a:solidFill>
                <a:srgbClr val="002060"/>
              </a:solidFill>
              <a:latin typeface="+mj-lt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+mj-lt"/>
              </a:rPr>
              <a:t>«Я писав не так од образу, як од звуку”, — </a:t>
            </a:r>
            <a:r>
              <a:rPr lang="ru-RU" sz="2400" b="1" dirty="0" err="1">
                <a:solidFill>
                  <a:srgbClr val="002060"/>
                </a:solidFill>
                <a:latin typeface="+mj-lt"/>
              </a:rPr>
              <a:t>зазначав</a:t>
            </a:r>
            <a:r>
              <a:rPr lang="ru-RU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+mj-lt"/>
              </a:rPr>
              <a:t>він</a:t>
            </a:r>
            <a:r>
              <a:rPr lang="ru-RU" sz="2400" b="1" dirty="0">
                <a:solidFill>
                  <a:srgbClr val="002060"/>
                </a:solidFill>
                <a:latin typeface="+mj-lt"/>
              </a:rPr>
              <a:t>. </a:t>
            </a:r>
            <a:endParaRPr lang="ru-RU" sz="2400" b="1" dirty="0" smtClean="0">
              <a:solidFill>
                <a:srgbClr val="002060"/>
              </a:solidFill>
              <a:latin typeface="+mj-lt"/>
            </a:endParaRPr>
          </a:p>
          <a:p>
            <a:endParaRPr lang="ru-RU" sz="2400" dirty="0" smtClean="0">
              <a:solidFill>
                <a:srgbClr val="002060"/>
              </a:solidFill>
              <a:latin typeface="+mj-lt"/>
            </a:endParaRPr>
          </a:p>
          <a:p>
            <a:r>
              <a:rPr lang="ru-RU" sz="2400" dirty="0" err="1" smtClean="0">
                <a:solidFill>
                  <a:srgbClr val="002060"/>
                </a:solidFill>
                <a:latin typeface="+mj-lt"/>
              </a:rPr>
              <a:t>Джерелом</a:t>
            </a: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+mj-lt"/>
              </a:rPr>
              <a:t>його</a:t>
            </a:r>
            <a:r>
              <a:rPr lang="ru-RU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+mj-lt"/>
              </a:rPr>
              <a:t>поезії</a:t>
            </a:r>
            <a:r>
              <a:rPr lang="ru-RU" sz="2400" dirty="0">
                <a:solidFill>
                  <a:srgbClr val="002060"/>
                </a:solidFill>
                <a:latin typeface="+mj-lt"/>
              </a:rPr>
              <a:t> є мелос, </a:t>
            </a:r>
            <a:r>
              <a:rPr lang="ru-RU" sz="2400" dirty="0" err="1">
                <a:solidFill>
                  <a:srgbClr val="002060"/>
                </a:solidFill>
                <a:latin typeface="+mj-lt"/>
              </a:rPr>
              <a:t>мелодія</a:t>
            </a:r>
            <a:r>
              <a:rPr lang="ru-RU" sz="2400" dirty="0">
                <a:solidFill>
                  <a:srgbClr val="002060"/>
                </a:solidFill>
                <a:latin typeface="+mj-lt"/>
              </a:rPr>
              <a:t>. </a:t>
            </a: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А звук </a:t>
            </a:r>
            <a:r>
              <a:rPr lang="ru-RU" sz="2400" dirty="0">
                <a:solidFill>
                  <a:srgbClr val="002060"/>
                </a:solidFill>
                <a:latin typeface="+mj-lt"/>
              </a:rPr>
              <a:t>для </a:t>
            </a:r>
            <a:r>
              <a:rPr lang="ru-RU" sz="2400" dirty="0" err="1">
                <a:solidFill>
                  <a:srgbClr val="002060"/>
                </a:solidFill>
                <a:latin typeface="+mj-lt"/>
              </a:rPr>
              <a:t>символістів</a:t>
            </a:r>
            <a:r>
              <a:rPr lang="ru-RU" sz="2400" dirty="0">
                <a:solidFill>
                  <a:srgbClr val="002060"/>
                </a:solidFill>
                <a:latin typeface="+mj-lt"/>
              </a:rPr>
              <a:t> — </a:t>
            </a:r>
            <a:r>
              <a:rPr lang="ru-RU" sz="2400" dirty="0" err="1">
                <a:solidFill>
                  <a:srgbClr val="002060"/>
                </a:solidFill>
                <a:latin typeface="+mj-lt"/>
              </a:rPr>
              <a:t>понад</a:t>
            </a:r>
            <a:r>
              <a:rPr lang="ru-RU" sz="2400" dirty="0">
                <a:solidFill>
                  <a:srgbClr val="002060"/>
                </a:solidFill>
                <a:latin typeface="+mj-lt"/>
              </a:rPr>
              <a:t> усе. </a:t>
            </a:r>
            <a:endParaRPr lang="ru-RU" sz="2400" dirty="0" smtClean="0">
              <a:solidFill>
                <a:srgbClr val="002060"/>
              </a:solidFill>
              <a:latin typeface="+mj-lt"/>
            </a:endParaRPr>
          </a:p>
          <a:p>
            <a:endParaRPr lang="ru-RU" sz="2400" dirty="0">
              <a:solidFill>
                <a:srgbClr val="002060"/>
              </a:solidFill>
              <a:latin typeface="+mj-lt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351909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rgbClr val="002060"/>
                </a:solidFill>
                <a:latin typeface="+mj-lt"/>
              </a:rPr>
              <a:t>Новаторство </a:t>
            </a:r>
            <a:r>
              <a:rPr lang="ru-RU" sz="3600" b="1" i="1" dirty="0" err="1" smtClean="0">
                <a:solidFill>
                  <a:srgbClr val="002060"/>
                </a:solidFill>
                <a:latin typeface="+mj-lt"/>
              </a:rPr>
              <a:t>Миколи</a:t>
            </a:r>
            <a:r>
              <a:rPr lang="ru-RU" sz="3600" b="1" i="1" dirty="0" smtClean="0">
                <a:solidFill>
                  <a:srgbClr val="002060"/>
                </a:solidFill>
                <a:latin typeface="+mj-lt"/>
              </a:rPr>
              <a:t> Вороного</a:t>
            </a:r>
            <a:endParaRPr lang="ru-RU" sz="3600" i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998240"/>
            <a:ext cx="4464496" cy="535044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684684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Образи</a:t>
            </a:r>
            <a:r>
              <a:rPr lang="ru-RU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4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поезії</a:t>
            </a:r>
            <a:r>
              <a:rPr lang="ru-RU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звукові</a:t>
            </a:r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зорові</a:t>
            </a:r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запахові</a:t>
            </a:r>
            <a:endParaRPr lang="ru-RU" sz="4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485" y="1417638"/>
            <a:ext cx="3105010" cy="496369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17" y="1700808"/>
            <a:ext cx="2689594" cy="247596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17" y="4179699"/>
            <a:ext cx="2592289" cy="241758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011" y="4271229"/>
            <a:ext cx="2901977" cy="223452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242" y="1755881"/>
            <a:ext cx="2628012" cy="242088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600465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b="1" i="1" dirty="0">
                <a:solidFill>
                  <a:srgbClr val="002060"/>
                </a:solidFill>
              </a:rPr>
              <a:t>Словникова робота</a:t>
            </a:r>
            <a:endParaRPr lang="ru-RU" i="1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717902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450" y="2852936"/>
            <a:ext cx="2705100" cy="168592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00839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softEdge rad="12700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5" name="Прямоугольник 4"/>
          <p:cNvSpPr/>
          <p:nvPr/>
        </p:nvSpPr>
        <p:spPr>
          <a:xfrm>
            <a:off x="251520" y="214290"/>
            <a:ext cx="8749636" cy="83099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   </a:t>
            </a:r>
            <a:endParaRPr lang="ru-RU" sz="4800" b="1" i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1700808"/>
            <a:ext cx="7885540" cy="413036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200" b="1" i="1" dirty="0" smtClean="0">
                <a:solidFill>
                  <a:srgbClr val="002060"/>
                </a:solidFill>
              </a:rPr>
              <a:t>«</a:t>
            </a:r>
            <a:r>
              <a:rPr lang="ru-RU" sz="3200" b="1" i="1" dirty="0" err="1" smtClean="0">
                <a:solidFill>
                  <a:srgbClr val="002060"/>
                </a:solidFill>
              </a:rPr>
              <a:t>Поетичні</a:t>
            </a:r>
            <a:r>
              <a:rPr lang="ru-RU" sz="3200" b="1" i="1" dirty="0" smtClean="0">
                <a:solidFill>
                  <a:srgbClr val="002060"/>
                </a:solidFill>
              </a:rPr>
              <a:t> </a:t>
            </a:r>
            <a:r>
              <a:rPr lang="ru-RU" sz="3200" b="1" i="1" dirty="0">
                <a:solidFill>
                  <a:srgbClr val="002060"/>
                </a:solidFill>
              </a:rPr>
              <a:t>твори </a:t>
            </a:r>
            <a:r>
              <a:rPr lang="ru-RU" sz="3200" b="1" i="1" dirty="0" smtClean="0">
                <a:solidFill>
                  <a:srgbClr val="002060"/>
                </a:solidFill>
              </a:rPr>
              <a:t>Вороного </a:t>
            </a:r>
            <a:r>
              <a:rPr lang="ru-RU" sz="3200" b="1" i="1" dirty="0" err="1">
                <a:solidFill>
                  <a:srgbClr val="002060"/>
                </a:solidFill>
              </a:rPr>
              <a:t>справді</a:t>
            </a:r>
            <a:r>
              <a:rPr lang="ru-RU" sz="3200" b="1" i="1" dirty="0">
                <a:solidFill>
                  <a:srgbClr val="002060"/>
                </a:solidFill>
              </a:rPr>
              <a:t> часто </a:t>
            </a:r>
            <a:r>
              <a:rPr lang="ru-RU" sz="3200" b="1" i="1" dirty="0" err="1">
                <a:solidFill>
                  <a:srgbClr val="002060"/>
                </a:solidFill>
              </a:rPr>
              <a:t>бездоганні</a:t>
            </a:r>
            <a:r>
              <a:rPr lang="ru-RU" sz="3200" b="1" i="1" dirty="0">
                <a:solidFill>
                  <a:srgbClr val="002060"/>
                </a:solidFill>
              </a:rPr>
              <a:t>: легкий, </a:t>
            </a:r>
            <a:r>
              <a:rPr lang="ru-RU" sz="3200" b="1" i="1" dirty="0" err="1">
                <a:solidFill>
                  <a:srgbClr val="002060"/>
                </a:solidFill>
              </a:rPr>
              <a:t>чистий</a:t>
            </a:r>
            <a:r>
              <a:rPr lang="ru-RU" sz="3200" b="1" i="1" dirty="0">
                <a:solidFill>
                  <a:srgbClr val="002060"/>
                </a:solidFill>
              </a:rPr>
              <a:t>, </a:t>
            </a:r>
            <a:r>
              <a:rPr lang="ru-RU" sz="3200" b="1" i="1" dirty="0" err="1">
                <a:solidFill>
                  <a:srgbClr val="002060"/>
                </a:solidFill>
              </a:rPr>
              <a:t>музикальний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вірш</a:t>
            </a:r>
            <a:r>
              <a:rPr lang="ru-RU" sz="3200" b="1" i="1" dirty="0">
                <a:solidFill>
                  <a:srgbClr val="002060"/>
                </a:solidFill>
              </a:rPr>
              <a:t> служить </a:t>
            </a:r>
            <a:r>
              <a:rPr lang="ru-RU" sz="3200" b="1" i="1" dirty="0" err="1">
                <a:solidFill>
                  <a:srgbClr val="002060"/>
                </a:solidFill>
              </a:rPr>
              <a:t>окрасою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навіть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іноді</a:t>
            </a:r>
            <a:r>
              <a:rPr lang="ru-RU" sz="3200" b="1" i="1" dirty="0">
                <a:solidFill>
                  <a:srgbClr val="002060"/>
                </a:solidFill>
              </a:rPr>
              <a:t> банальному </a:t>
            </a:r>
            <a:r>
              <a:rPr lang="ru-RU" sz="3200" b="1" i="1" dirty="0" err="1">
                <a:solidFill>
                  <a:srgbClr val="002060"/>
                </a:solidFill>
              </a:rPr>
              <a:t>змістові</a:t>
            </a:r>
            <a:r>
              <a:rPr lang="ru-RU" sz="3200" b="1" i="1" dirty="0">
                <a:solidFill>
                  <a:srgbClr val="002060"/>
                </a:solidFill>
              </a:rPr>
              <a:t>. Автор – </a:t>
            </a:r>
            <a:r>
              <a:rPr lang="ru-RU" sz="3200" b="1" i="1" dirty="0" err="1">
                <a:solidFill>
                  <a:srgbClr val="002060"/>
                </a:solidFill>
              </a:rPr>
              <a:t>співець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ідеалів</a:t>
            </a:r>
            <a:r>
              <a:rPr lang="ru-RU" sz="3200" b="1" i="1" dirty="0">
                <a:solidFill>
                  <a:srgbClr val="002060"/>
                </a:solidFill>
              </a:rPr>
              <a:t>, тих </a:t>
            </a:r>
            <a:r>
              <a:rPr lang="ru-RU" sz="3200" b="1" i="1" dirty="0" err="1">
                <a:solidFill>
                  <a:srgbClr val="002060"/>
                </a:solidFill>
              </a:rPr>
              <a:t>недосяжних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високостей</a:t>
            </a:r>
            <a:r>
              <a:rPr lang="ru-RU" sz="3200" b="1" i="1" dirty="0">
                <a:solidFill>
                  <a:srgbClr val="002060"/>
                </a:solidFill>
              </a:rPr>
              <a:t>, </a:t>
            </a:r>
            <a:r>
              <a:rPr lang="ru-RU" sz="3200" b="1" i="1" dirty="0" err="1">
                <a:solidFill>
                  <a:srgbClr val="002060"/>
                </a:solidFill>
              </a:rPr>
              <a:t>яких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прагне</a:t>
            </a:r>
            <a:r>
              <a:rPr lang="ru-RU" sz="3200" b="1" i="1" dirty="0">
                <a:solidFill>
                  <a:srgbClr val="002060"/>
                </a:solidFill>
              </a:rPr>
              <a:t> душа </a:t>
            </a:r>
            <a:r>
              <a:rPr lang="ru-RU" sz="3200" b="1" i="1" dirty="0" err="1">
                <a:solidFill>
                  <a:srgbClr val="002060"/>
                </a:solidFill>
              </a:rPr>
              <a:t>людська</a:t>
            </a:r>
            <a:r>
              <a:rPr lang="ru-RU" sz="3200" b="1" i="1" dirty="0">
                <a:solidFill>
                  <a:srgbClr val="002060"/>
                </a:solidFill>
              </a:rPr>
              <a:t>, і разом </a:t>
            </a:r>
            <a:r>
              <a:rPr lang="ru-RU" sz="3200" b="1" i="1" dirty="0" err="1">
                <a:solidFill>
                  <a:srgbClr val="002060"/>
                </a:solidFill>
              </a:rPr>
              <a:t>співець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</a:rPr>
              <a:t>серця</a:t>
            </a:r>
            <a:r>
              <a:rPr lang="ru-RU" sz="3200" b="1" i="1" dirty="0" smtClean="0">
                <a:solidFill>
                  <a:srgbClr val="002060"/>
                </a:solidFill>
              </a:rPr>
              <a:t>…»</a:t>
            </a:r>
          </a:p>
          <a:p>
            <a:pPr lvl="0" algn="r">
              <a:spcBef>
                <a:spcPct val="20000"/>
              </a:spcBef>
            </a:pPr>
            <a:r>
              <a:rPr lang="uk-UA" sz="3200" b="1" i="1" dirty="0" smtClean="0">
                <a:solidFill>
                  <a:srgbClr val="002060"/>
                </a:solidFill>
              </a:rPr>
              <a:t>Сергій Єфремов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51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uk-UA" b="1" i="1" dirty="0" smtClean="0">
                <a:solidFill>
                  <a:srgbClr val="002060"/>
                </a:solidFill>
              </a:rPr>
              <a:t>Дякую за увагу!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17638"/>
            <a:ext cx="8928992" cy="5333598"/>
          </a:xfr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64523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00808"/>
            <a:ext cx="396329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67708"/>
            <a:ext cx="3991347" cy="48768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08929" y="2336393"/>
            <a:ext cx="43924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ru-RU" sz="2800" b="1" i="1" dirty="0" smtClean="0">
                <a:solidFill>
                  <a:srgbClr val="002060"/>
                </a:solidFill>
              </a:rPr>
              <a:t>«Мій </a:t>
            </a:r>
            <a:r>
              <a:rPr lang="uk-UA" altLang="ru-RU" sz="2800" b="1" i="1" dirty="0">
                <a:solidFill>
                  <a:srgbClr val="002060"/>
                </a:solidFill>
              </a:rPr>
              <a:t>друже! Я красу люблю</a:t>
            </a:r>
            <a:endParaRPr lang="ru-RU" altLang="ru-RU" sz="2800" b="1" i="1" dirty="0">
              <a:solidFill>
                <a:srgbClr val="002060"/>
              </a:solidFill>
            </a:endParaRPr>
          </a:p>
          <a:p>
            <a:pPr algn="ctr"/>
            <a:r>
              <a:rPr lang="uk-UA" altLang="ru-RU" sz="2800" b="1" i="1" dirty="0">
                <a:solidFill>
                  <a:srgbClr val="002060"/>
                </a:solidFill>
              </a:rPr>
              <a:t>І з кожної хвилини</a:t>
            </a:r>
            <a:endParaRPr lang="ru-RU" altLang="ru-RU" sz="2800" b="1" i="1" dirty="0">
              <a:solidFill>
                <a:srgbClr val="002060"/>
              </a:solidFill>
            </a:endParaRPr>
          </a:p>
          <a:p>
            <a:pPr algn="ctr"/>
            <a:r>
              <a:rPr lang="uk-UA" altLang="ru-RU" sz="2800" b="1" i="1" dirty="0">
                <a:solidFill>
                  <a:srgbClr val="002060"/>
                </a:solidFill>
              </a:rPr>
              <a:t>Собі ілюзію роблю,</a:t>
            </a:r>
            <a:endParaRPr lang="ru-RU" altLang="ru-RU" sz="2800" b="1" i="1" dirty="0">
              <a:solidFill>
                <a:srgbClr val="002060"/>
              </a:solidFill>
            </a:endParaRPr>
          </a:p>
          <a:p>
            <a:pPr algn="ctr"/>
            <a:r>
              <a:rPr lang="uk-UA" altLang="ru-RU" sz="2800" b="1" i="1" dirty="0">
                <a:solidFill>
                  <a:srgbClr val="002060"/>
                </a:solidFill>
              </a:rPr>
              <a:t>Бо в тій хвилинності ловлю</a:t>
            </a:r>
            <a:endParaRPr lang="ru-RU" altLang="ru-RU" sz="2800" b="1" i="1" dirty="0">
              <a:solidFill>
                <a:srgbClr val="002060"/>
              </a:solidFill>
            </a:endParaRPr>
          </a:p>
          <a:p>
            <a:pPr algn="ctr"/>
            <a:r>
              <a:rPr lang="uk-UA" altLang="ru-RU" sz="2800" b="1" i="1" dirty="0">
                <a:solidFill>
                  <a:srgbClr val="002060"/>
                </a:solidFill>
              </a:rPr>
              <a:t>Я щастя </a:t>
            </a:r>
            <a:r>
              <a:rPr lang="uk-UA" altLang="ru-RU" sz="2800" b="1" i="1" dirty="0" err="1" smtClean="0">
                <a:solidFill>
                  <a:srgbClr val="002060"/>
                </a:solidFill>
              </a:rPr>
              <a:t>одробини</a:t>
            </a:r>
            <a:r>
              <a:rPr lang="uk-UA" altLang="ru-RU" sz="2800" b="1" i="1" dirty="0" smtClean="0">
                <a:solidFill>
                  <a:srgbClr val="002060"/>
                </a:solidFill>
              </a:rPr>
              <a:t>».</a:t>
            </a:r>
            <a:endParaRPr lang="uk-UA" altLang="ru-RU" sz="2800" b="1" i="1" dirty="0">
              <a:solidFill>
                <a:srgbClr val="002060"/>
              </a:solidFill>
            </a:endParaRPr>
          </a:p>
          <a:p>
            <a:pPr algn="r"/>
            <a:r>
              <a:rPr lang="uk-UA" altLang="ru-RU" sz="2800" b="1" i="1" dirty="0">
                <a:solidFill>
                  <a:srgbClr val="002060"/>
                </a:solidFill>
              </a:rPr>
              <a:t>(</a:t>
            </a:r>
            <a:r>
              <a:rPr lang="uk-UA" altLang="ru-RU" sz="2800" b="1" i="1" dirty="0" err="1">
                <a:solidFill>
                  <a:srgbClr val="002060"/>
                </a:solidFill>
              </a:rPr>
              <a:t>М.Вороний</a:t>
            </a:r>
            <a:r>
              <a:rPr lang="uk-UA" altLang="ru-RU" sz="2800" b="1" i="1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880828" y="134171"/>
            <a:ext cx="5238328" cy="129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4000" b="1" dirty="0">
                <a:solidFill>
                  <a:srgbClr val="002060"/>
                </a:solidFill>
                <a:latin typeface="Verdana" panose="020B0604030504040204" pitchFamily="34" charset="0"/>
                <a:cs typeface="Arial"/>
              </a:rPr>
              <a:t>Микола Вороний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uk-UA" altLang="ru-RU" sz="3200" b="1" dirty="0">
                <a:solidFill>
                  <a:srgbClr val="002060"/>
                </a:solidFill>
                <a:latin typeface="Verdana" panose="020B0604030504040204" pitchFamily="34" charset="0"/>
                <a:cs typeface="Arial"/>
              </a:rPr>
              <a:t>1871 - 1938</a:t>
            </a:r>
            <a:endParaRPr lang="ru-RU" altLang="ru-RU" sz="3200" b="1" dirty="0">
              <a:solidFill>
                <a:srgbClr val="002060"/>
              </a:solidFill>
              <a:latin typeface="Verdana" panose="020B060403050404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5433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softEdge rad="12700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5" name="Прямоугольник 4"/>
          <p:cNvSpPr/>
          <p:nvPr/>
        </p:nvSpPr>
        <p:spPr>
          <a:xfrm>
            <a:off x="251520" y="214290"/>
            <a:ext cx="8749636" cy="230832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   </a:t>
            </a:r>
            <a:r>
              <a:rPr lang="uk-UA" sz="4800" b="1" i="1" dirty="0" smtClean="0">
                <a:solidFill>
                  <a:srgbClr val="002060"/>
                </a:solidFill>
              </a:rPr>
              <a:t>Літературний критик Сергій Єфремов писав про </a:t>
            </a:r>
            <a:r>
              <a:rPr lang="uk-UA" sz="4800" b="1" i="1" dirty="0" err="1" smtClean="0">
                <a:solidFill>
                  <a:srgbClr val="002060"/>
                </a:solidFill>
              </a:rPr>
              <a:t>М.Вороного</a:t>
            </a:r>
            <a:r>
              <a:rPr lang="uk-UA" sz="4800" b="1" i="1" dirty="0" smtClean="0">
                <a:solidFill>
                  <a:srgbClr val="002060"/>
                </a:solidFill>
              </a:rPr>
              <a:t>:</a:t>
            </a:r>
            <a:endParaRPr lang="ru-RU" sz="4800" b="1" i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64088" y="1700808"/>
            <a:ext cx="3637068" cy="328089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uk-UA" sz="2800" b="1" i="1" dirty="0" smtClean="0">
                <a:solidFill>
                  <a:srgbClr val="002060"/>
                </a:solidFill>
              </a:rPr>
              <a:t>«</a:t>
            </a:r>
            <a:r>
              <a:rPr lang="uk-UA" sz="2800" b="1" i="1" dirty="0">
                <a:solidFill>
                  <a:srgbClr val="002060"/>
                </a:solidFill>
              </a:rPr>
              <a:t>Зразок поета-естета,  що найбільше кохається у формі поезії </a:t>
            </a:r>
            <a:r>
              <a:rPr lang="uk-UA" sz="2800" b="1" i="1" dirty="0" smtClean="0">
                <a:solidFill>
                  <a:srgbClr val="002060"/>
                </a:solidFill>
              </a:rPr>
              <a:t>–</a:t>
            </a:r>
          </a:p>
          <a:p>
            <a:pPr lvl="0">
              <a:spcBef>
                <a:spcPct val="20000"/>
              </a:spcBef>
            </a:pPr>
            <a:r>
              <a:rPr lang="uk-UA" sz="2800" b="1" i="1" dirty="0" smtClean="0">
                <a:solidFill>
                  <a:srgbClr val="002060"/>
                </a:solidFill>
              </a:rPr>
              <a:t> </a:t>
            </a:r>
            <a:r>
              <a:rPr lang="uk-UA" sz="2800" b="1" i="1" dirty="0">
                <a:solidFill>
                  <a:srgbClr val="002060"/>
                </a:solidFill>
              </a:rPr>
              <a:t>жрець краси, </a:t>
            </a:r>
            <a:endParaRPr lang="uk-UA" sz="2800" b="1" i="1" dirty="0" smtClean="0">
              <a:solidFill>
                <a:srgbClr val="002060"/>
              </a:solidFill>
            </a:endParaRPr>
          </a:p>
          <a:p>
            <a:pPr lvl="0">
              <a:spcBef>
                <a:spcPct val="20000"/>
              </a:spcBef>
            </a:pPr>
            <a:r>
              <a:rPr lang="uk-UA" sz="2800" b="1" i="1" dirty="0" smtClean="0">
                <a:solidFill>
                  <a:srgbClr val="002060"/>
                </a:solidFill>
              </a:rPr>
              <a:t>пурист </a:t>
            </a:r>
            <a:r>
              <a:rPr lang="uk-UA" sz="2800" b="1" i="1" dirty="0">
                <a:solidFill>
                  <a:srgbClr val="002060"/>
                </a:solidFill>
              </a:rPr>
              <a:t>художнього слова”.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480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90048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sz="2800" dirty="0" smtClean="0"/>
          </a:p>
          <a:p>
            <a:pPr marL="0" indent="0">
              <a:buNone/>
            </a:pPr>
            <a:r>
              <a:rPr lang="uk-UA" sz="3000" i="1" dirty="0" smtClean="0">
                <a:solidFill>
                  <a:srgbClr val="002060"/>
                </a:solidFill>
              </a:rPr>
              <a:t>Микола Вороний склав величний гімн весняній красі і природі,  життю як джерелу творчої енергії</a:t>
            </a:r>
            <a:endParaRPr lang="ru-RU" sz="3000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42852"/>
            <a:ext cx="90011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b="1" i="1" dirty="0" smtClean="0">
                <a:solidFill>
                  <a:srgbClr val="002060"/>
                </a:solidFill>
              </a:rPr>
              <a:t>«Блакитна Панна» - </a:t>
            </a:r>
            <a:r>
              <a:rPr lang="uk-UA" sz="4800" b="1" i="1" dirty="0" err="1" smtClean="0">
                <a:solidFill>
                  <a:srgbClr val="002060"/>
                </a:solidFill>
              </a:rPr>
              <a:t>узірець</a:t>
            </a:r>
            <a:r>
              <a:rPr lang="uk-UA" sz="4800" b="1" i="1" dirty="0" smtClean="0">
                <a:solidFill>
                  <a:srgbClr val="002060"/>
                </a:solidFill>
              </a:rPr>
              <a:t> </a:t>
            </a:r>
            <a:r>
              <a:rPr lang="uk-UA" sz="4800" b="1" i="1" dirty="0" err="1" smtClean="0">
                <a:solidFill>
                  <a:srgbClr val="002060"/>
                </a:solidFill>
              </a:rPr>
              <a:t>інтимно</a:t>
            </a:r>
            <a:r>
              <a:rPr lang="uk-UA" sz="4800" b="1" i="1" dirty="0" smtClean="0">
                <a:solidFill>
                  <a:srgbClr val="002060"/>
                </a:solidFill>
              </a:rPr>
              <a:t>-пейзажної лірики .</a:t>
            </a:r>
            <a:endParaRPr lang="ru-RU" sz="4800" b="1" i="1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716568"/>
            <a:ext cx="4968552" cy="5141431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221496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188624" y="1844824"/>
            <a:ext cx="129614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Микола Вороний: «Я писав не так од образу, як од звуку. І </a:t>
            </a:r>
            <a:r>
              <a:rPr lang="ru-RU" dirty="0" err="1" smtClean="0"/>
              <a:t>дсно</a:t>
            </a:r>
            <a:r>
              <a:rPr lang="ru-RU" dirty="0"/>
              <a:t>, мелос, </a:t>
            </a:r>
            <a:r>
              <a:rPr lang="ru-RU" dirty="0" err="1"/>
              <a:t>спершу</a:t>
            </a:r>
            <a:r>
              <a:rPr lang="ru-RU" dirty="0"/>
              <a:t> </a:t>
            </a:r>
            <a:r>
              <a:rPr lang="ru-RU" dirty="0" err="1"/>
              <a:t>примітивний</a:t>
            </a:r>
            <a:r>
              <a:rPr lang="ru-RU" dirty="0"/>
              <a:t>, а </a:t>
            </a:r>
            <a:r>
              <a:rPr lang="ru-RU" dirty="0" err="1"/>
              <a:t>далі</a:t>
            </a:r>
            <a:r>
              <a:rPr lang="ru-RU" dirty="0"/>
              <a:t> </a:t>
            </a:r>
            <a:r>
              <a:rPr lang="ru-RU" dirty="0" err="1"/>
              <a:t>технічно</a:t>
            </a:r>
            <a:r>
              <a:rPr lang="ru-RU" dirty="0"/>
              <a:t> все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ускладнений</a:t>
            </a:r>
            <a:r>
              <a:rPr lang="ru-RU" dirty="0"/>
              <a:t>,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джерелом</a:t>
            </a:r>
            <a:r>
              <a:rPr lang="ru-RU" dirty="0"/>
              <a:t> </a:t>
            </a:r>
            <a:r>
              <a:rPr lang="ru-RU" dirty="0" err="1"/>
              <a:t>моєїпісні-вірша</a:t>
            </a:r>
            <a:r>
              <a:rPr lang="ru-RU" dirty="0"/>
              <a:t>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16632"/>
            <a:ext cx="9036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4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Символізм – </a:t>
            </a:r>
            <a:r>
              <a:rPr lang="uk-UA" altLang="ru-RU" sz="32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літературно-мистецька течія</a:t>
            </a:r>
            <a:endParaRPr lang="uk-UA" altLang="ru-RU" sz="32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053674836"/>
              </p:ext>
            </p:extLst>
          </p:nvPr>
        </p:nvGraphicFramePr>
        <p:xfrm>
          <a:off x="593812" y="1412776"/>
          <a:ext cx="8226660" cy="471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503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4534794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b="1" i="1" dirty="0" smtClean="0">
                <a:solidFill>
                  <a:srgbClr val="002060"/>
                </a:solidFill>
              </a:rPr>
              <a:t>Рік створення </a:t>
            </a:r>
            <a:r>
              <a:rPr lang="uk-UA" sz="2800" i="1" dirty="0" smtClean="0">
                <a:solidFill>
                  <a:srgbClr val="002060"/>
                </a:solidFill>
              </a:rPr>
              <a:t>- 1912р.</a:t>
            </a:r>
          </a:p>
          <a:p>
            <a:pPr marL="0" indent="0">
              <a:buNone/>
            </a:pPr>
            <a:r>
              <a:rPr lang="uk-UA" sz="2800" b="1" i="1" dirty="0" smtClean="0">
                <a:solidFill>
                  <a:srgbClr val="002060"/>
                </a:solidFill>
              </a:rPr>
              <a:t>Збірка </a:t>
            </a:r>
            <a:r>
              <a:rPr lang="uk-UA" sz="2800" i="1" dirty="0" smtClean="0">
                <a:solidFill>
                  <a:srgbClr val="002060"/>
                </a:solidFill>
              </a:rPr>
              <a:t>- «Гротески».</a:t>
            </a:r>
          </a:p>
          <a:p>
            <a:pPr marL="0" indent="0">
              <a:buNone/>
            </a:pPr>
            <a:r>
              <a:rPr lang="uk-UA" sz="2800" b="1" i="1" dirty="0" smtClean="0">
                <a:solidFill>
                  <a:srgbClr val="002060"/>
                </a:solidFill>
              </a:rPr>
              <a:t>Напрям</a:t>
            </a:r>
            <a:r>
              <a:rPr lang="uk-UA" sz="2800" i="1" dirty="0" smtClean="0">
                <a:solidFill>
                  <a:srgbClr val="002060"/>
                </a:solidFill>
              </a:rPr>
              <a:t> - модернізм .</a:t>
            </a:r>
          </a:p>
          <a:p>
            <a:pPr marL="0" indent="0">
              <a:buNone/>
            </a:pPr>
            <a:r>
              <a:rPr lang="uk-UA" sz="2800" b="1" i="1" dirty="0" smtClean="0">
                <a:solidFill>
                  <a:srgbClr val="002060"/>
                </a:solidFill>
              </a:rPr>
              <a:t>Течія</a:t>
            </a:r>
            <a:r>
              <a:rPr lang="uk-UA" sz="2800" i="1" dirty="0" smtClean="0">
                <a:solidFill>
                  <a:srgbClr val="002060"/>
                </a:solidFill>
              </a:rPr>
              <a:t>  - символізм .</a:t>
            </a:r>
          </a:p>
          <a:p>
            <a:pPr marL="0" indent="0">
              <a:buNone/>
            </a:pPr>
            <a:r>
              <a:rPr lang="uk-UA" sz="2800" b="1" i="1" dirty="0" smtClean="0">
                <a:solidFill>
                  <a:srgbClr val="002060"/>
                </a:solidFill>
              </a:rPr>
              <a:t>Рід</a:t>
            </a:r>
            <a:r>
              <a:rPr lang="uk-UA" sz="2800" i="1" dirty="0" smtClean="0">
                <a:solidFill>
                  <a:srgbClr val="002060"/>
                </a:solidFill>
              </a:rPr>
              <a:t> - </a:t>
            </a:r>
            <a:r>
              <a:rPr lang="uk-UA" sz="2800" i="1" dirty="0">
                <a:solidFill>
                  <a:srgbClr val="002060"/>
                </a:solidFill>
              </a:rPr>
              <a:t>лірика. </a:t>
            </a:r>
            <a:endParaRPr lang="uk-UA" sz="2800" i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uk-UA" sz="2800" b="1" i="1" dirty="0" smtClean="0">
                <a:solidFill>
                  <a:srgbClr val="002060"/>
                </a:solidFill>
              </a:rPr>
              <a:t>Жанр </a:t>
            </a:r>
            <a:r>
              <a:rPr lang="uk-UA" sz="2800" i="1" dirty="0" smtClean="0">
                <a:solidFill>
                  <a:srgbClr val="002060"/>
                </a:solidFill>
              </a:rPr>
              <a:t>- </a:t>
            </a:r>
            <a:r>
              <a:rPr lang="uk-UA" sz="2800" i="1" dirty="0">
                <a:solidFill>
                  <a:srgbClr val="002060"/>
                </a:solidFill>
              </a:rPr>
              <a:t>ліричний вірш .</a:t>
            </a:r>
          </a:p>
          <a:p>
            <a:pPr marL="0" indent="0">
              <a:buNone/>
            </a:pPr>
            <a:r>
              <a:rPr lang="uk-UA" sz="2800" b="1" i="1" dirty="0" smtClean="0">
                <a:solidFill>
                  <a:srgbClr val="002060"/>
                </a:solidFill>
              </a:rPr>
              <a:t>Вид </a:t>
            </a:r>
            <a:r>
              <a:rPr lang="uk-UA" sz="2800" b="1" i="1" dirty="0">
                <a:solidFill>
                  <a:srgbClr val="002060"/>
                </a:solidFill>
              </a:rPr>
              <a:t>лірики </a:t>
            </a:r>
            <a:r>
              <a:rPr lang="uk-UA" sz="2800" i="1" dirty="0" smtClean="0">
                <a:solidFill>
                  <a:srgbClr val="002060"/>
                </a:solidFill>
              </a:rPr>
              <a:t>– пейзажна,  </a:t>
            </a:r>
            <a:r>
              <a:rPr lang="uk-UA" sz="2800" i="1" dirty="0" err="1" smtClean="0">
                <a:solidFill>
                  <a:srgbClr val="002060"/>
                </a:solidFill>
              </a:rPr>
              <a:t>інтимно</a:t>
            </a:r>
            <a:r>
              <a:rPr lang="uk-UA" sz="2800" i="1" dirty="0" smtClean="0">
                <a:solidFill>
                  <a:srgbClr val="002060"/>
                </a:solidFill>
              </a:rPr>
              <a:t>-пейзажна. </a:t>
            </a:r>
            <a:endParaRPr lang="uk-UA" sz="2800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600200"/>
            <a:ext cx="4968552" cy="52578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334189"/>
            <a:ext cx="82296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Поетичний</a:t>
            </a:r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 паспорт </a:t>
            </a:r>
            <a:r>
              <a:rPr lang="ru-RU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твору</a:t>
            </a:r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359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616" y="-778934"/>
            <a:ext cx="11233248" cy="852841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03648" y="2636913"/>
            <a:ext cx="64807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Тема : </a:t>
            </a:r>
            <a:r>
              <a:rPr lang="ru-RU" sz="2800" b="1" dirty="0" err="1">
                <a:solidFill>
                  <a:srgbClr val="0070C0"/>
                </a:solidFill>
              </a:rPr>
              <a:t>гармонія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природи</a:t>
            </a:r>
            <a:r>
              <a:rPr lang="ru-RU" sz="2800" b="1" dirty="0">
                <a:solidFill>
                  <a:srgbClr val="0070C0"/>
                </a:solidFill>
              </a:rPr>
              <a:t> й </a:t>
            </a:r>
            <a:r>
              <a:rPr lang="ru-RU" sz="2800" b="1" dirty="0" err="1">
                <a:solidFill>
                  <a:srgbClr val="0070C0"/>
                </a:solidFill>
              </a:rPr>
              <a:t>мистецтва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r>
              <a:rPr lang="ru-RU" sz="2800" b="1" dirty="0" smtClean="0">
                <a:solidFill>
                  <a:srgbClr val="0070C0"/>
                </a:solidFill>
              </a:rPr>
              <a:t>( </a:t>
            </a:r>
            <a:r>
              <a:rPr lang="ru-RU" sz="2800" b="1" dirty="0" smtClean="0">
                <a:solidFill>
                  <a:srgbClr val="0070C0"/>
                </a:solidFill>
              </a:rPr>
              <a:t>«</a:t>
            </a:r>
            <a:r>
              <a:rPr lang="ru-RU" sz="2800" b="1" dirty="0" err="1">
                <a:solidFill>
                  <a:srgbClr val="0070C0"/>
                </a:solidFill>
              </a:rPr>
              <a:t>М</a:t>
            </a:r>
            <a:r>
              <a:rPr lang="ru-RU" sz="2800" b="1" dirty="0" err="1" smtClean="0">
                <a:solidFill>
                  <a:srgbClr val="0070C0"/>
                </a:solidFill>
              </a:rPr>
              <a:t>ає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крилами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>
                <a:solidFill>
                  <a:srgbClr val="0070C0"/>
                </a:solidFill>
              </a:rPr>
              <a:t>Весна </a:t>
            </a:r>
            <a:r>
              <a:rPr lang="ru-RU" sz="2800" b="1" dirty="0" err="1">
                <a:solidFill>
                  <a:srgbClr val="0070C0"/>
                </a:solidFill>
              </a:rPr>
              <a:t>запашна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…»)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581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-315416"/>
            <a:ext cx="10009112" cy="734617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63688" y="2132856"/>
            <a:ext cx="59766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002060"/>
                </a:solidFill>
              </a:rPr>
              <a:t>Ідея</a:t>
            </a:r>
            <a:r>
              <a:rPr lang="ru-RU" sz="2800" i="1" dirty="0">
                <a:solidFill>
                  <a:srgbClr val="002060"/>
                </a:solidFill>
              </a:rPr>
              <a:t> : </a:t>
            </a:r>
            <a:r>
              <a:rPr lang="ru-RU" sz="2800" b="1" i="1" dirty="0" err="1">
                <a:solidFill>
                  <a:srgbClr val="0070C0"/>
                </a:solidFill>
              </a:rPr>
              <a:t>звеличення</a:t>
            </a:r>
            <a:r>
              <a:rPr lang="ru-RU" sz="2800" b="1" i="1" dirty="0">
                <a:solidFill>
                  <a:srgbClr val="0070C0"/>
                </a:solidFill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</a:rPr>
              <a:t>краси</a:t>
            </a:r>
            <a:r>
              <a:rPr lang="ru-RU" sz="2800" b="1" i="1" dirty="0">
                <a:solidFill>
                  <a:srgbClr val="0070C0"/>
                </a:solidFill>
              </a:rPr>
              <a:t> </a:t>
            </a:r>
            <a:r>
              <a:rPr lang="ru-RU" sz="2800" b="1" i="1" dirty="0" err="1" smtClean="0">
                <a:solidFill>
                  <a:srgbClr val="0070C0"/>
                </a:solidFill>
              </a:rPr>
              <a:t>природи</a:t>
            </a:r>
            <a:r>
              <a:rPr lang="ru-RU" sz="2800" b="1" i="1" dirty="0" smtClean="0">
                <a:solidFill>
                  <a:srgbClr val="0070C0"/>
                </a:solidFill>
              </a:rPr>
              <a:t>;</a:t>
            </a:r>
          </a:p>
          <a:p>
            <a:r>
              <a:rPr lang="ru-RU" sz="2800" b="1" i="1" dirty="0" err="1" smtClean="0">
                <a:solidFill>
                  <a:srgbClr val="0070C0"/>
                </a:solidFill>
              </a:rPr>
              <a:t>возвеличення</a:t>
            </a:r>
            <a:r>
              <a:rPr lang="ru-RU" sz="2800" b="1" i="1" dirty="0" smtClean="0">
                <a:solidFill>
                  <a:srgbClr val="0070C0"/>
                </a:solidFill>
              </a:rPr>
              <a:t> </a:t>
            </a:r>
            <a:r>
              <a:rPr lang="ru-RU" sz="2800" b="1" i="1" dirty="0" err="1" smtClean="0">
                <a:solidFill>
                  <a:srgbClr val="0070C0"/>
                </a:solidFill>
              </a:rPr>
              <a:t>життя</a:t>
            </a:r>
            <a:r>
              <a:rPr lang="ru-RU" sz="2800" b="1" i="1" dirty="0" smtClean="0">
                <a:solidFill>
                  <a:srgbClr val="0070C0"/>
                </a:solidFill>
              </a:rPr>
              <a:t> </a:t>
            </a:r>
            <a:r>
              <a:rPr lang="ru-RU" sz="2800" b="1" i="1" dirty="0">
                <a:solidFill>
                  <a:srgbClr val="0070C0"/>
                </a:solidFill>
              </a:rPr>
              <a:t>як </a:t>
            </a:r>
            <a:r>
              <a:rPr lang="ru-RU" sz="2800" b="1" i="1" dirty="0" err="1">
                <a:solidFill>
                  <a:srgbClr val="0070C0"/>
                </a:solidFill>
              </a:rPr>
              <a:t>джерела</a:t>
            </a:r>
            <a:r>
              <a:rPr lang="ru-RU" sz="2800" b="1" i="1" dirty="0">
                <a:solidFill>
                  <a:srgbClr val="0070C0"/>
                </a:solidFill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</a:rPr>
              <a:t>творчої</a:t>
            </a:r>
            <a:r>
              <a:rPr lang="ru-RU" sz="2800" b="1" i="1" dirty="0">
                <a:solidFill>
                  <a:srgbClr val="0070C0"/>
                </a:solidFill>
              </a:rPr>
              <a:t> </a:t>
            </a:r>
            <a:r>
              <a:rPr lang="ru-RU" sz="2800" b="1" i="1" dirty="0" err="1" smtClean="0">
                <a:solidFill>
                  <a:srgbClr val="0070C0"/>
                </a:solidFill>
              </a:rPr>
              <a:t>енергії</a:t>
            </a:r>
            <a:r>
              <a:rPr lang="ru-RU" sz="2800" b="1" i="1" dirty="0" smtClean="0">
                <a:solidFill>
                  <a:srgbClr val="0070C0"/>
                </a:solidFill>
              </a:rPr>
              <a:t> </a:t>
            </a:r>
            <a:r>
              <a:rPr lang="ru-RU" sz="2800" b="1" i="1" dirty="0" smtClean="0">
                <a:solidFill>
                  <a:srgbClr val="0070C0"/>
                </a:solidFill>
              </a:rPr>
              <a:t>(«</a:t>
            </a:r>
            <a:r>
              <a:rPr lang="ru-RU" sz="2800" b="1" i="1" dirty="0" err="1">
                <a:solidFill>
                  <a:srgbClr val="0070C0"/>
                </a:solidFill>
              </a:rPr>
              <a:t>Д</a:t>
            </a:r>
            <a:r>
              <a:rPr lang="ru-RU" sz="2800" b="1" i="1" dirty="0" err="1" smtClean="0">
                <a:solidFill>
                  <a:srgbClr val="0070C0"/>
                </a:solidFill>
              </a:rPr>
              <a:t>овгожданна</a:t>
            </a:r>
            <a:r>
              <a:rPr lang="ru-RU" sz="2800" b="1" i="1" dirty="0">
                <a:solidFill>
                  <a:srgbClr val="0070C0"/>
                </a:solidFill>
              </a:rPr>
              <a:t>, </a:t>
            </a:r>
            <a:r>
              <a:rPr lang="ru-RU" sz="2800" b="1" i="1" dirty="0" err="1">
                <a:solidFill>
                  <a:srgbClr val="0070C0"/>
                </a:solidFill>
              </a:rPr>
              <a:t>нездоланна</a:t>
            </a:r>
            <a:r>
              <a:rPr lang="ru-RU" sz="2800" b="1" i="1" dirty="0">
                <a:solidFill>
                  <a:srgbClr val="0070C0"/>
                </a:solidFill>
              </a:rPr>
              <a:t>… ось вона – </a:t>
            </a:r>
            <a:r>
              <a:rPr lang="ru-RU" sz="2800" b="1" i="1" dirty="0" err="1">
                <a:solidFill>
                  <a:srgbClr val="0070C0"/>
                </a:solidFill>
              </a:rPr>
              <a:t>Блакитна</a:t>
            </a:r>
            <a:r>
              <a:rPr lang="ru-RU" sz="2800" b="1" i="1" dirty="0">
                <a:solidFill>
                  <a:srgbClr val="0070C0"/>
                </a:solidFill>
              </a:rPr>
              <a:t> Панна!…».</a:t>
            </a:r>
          </a:p>
        </p:txBody>
      </p:sp>
    </p:spTree>
    <p:extLst>
      <p:ext uri="{BB962C8B-B14F-4D97-AF65-F5344CB8AC3E}">
        <p14:creationId xmlns:p14="http://schemas.microsoft.com/office/powerpoint/2010/main" val="388510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Художні</a:t>
            </a:r>
            <a:r>
              <a:rPr lang="ru-RU" sz="4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засоби</a:t>
            </a:r>
            <a:r>
              <a:rPr lang="ru-RU" sz="4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40" y="1417638"/>
            <a:ext cx="4982208" cy="532373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Метафора</a:t>
            </a:r>
            <a:r>
              <a:rPr lang="ru-RU" sz="2400" dirty="0" smtClean="0">
                <a:solidFill>
                  <a:srgbClr val="002060"/>
                </a:solidFill>
              </a:rPr>
              <a:t>: </a:t>
            </a:r>
            <a:r>
              <a:rPr lang="ru-RU" sz="2400" dirty="0" err="1" smtClean="0">
                <a:solidFill>
                  <a:srgbClr val="002060"/>
                </a:solidFill>
              </a:rPr>
              <a:t>має</a:t>
            </a:r>
            <a:r>
              <a:rPr lang="ru-RU" sz="2400" dirty="0" smtClean="0">
                <a:solidFill>
                  <a:srgbClr val="002060"/>
                </a:solidFill>
              </a:rPr>
              <a:t>  </a:t>
            </a:r>
            <a:r>
              <a:rPr lang="ru-RU" sz="2400" dirty="0" err="1" smtClean="0">
                <a:solidFill>
                  <a:srgbClr val="002060"/>
                </a:solidFill>
              </a:rPr>
              <a:t>крилами</a:t>
            </a:r>
            <a:r>
              <a:rPr lang="ru-RU" sz="2400" dirty="0" smtClean="0">
                <a:solidFill>
                  <a:srgbClr val="002060"/>
                </a:solidFill>
              </a:rPr>
              <a:t> Весна </a:t>
            </a:r>
            <a:r>
              <a:rPr lang="ru-RU" sz="2400" dirty="0" err="1" smtClean="0">
                <a:solidFill>
                  <a:srgbClr val="002060"/>
                </a:solidFill>
              </a:rPr>
              <a:t>запашна</a:t>
            </a:r>
            <a:r>
              <a:rPr lang="ru-RU" sz="2400" dirty="0" smtClean="0">
                <a:solidFill>
                  <a:srgbClr val="002060"/>
                </a:solidFill>
              </a:rPr>
              <a:t>, в </a:t>
            </a:r>
            <a:r>
              <a:rPr lang="ru-RU" sz="2400" dirty="0" err="1" smtClean="0">
                <a:solidFill>
                  <a:srgbClr val="002060"/>
                </a:solidFill>
              </a:rPr>
              <a:t>сяйві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мрій</a:t>
            </a:r>
            <a:r>
              <a:rPr lang="ru-RU" sz="2400" dirty="0" smtClean="0">
                <a:solidFill>
                  <a:srgbClr val="002060"/>
                </a:solidFill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</a:rPr>
              <a:t>в’ються</a:t>
            </a:r>
            <a:r>
              <a:rPr lang="ru-RU" sz="2400" dirty="0" smtClean="0">
                <a:solidFill>
                  <a:srgbClr val="002060"/>
                </a:solidFill>
              </a:rPr>
              <a:t> хмелем арабески, лине вся в </a:t>
            </a:r>
            <a:r>
              <a:rPr lang="ru-RU" sz="2400" dirty="0" err="1" smtClean="0">
                <a:solidFill>
                  <a:srgbClr val="002060"/>
                </a:solidFill>
              </a:rPr>
              <a:t>прозорих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шатах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2400" b="1" dirty="0" err="1" smtClean="0">
                <a:solidFill>
                  <a:srgbClr val="002060"/>
                </a:solidFill>
              </a:rPr>
              <a:t>Окличні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речення</a:t>
            </a:r>
            <a:r>
              <a:rPr lang="ru-RU" sz="2400" dirty="0" smtClean="0">
                <a:solidFill>
                  <a:srgbClr val="002060"/>
                </a:solidFill>
              </a:rPr>
              <a:t>: ось вона – </a:t>
            </a:r>
            <a:r>
              <a:rPr lang="ru-RU" sz="2400" dirty="0" err="1" smtClean="0">
                <a:solidFill>
                  <a:srgbClr val="002060"/>
                </a:solidFill>
              </a:rPr>
              <a:t>Блакитна</a:t>
            </a:r>
            <a:r>
              <a:rPr lang="ru-RU" sz="2400" dirty="0" smtClean="0">
                <a:solidFill>
                  <a:srgbClr val="002060"/>
                </a:solidFill>
              </a:rPr>
              <a:t>            Панна! </a:t>
            </a:r>
            <a:r>
              <a:rPr lang="ru-RU" sz="2400" dirty="0" err="1" smtClean="0">
                <a:solidFill>
                  <a:srgbClr val="002060"/>
                </a:solidFill>
              </a:rPr>
              <a:t>Їй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виспівує</a:t>
            </a:r>
            <a:r>
              <a:rPr lang="ru-RU" sz="2400" dirty="0" smtClean="0">
                <a:solidFill>
                  <a:srgbClr val="002060"/>
                </a:solidFill>
              </a:rPr>
              <a:t>: ” Осанна!”. </a:t>
            </a:r>
          </a:p>
          <a:p>
            <a:pPr marL="0" indent="0" algn="just">
              <a:buNone/>
            </a:pPr>
            <a:r>
              <a:rPr lang="ru-RU" sz="2400" b="1" dirty="0" err="1" smtClean="0">
                <a:solidFill>
                  <a:srgbClr val="002060"/>
                </a:solidFill>
              </a:rPr>
              <a:t>Інверсія</a:t>
            </a:r>
            <a:r>
              <a:rPr lang="ru-RU" sz="2400" dirty="0" smtClean="0">
                <a:solidFill>
                  <a:srgbClr val="002060"/>
                </a:solidFill>
              </a:rPr>
              <a:t>: лине все, </a:t>
            </a:r>
            <a:r>
              <a:rPr lang="ru-RU" sz="2400" dirty="0" err="1" smtClean="0">
                <a:solidFill>
                  <a:srgbClr val="002060"/>
                </a:solidFill>
              </a:rPr>
              <a:t>крізь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блакить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майорить</a:t>
            </a:r>
            <a:r>
              <a:rPr lang="ru-RU" sz="2400" dirty="0" smtClean="0">
                <a:solidFill>
                  <a:srgbClr val="002060"/>
                </a:solidFill>
              </a:rPr>
              <a:t>, з-по-за </a:t>
            </a:r>
            <a:r>
              <a:rPr lang="ru-RU" sz="2400" dirty="0" err="1" smtClean="0">
                <a:solidFill>
                  <a:srgbClr val="002060"/>
                </a:solidFill>
              </a:rPr>
              <a:t>хмар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попелястих</a:t>
            </a:r>
            <a:r>
              <a:rPr lang="ru-RU" sz="2400" dirty="0" smtClean="0">
                <a:solidFill>
                  <a:srgbClr val="002060"/>
                </a:solidFill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</a:rPr>
              <a:t>сміючись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на </a:t>
            </a:r>
            <a:r>
              <a:rPr lang="ru-RU" sz="2400" dirty="0" err="1" smtClean="0">
                <a:solidFill>
                  <a:srgbClr val="002060"/>
                </a:solidFill>
              </a:rPr>
              <a:t>пелюстках</a:t>
            </a:r>
            <a:r>
              <a:rPr lang="ru-RU" sz="2400" dirty="0" smtClean="0">
                <a:solidFill>
                  <a:srgbClr val="002060"/>
                </a:solidFill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</a:rPr>
              <a:t>пісні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голосні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Епітети</a:t>
            </a:r>
            <a:r>
              <a:rPr lang="ru-RU" sz="2400" dirty="0">
                <a:solidFill>
                  <a:srgbClr val="002060"/>
                </a:solidFill>
              </a:rPr>
              <a:t>: весна </a:t>
            </a:r>
            <a:r>
              <a:rPr lang="ru-RU" sz="2400" dirty="0" err="1">
                <a:solidFill>
                  <a:srgbClr val="002060"/>
                </a:solidFill>
              </a:rPr>
              <a:t>запашна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err="1">
                <a:solidFill>
                  <a:srgbClr val="002060"/>
                </a:solidFill>
              </a:rPr>
              <a:t>прозорих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шатах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err="1">
                <a:solidFill>
                  <a:srgbClr val="002060"/>
                </a:solidFill>
              </a:rPr>
              <a:t>вродою</a:t>
            </a:r>
            <a:r>
              <a:rPr lang="ru-RU" sz="2400" dirty="0">
                <a:solidFill>
                  <a:srgbClr val="002060"/>
                </a:solidFill>
              </a:rPr>
              <a:t> святою, неземною </a:t>
            </a:r>
            <a:r>
              <a:rPr lang="ru-RU" sz="2400" dirty="0" err="1">
                <a:solidFill>
                  <a:srgbClr val="002060"/>
                </a:solidFill>
              </a:rPr>
              <a:t>чистотою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err="1">
                <a:solidFill>
                  <a:srgbClr val="002060"/>
                </a:solidFill>
              </a:rPr>
              <a:t>променистою</a:t>
            </a:r>
            <a:r>
              <a:rPr lang="ru-RU" sz="2400" dirty="0">
                <a:solidFill>
                  <a:srgbClr val="002060"/>
                </a:solidFill>
              </a:rPr>
              <a:t> росою.</a:t>
            </a:r>
          </a:p>
          <a:p>
            <a:pPr marL="0" indent="0" algn="just">
              <a:buNone/>
            </a:pPr>
            <a:r>
              <a:rPr lang="ru-RU" sz="2400" b="1" dirty="0" err="1" smtClean="0">
                <a:solidFill>
                  <a:srgbClr val="002060"/>
                </a:solidFill>
              </a:rPr>
              <a:t>Порівняння</a:t>
            </a:r>
            <a:r>
              <a:rPr lang="ru-RU" sz="2400" dirty="0">
                <a:solidFill>
                  <a:srgbClr val="002060"/>
                </a:solidFill>
              </a:rPr>
              <a:t>: а вона, як </a:t>
            </a:r>
            <a:r>
              <a:rPr lang="ru-RU" sz="2400" dirty="0" err="1">
                <a:solidFill>
                  <a:srgbClr val="002060"/>
                </a:solidFill>
              </a:rPr>
              <a:t>мрія</a:t>
            </a:r>
            <a:r>
              <a:rPr lang="ru-RU" sz="2400" dirty="0">
                <a:solidFill>
                  <a:srgbClr val="002060"/>
                </a:solidFill>
              </a:rPr>
              <a:t> сна </a:t>
            </a:r>
            <a:r>
              <a:rPr lang="ru-RU" sz="2400" dirty="0" err="1">
                <a:solidFill>
                  <a:srgbClr val="002060"/>
                </a:solidFill>
              </a:rPr>
              <a:t>чарівна</a:t>
            </a:r>
            <a:r>
              <a:rPr lang="ru-RU" sz="2400" dirty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400" b="1" dirty="0" err="1" smtClean="0">
                <a:solidFill>
                  <a:srgbClr val="002060"/>
                </a:solidFill>
              </a:rPr>
              <a:t>Асонанс</a:t>
            </a:r>
            <a:r>
              <a:rPr lang="ru-RU" sz="2400" dirty="0" smtClean="0">
                <a:solidFill>
                  <a:srgbClr val="002060"/>
                </a:solidFill>
              </a:rPr>
              <a:t>: </a:t>
            </a:r>
            <a:r>
              <a:rPr lang="ru-RU" sz="2400" dirty="0" err="1" smtClean="0">
                <a:solidFill>
                  <a:srgbClr val="002060"/>
                </a:solidFill>
              </a:rPr>
              <a:t>Довгожд</a:t>
            </a:r>
            <a:r>
              <a:rPr lang="ru-RU" sz="2400" b="1" dirty="0" err="1" smtClean="0">
                <a:solidFill>
                  <a:srgbClr val="002060"/>
                </a:solidFill>
              </a:rPr>
              <a:t>а</a:t>
            </a:r>
            <a:r>
              <a:rPr lang="ru-RU" sz="2400" dirty="0" err="1" smtClean="0">
                <a:solidFill>
                  <a:srgbClr val="002060"/>
                </a:solidFill>
              </a:rPr>
              <a:t>нн</a:t>
            </a:r>
            <a:r>
              <a:rPr lang="ru-RU" sz="2400" b="1" dirty="0" err="1" smtClean="0">
                <a:solidFill>
                  <a:srgbClr val="002060"/>
                </a:solidFill>
              </a:rPr>
              <a:t>а</a:t>
            </a:r>
            <a:r>
              <a:rPr lang="ru-RU" sz="2400" dirty="0" smtClean="0">
                <a:solidFill>
                  <a:srgbClr val="002060"/>
                </a:solidFill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</a:rPr>
              <a:t>нездол</a:t>
            </a:r>
            <a:r>
              <a:rPr lang="ru-RU" sz="2400" b="1" dirty="0" err="1" smtClean="0">
                <a:solidFill>
                  <a:srgbClr val="002060"/>
                </a:solidFill>
              </a:rPr>
              <a:t>а</a:t>
            </a:r>
            <a:r>
              <a:rPr lang="ru-RU" sz="2400" dirty="0" err="1" smtClean="0">
                <a:solidFill>
                  <a:srgbClr val="002060"/>
                </a:solidFill>
              </a:rPr>
              <a:t>нн</a:t>
            </a:r>
            <a:r>
              <a:rPr lang="ru-RU" sz="2400" b="1" dirty="0" err="1" smtClean="0">
                <a:solidFill>
                  <a:srgbClr val="002060"/>
                </a:solidFill>
              </a:rPr>
              <a:t>а</a:t>
            </a:r>
            <a:r>
              <a:rPr lang="ru-RU" sz="2400" dirty="0" smtClean="0">
                <a:solidFill>
                  <a:srgbClr val="002060"/>
                </a:solidFill>
              </a:rPr>
              <a:t>...Ось вон</a:t>
            </a:r>
            <a:r>
              <a:rPr lang="ru-RU" sz="2400" b="1" dirty="0" smtClean="0">
                <a:solidFill>
                  <a:srgbClr val="002060"/>
                </a:solidFill>
              </a:rPr>
              <a:t>а</a:t>
            </a:r>
            <a:r>
              <a:rPr lang="ru-RU" sz="2400" dirty="0" smtClean="0">
                <a:solidFill>
                  <a:srgbClr val="002060"/>
                </a:solidFill>
              </a:rPr>
              <a:t> – </a:t>
            </a:r>
            <a:r>
              <a:rPr lang="ru-RU" sz="2400" dirty="0" err="1" smtClean="0">
                <a:solidFill>
                  <a:srgbClr val="002060"/>
                </a:solidFill>
              </a:rPr>
              <a:t>Бл</a:t>
            </a:r>
            <a:r>
              <a:rPr lang="ru-RU" sz="2400" b="1" dirty="0" err="1" smtClean="0">
                <a:solidFill>
                  <a:srgbClr val="002060"/>
                </a:solidFill>
              </a:rPr>
              <a:t>а</a:t>
            </a:r>
            <a:r>
              <a:rPr lang="ru-RU" sz="2400" dirty="0" err="1" smtClean="0">
                <a:solidFill>
                  <a:srgbClr val="002060"/>
                </a:solidFill>
              </a:rPr>
              <a:t>китн</a:t>
            </a:r>
            <a:r>
              <a:rPr lang="ru-RU" sz="2400" b="1" dirty="0" err="1" smtClean="0">
                <a:solidFill>
                  <a:srgbClr val="002060"/>
                </a:solidFill>
              </a:rPr>
              <a:t>а</a:t>
            </a:r>
            <a:r>
              <a:rPr lang="ru-RU" sz="2400" dirty="0" smtClean="0">
                <a:solidFill>
                  <a:srgbClr val="002060"/>
                </a:solidFill>
              </a:rPr>
              <a:t> П</a:t>
            </a:r>
            <a:r>
              <a:rPr lang="ru-RU" sz="2400" b="1" dirty="0" smtClean="0">
                <a:solidFill>
                  <a:srgbClr val="002060"/>
                </a:solidFill>
              </a:rPr>
              <a:t>а</a:t>
            </a:r>
            <a:r>
              <a:rPr lang="ru-RU" sz="2400" dirty="0" smtClean="0">
                <a:solidFill>
                  <a:srgbClr val="002060"/>
                </a:solidFill>
              </a:rPr>
              <a:t>нн</a:t>
            </a:r>
            <a:r>
              <a:rPr lang="ru-RU" sz="2400" b="1" dirty="0" smtClean="0">
                <a:solidFill>
                  <a:srgbClr val="002060"/>
                </a:solidFill>
              </a:rPr>
              <a:t>а</a:t>
            </a:r>
            <a:r>
              <a:rPr lang="ru-RU" sz="2400" dirty="0" smtClean="0">
                <a:solidFill>
                  <a:srgbClr val="002060"/>
                </a:solidFill>
              </a:rPr>
              <a:t>.. </a:t>
            </a:r>
            <a:r>
              <a:rPr lang="ru-RU" sz="2400" dirty="0" err="1" smtClean="0">
                <a:solidFill>
                  <a:srgbClr val="002060"/>
                </a:solidFill>
              </a:rPr>
              <a:t>Сяє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вр</a:t>
            </a:r>
            <a:r>
              <a:rPr lang="ru-RU" sz="2400" b="1" dirty="0" err="1" smtClean="0">
                <a:solidFill>
                  <a:srgbClr val="002060"/>
                </a:solidFill>
              </a:rPr>
              <a:t>о</a:t>
            </a:r>
            <a:r>
              <a:rPr lang="ru-RU" sz="2400" dirty="0" err="1" smtClean="0">
                <a:solidFill>
                  <a:srgbClr val="002060"/>
                </a:solidFill>
              </a:rPr>
              <a:t>д</a:t>
            </a:r>
            <a:r>
              <a:rPr lang="ru-RU" sz="2400" b="1" dirty="0" err="1" smtClean="0">
                <a:solidFill>
                  <a:srgbClr val="002060"/>
                </a:solidFill>
              </a:rPr>
              <a:t>о</a:t>
            </a:r>
            <a:r>
              <a:rPr lang="ru-RU" sz="2400" dirty="0" err="1" smtClean="0">
                <a:solidFill>
                  <a:srgbClr val="002060"/>
                </a:solidFill>
              </a:rPr>
              <a:t>ю</a:t>
            </a:r>
            <a:r>
              <a:rPr lang="ru-RU" sz="2400" dirty="0" smtClean="0">
                <a:solidFill>
                  <a:srgbClr val="002060"/>
                </a:solidFill>
              </a:rPr>
              <a:t> свят</a:t>
            </a:r>
            <a:r>
              <a:rPr lang="ru-RU" sz="2400" b="1" dirty="0" smtClean="0">
                <a:solidFill>
                  <a:srgbClr val="002060"/>
                </a:solidFill>
              </a:rPr>
              <a:t>о</a:t>
            </a:r>
            <a:r>
              <a:rPr lang="ru-RU" sz="2400" dirty="0" smtClean="0">
                <a:solidFill>
                  <a:srgbClr val="002060"/>
                </a:solidFill>
              </a:rPr>
              <a:t>ю, Неземн</a:t>
            </a:r>
            <a:r>
              <a:rPr lang="ru-RU" sz="2400" b="1" dirty="0" smtClean="0">
                <a:solidFill>
                  <a:srgbClr val="002060"/>
                </a:solidFill>
              </a:rPr>
              <a:t>о</a:t>
            </a:r>
            <a:r>
              <a:rPr lang="ru-RU" sz="2400" dirty="0" smtClean="0">
                <a:solidFill>
                  <a:srgbClr val="002060"/>
                </a:solidFill>
              </a:rPr>
              <a:t>ю </a:t>
            </a:r>
            <a:r>
              <a:rPr lang="ru-RU" sz="2400" dirty="0" err="1" smtClean="0">
                <a:solidFill>
                  <a:srgbClr val="002060"/>
                </a:solidFill>
              </a:rPr>
              <a:t>чист</a:t>
            </a:r>
            <a:r>
              <a:rPr lang="ru-RU" sz="2400" b="1" dirty="0" err="1" smtClean="0">
                <a:solidFill>
                  <a:srgbClr val="002060"/>
                </a:solidFill>
              </a:rPr>
              <a:t>о</a:t>
            </a:r>
            <a:r>
              <a:rPr lang="ru-RU" sz="2400" dirty="0" err="1" smtClean="0">
                <a:solidFill>
                  <a:srgbClr val="002060"/>
                </a:solidFill>
              </a:rPr>
              <a:t>т</a:t>
            </a:r>
            <a:r>
              <a:rPr lang="ru-RU" sz="2400" b="1" dirty="0" err="1" smtClean="0">
                <a:solidFill>
                  <a:srgbClr val="002060"/>
                </a:solidFill>
              </a:rPr>
              <a:t>о</a:t>
            </a:r>
            <a:r>
              <a:rPr lang="ru-RU" sz="2400" dirty="0" err="1" smtClean="0">
                <a:solidFill>
                  <a:srgbClr val="002060"/>
                </a:solidFill>
              </a:rPr>
              <a:t>ю</a:t>
            </a:r>
            <a:r>
              <a:rPr lang="ru-RU" sz="2400" dirty="0" smtClean="0">
                <a:solidFill>
                  <a:srgbClr val="002060"/>
                </a:solidFill>
              </a:rPr>
              <a:t>…</a:t>
            </a:r>
          </a:p>
          <a:p>
            <a:pPr marL="0" indent="0">
              <a:buNone/>
            </a:pPr>
            <a:endParaRPr lang="ru-RU" sz="2400" dirty="0">
              <a:solidFill>
                <a:srgbClr val="002060"/>
              </a:solidFill>
            </a:endParaRPr>
          </a:p>
          <a:p>
            <a:endParaRPr lang="ru-RU" sz="2400" dirty="0" smtClean="0">
              <a:solidFill>
                <a:srgbClr val="002060"/>
              </a:solidFill>
            </a:endParaRPr>
          </a:p>
          <a:p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17638"/>
            <a:ext cx="4032448" cy="544036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32927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3483d96bf0fdd750e660642fcbc78a683bf0a0"/>
</p:tagLst>
</file>

<file path=ppt/theme/theme1.xml><?xml version="1.0" encoding="utf-8"?>
<a:theme xmlns:a="http://schemas.openxmlformats.org/drawingml/2006/main" name="Тема Office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404</TotalTime>
  <Words>422</Words>
  <Application>Microsoft Office PowerPoint</Application>
  <PresentationFormat>Экран (4:3)</PresentationFormat>
  <Paragraphs>83</Paragraphs>
  <Slides>15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Microsoft JhengHei UI Light</vt:lpstr>
      <vt:lpstr>Arial</vt:lpstr>
      <vt:lpstr>Arial Black</vt:lpstr>
      <vt:lpstr>Calibri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Поетичний паспорт твору</vt:lpstr>
      <vt:lpstr>Презентация PowerPoint</vt:lpstr>
      <vt:lpstr>Презентация PowerPoint</vt:lpstr>
      <vt:lpstr>Художні засоби </vt:lpstr>
      <vt:lpstr>Презентация PowerPoint</vt:lpstr>
      <vt:lpstr>Презентация PowerPoint</vt:lpstr>
      <vt:lpstr>Образи у поезії: звукові, зорові, запахові</vt:lpstr>
      <vt:lpstr>Словникова робота</vt:lpstr>
      <vt:lpstr>Презентация PowerPoint</vt:lpstr>
      <vt:lpstr>Дякую за увагу!</vt:lpstr>
    </vt:vector>
  </TitlesOfParts>
  <Company>http://presentation-creation.ru/powerpoint-templates.html</Company>
  <LinksUpToDate>false</LinksUpToDate>
  <SharedDoc>false</SharedDoc>
  <HyperlinkBase>http://presentation-creation.ru/powerpoint-templates.html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Полигональный фон</dc:title>
  <dc:creator>obstinate</dc:creator>
  <cp:keywords>шаблон презентаций, абстрактный шаблон презентации</cp:keywords>
  <cp:lastModifiedBy>Мама</cp:lastModifiedBy>
  <cp:revision>99</cp:revision>
  <dcterms:created xsi:type="dcterms:W3CDTF">2017-08-27T14:03:33Z</dcterms:created>
  <dcterms:modified xsi:type="dcterms:W3CDTF">2021-03-20T20:47:20Z</dcterms:modified>
</cp:coreProperties>
</file>