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1174" r:id="rId3"/>
    <p:sldId id="1198" r:id="rId4"/>
    <p:sldId id="1189" r:id="rId5"/>
    <p:sldId id="1190" r:id="rId6"/>
    <p:sldId id="1191" r:id="rId7"/>
    <p:sldId id="1192" r:id="rId8"/>
    <p:sldId id="1134" r:id="rId9"/>
    <p:sldId id="709" r:id="rId1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19426B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із теми 2 –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із теми 2 –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5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E93898-CA5B-4DA5-8875-791DA76CE301}" type="doc">
      <dgm:prSet loTypeId="urn:microsoft.com/office/officeart/2005/8/layout/hList6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8D943279-D698-4375-A6DF-9E3359DC3E54}">
      <dgm:prSet phldrT="[Текст]" custT="1"/>
      <dgm:spPr/>
      <dgm:t>
        <a:bodyPr/>
        <a:lstStyle/>
        <a:p>
          <a:r>
            <a:rPr lang="uk-UA" sz="2400" b="1" i="1" noProof="0" dirty="0">
              <a:solidFill>
                <a:srgbClr val="002060"/>
              </a:solidFill>
            </a:rPr>
            <a:t>Текстових і графічних даних </a:t>
          </a:r>
        </a:p>
      </dgm:t>
    </dgm:pt>
    <dgm:pt modelId="{C6BD9AF1-6C80-469C-B510-09AA5FA04270}" type="parTrans" cxnId="{74C3DDD4-B143-49B5-BF21-673CA027301C}">
      <dgm:prSet/>
      <dgm:spPr/>
      <dgm:t>
        <a:bodyPr/>
        <a:lstStyle/>
        <a:p>
          <a:endParaRPr lang="uk-UA" i="1" noProof="0" dirty="0"/>
        </a:p>
      </dgm:t>
    </dgm:pt>
    <dgm:pt modelId="{4BCEB167-FC76-4F4E-BD15-CCB6EC735999}" type="sibTrans" cxnId="{74C3DDD4-B143-49B5-BF21-673CA027301C}">
      <dgm:prSet/>
      <dgm:spPr/>
      <dgm:t>
        <a:bodyPr/>
        <a:lstStyle/>
        <a:p>
          <a:endParaRPr lang="uk-UA" i="1" noProof="0" dirty="0"/>
        </a:p>
      </dgm:t>
    </dgm:pt>
    <dgm:pt modelId="{3CA5BCF5-60AF-4C0D-963E-AB03D5894B19}">
      <dgm:prSet phldrT="[Текст]"/>
      <dgm:spPr/>
      <dgm:t>
        <a:bodyPr/>
        <a:lstStyle/>
        <a:p>
          <a:r>
            <a:rPr lang="uk-UA" sz="2800" i="1" noProof="0" dirty="0">
              <a:solidFill>
                <a:srgbClr val="002060"/>
              </a:solidFill>
            </a:rPr>
            <a:t>монітор, принтер, </a:t>
          </a:r>
          <a:r>
            <a:rPr lang="uk-UA" sz="2800" i="1" noProof="0" dirty="0" err="1">
              <a:solidFill>
                <a:srgbClr val="002060"/>
              </a:solidFill>
            </a:rPr>
            <a:t>плотер</a:t>
          </a:r>
          <a:r>
            <a:rPr lang="uk-UA" sz="2800" i="1" noProof="0" dirty="0">
              <a:solidFill>
                <a:srgbClr val="002060"/>
              </a:solidFill>
            </a:rPr>
            <a:t>;</a:t>
          </a:r>
        </a:p>
      </dgm:t>
    </dgm:pt>
    <dgm:pt modelId="{1E207158-5D36-4B96-9CED-EE623F832A69}" type="parTrans" cxnId="{B42FBB1C-E3A0-43C2-9E1F-B48AB7584C42}">
      <dgm:prSet/>
      <dgm:spPr/>
      <dgm:t>
        <a:bodyPr/>
        <a:lstStyle/>
        <a:p>
          <a:endParaRPr lang="uk-UA" i="1" noProof="0" dirty="0"/>
        </a:p>
      </dgm:t>
    </dgm:pt>
    <dgm:pt modelId="{EFB1B1E4-19B0-4099-A318-6DC54025B825}" type="sibTrans" cxnId="{B42FBB1C-E3A0-43C2-9E1F-B48AB7584C42}">
      <dgm:prSet/>
      <dgm:spPr/>
      <dgm:t>
        <a:bodyPr/>
        <a:lstStyle/>
        <a:p>
          <a:endParaRPr lang="uk-UA" i="1" noProof="0" dirty="0"/>
        </a:p>
      </dgm:t>
    </dgm:pt>
    <dgm:pt modelId="{EE884DD2-0B92-4F8D-9C8B-E973FF98B6BB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uk-UA" sz="2800" b="1" i="1" noProof="0" dirty="0"/>
            <a:t>Звукових</a:t>
          </a:r>
          <a:endParaRPr lang="uk-UA" sz="4500" b="1" i="1" noProof="0" dirty="0"/>
        </a:p>
      </dgm:t>
    </dgm:pt>
    <dgm:pt modelId="{05A23D1B-EA35-4A6D-A3DF-B7D46BA03768}" type="parTrans" cxnId="{DF61C2FF-2AB4-4A27-BC13-C5FF161AA39B}">
      <dgm:prSet/>
      <dgm:spPr/>
      <dgm:t>
        <a:bodyPr/>
        <a:lstStyle/>
        <a:p>
          <a:endParaRPr lang="uk-UA" i="1" noProof="0" dirty="0"/>
        </a:p>
      </dgm:t>
    </dgm:pt>
    <dgm:pt modelId="{07B89DA4-6DD5-4D3B-9FC2-EE2BDEFE2590}" type="sibTrans" cxnId="{DF61C2FF-2AB4-4A27-BC13-C5FF161AA39B}">
      <dgm:prSet/>
      <dgm:spPr/>
      <dgm:t>
        <a:bodyPr/>
        <a:lstStyle/>
        <a:p>
          <a:endParaRPr lang="uk-UA" i="1" noProof="0" dirty="0"/>
        </a:p>
      </dgm:t>
    </dgm:pt>
    <dgm:pt modelId="{9E0BB56E-AA86-4BA1-8F7C-C77E7402E351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uk-UA" sz="2800" i="1" noProof="0" dirty="0"/>
            <a:t>навушники,</a:t>
          </a:r>
        </a:p>
      </dgm:t>
    </dgm:pt>
    <dgm:pt modelId="{323C796E-68D6-40BF-88D1-81D27A059801}" type="parTrans" cxnId="{F9896C7B-C16D-4DB7-B048-13BD760BCBAD}">
      <dgm:prSet/>
      <dgm:spPr/>
      <dgm:t>
        <a:bodyPr/>
        <a:lstStyle/>
        <a:p>
          <a:endParaRPr lang="uk-UA" i="1" noProof="0" dirty="0"/>
        </a:p>
      </dgm:t>
    </dgm:pt>
    <dgm:pt modelId="{71F8DE28-4D4C-4183-A544-1264285DAA82}" type="sibTrans" cxnId="{F9896C7B-C16D-4DB7-B048-13BD760BCBAD}">
      <dgm:prSet/>
      <dgm:spPr/>
      <dgm:t>
        <a:bodyPr/>
        <a:lstStyle/>
        <a:p>
          <a:endParaRPr lang="uk-UA" i="1" noProof="0" dirty="0"/>
        </a:p>
      </dgm:t>
    </dgm:pt>
    <dgm:pt modelId="{1606356B-7232-4381-BF03-79B1E49777E5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2800" b="1" i="1" noProof="0" dirty="0"/>
            <a:t>Відеоданих</a:t>
          </a:r>
          <a:endParaRPr lang="uk-UA" sz="2300" b="1" i="1" noProof="0" dirty="0"/>
        </a:p>
      </dgm:t>
    </dgm:pt>
    <dgm:pt modelId="{A9A160E6-5608-48E3-9832-F0C1A54F8519}" type="parTrans" cxnId="{62999932-BB4B-4CE3-9555-866942C7C4D0}">
      <dgm:prSet/>
      <dgm:spPr/>
      <dgm:t>
        <a:bodyPr/>
        <a:lstStyle/>
        <a:p>
          <a:endParaRPr lang="uk-UA" i="1" noProof="0" dirty="0"/>
        </a:p>
      </dgm:t>
    </dgm:pt>
    <dgm:pt modelId="{8DC43EA2-1BAF-46E3-8E87-6B3121B5963B}" type="sibTrans" cxnId="{62999932-BB4B-4CE3-9555-866942C7C4D0}">
      <dgm:prSet/>
      <dgm:spPr/>
      <dgm:t>
        <a:bodyPr/>
        <a:lstStyle/>
        <a:p>
          <a:endParaRPr lang="uk-UA" i="1" noProof="0" dirty="0"/>
        </a:p>
      </dgm:t>
    </dgm:pt>
    <dgm:pt modelId="{4D04BF63-D70C-4630-9126-29093A746C36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2400" i="1" u="none" noProof="0" dirty="0"/>
            <a:t>мультимедійні проектори,</a:t>
          </a:r>
          <a:endParaRPr lang="uk-UA" sz="2400" i="1" noProof="0" dirty="0"/>
        </a:p>
      </dgm:t>
    </dgm:pt>
    <dgm:pt modelId="{8F201875-C715-43E6-9C5B-1905068AE963}" type="parTrans" cxnId="{82B98A32-5722-4936-A741-9C03B4047837}">
      <dgm:prSet/>
      <dgm:spPr/>
      <dgm:t>
        <a:bodyPr/>
        <a:lstStyle/>
        <a:p>
          <a:endParaRPr lang="uk-UA" i="1" noProof="0" dirty="0"/>
        </a:p>
      </dgm:t>
    </dgm:pt>
    <dgm:pt modelId="{DB535FBE-EB17-4B9F-89EC-E79E2BF383CD}" type="sibTrans" cxnId="{82B98A32-5722-4936-A741-9C03B4047837}">
      <dgm:prSet/>
      <dgm:spPr/>
      <dgm:t>
        <a:bodyPr/>
        <a:lstStyle/>
        <a:p>
          <a:endParaRPr lang="uk-UA" i="1" noProof="0" dirty="0"/>
        </a:p>
      </dgm:t>
    </dgm:pt>
    <dgm:pt modelId="{F4B2CE78-7BDF-40C4-ADE8-9D08127A5970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uk-UA" sz="2800" i="1" noProof="0" dirty="0"/>
            <a:t>звукові колонки;</a:t>
          </a:r>
        </a:p>
      </dgm:t>
    </dgm:pt>
    <dgm:pt modelId="{D5B2F430-3A0B-4A76-B7F0-02223BCE7299}" type="parTrans" cxnId="{07013522-C615-42B5-B03B-FC98F41DB8CD}">
      <dgm:prSet/>
      <dgm:spPr/>
      <dgm:t>
        <a:bodyPr/>
        <a:lstStyle/>
        <a:p>
          <a:endParaRPr lang="uk-UA"/>
        </a:p>
      </dgm:t>
    </dgm:pt>
    <dgm:pt modelId="{18B0EBED-ACD9-4FA4-913C-15F1A2256F29}" type="sibTrans" cxnId="{07013522-C615-42B5-B03B-FC98F41DB8CD}">
      <dgm:prSet/>
      <dgm:spPr/>
      <dgm:t>
        <a:bodyPr/>
        <a:lstStyle/>
        <a:p>
          <a:endParaRPr lang="uk-UA"/>
        </a:p>
      </dgm:t>
    </dgm:pt>
    <dgm:pt modelId="{D86A9F7D-C744-45CA-8582-C28E5949FE4A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2400" i="1" u="none" noProof="0" dirty="0"/>
            <a:t>екранні панелі.</a:t>
          </a:r>
          <a:endParaRPr lang="uk-UA" sz="2400" i="1" noProof="0" dirty="0"/>
        </a:p>
      </dgm:t>
    </dgm:pt>
    <dgm:pt modelId="{1E16CF71-363B-475C-93E5-DE7812D31802}" type="parTrans" cxnId="{B6A1B4F2-800E-4B87-853D-97F5553AFF0A}">
      <dgm:prSet/>
      <dgm:spPr/>
      <dgm:t>
        <a:bodyPr/>
        <a:lstStyle/>
        <a:p>
          <a:endParaRPr lang="uk-UA"/>
        </a:p>
      </dgm:t>
    </dgm:pt>
    <dgm:pt modelId="{2A6D1C2A-1631-4FD0-8B7F-DA9C400D7AAF}" type="sibTrans" cxnId="{B6A1B4F2-800E-4B87-853D-97F5553AFF0A}">
      <dgm:prSet/>
      <dgm:spPr/>
      <dgm:t>
        <a:bodyPr/>
        <a:lstStyle/>
        <a:p>
          <a:endParaRPr lang="uk-UA"/>
        </a:p>
      </dgm:t>
    </dgm:pt>
    <dgm:pt modelId="{33087D8A-8078-46C8-A08A-457A1B863FBB}" type="pres">
      <dgm:prSet presAssocID="{87E93898-CA5B-4DA5-8875-791DA76CE301}" presName="Name0" presStyleCnt="0">
        <dgm:presLayoutVars>
          <dgm:dir/>
          <dgm:resizeHandles val="exact"/>
        </dgm:presLayoutVars>
      </dgm:prSet>
      <dgm:spPr/>
    </dgm:pt>
    <dgm:pt modelId="{89530BDA-40E0-4283-878B-FC6AE150BE1B}" type="pres">
      <dgm:prSet presAssocID="{8D943279-D698-4375-A6DF-9E3359DC3E54}" presName="node" presStyleLbl="node1" presStyleIdx="0" presStyleCnt="3">
        <dgm:presLayoutVars>
          <dgm:bulletEnabled val="1"/>
        </dgm:presLayoutVars>
      </dgm:prSet>
      <dgm:spPr/>
    </dgm:pt>
    <dgm:pt modelId="{F88C28A2-EF8F-41B4-B789-1CD9EA2DAE70}" type="pres">
      <dgm:prSet presAssocID="{4BCEB167-FC76-4F4E-BD15-CCB6EC735999}" presName="sibTrans" presStyleCnt="0"/>
      <dgm:spPr/>
    </dgm:pt>
    <dgm:pt modelId="{0BA5B877-2575-498B-9CA2-699B202BB1F2}" type="pres">
      <dgm:prSet presAssocID="{EE884DD2-0B92-4F8D-9C8B-E973FF98B6BB}" presName="node" presStyleLbl="node1" presStyleIdx="1" presStyleCnt="3">
        <dgm:presLayoutVars>
          <dgm:bulletEnabled val="1"/>
        </dgm:presLayoutVars>
      </dgm:prSet>
      <dgm:spPr/>
    </dgm:pt>
    <dgm:pt modelId="{41E7AE51-FB7E-4BB1-BB11-A7F2BAC25C15}" type="pres">
      <dgm:prSet presAssocID="{07B89DA4-6DD5-4D3B-9FC2-EE2BDEFE2590}" presName="sibTrans" presStyleCnt="0"/>
      <dgm:spPr/>
    </dgm:pt>
    <dgm:pt modelId="{DBED9B6A-D549-4C02-8841-4136E74A5AF8}" type="pres">
      <dgm:prSet presAssocID="{1606356B-7232-4381-BF03-79B1E49777E5}" presName="node" presStyleLbl="node1" presStyleIdx="2" presStyleCnt="3">
        <dgm:presLayoutVars>
          <dgm:bulletEnabled val="1"/>
        </dgm:presLayoutVars>
      </dgm:prSet>
      <dgm:spPr/>
    </dgm:pt>
  </dgm:ptLst>
  <dgm:cxnLst>
    <dgm:cxn modelId="{B42FBB1C-E3A0-43C2-9E1F-B48AB7584C42}" srcId="{8D943279-D698-4375-A6DF-9E3359DC3E54}" destId="{3CA5BCF5-60AF-4C0D-963E-AB03D5894B19}" srcOrd="0" destOrd="0" parTransId="{1E207158-5D36-4B96-9CED-EE623F832A69}" sibTransId="{EFB1B1E4-19B0-4099-A318-6DC54025B825}"/>
    <dgm:cxn modelId="{07013522-C615-42B5-B03B-FC98F41DB8CD}" srcId="{EE884DD2-0B92-4F8D-9C8B-E973FF98B6BB}" destId="{F4B2CE78-7BDF-40C4-ADE8-9D08127A5970}" srcOrd="1" destOrd="0" parTransId="{D5B2F430-3A0B-4A76-B7F0-02223BCE7299}" sibTransId="{18B0EBED-ACD9-4FA4-913C-15F1A2256F29}"/>
    <dgm:cxn modelId="{82B98A32-5722-4936-A741-9C03B4047837}" srcId="{1606356B-7232-4381-BF03-79B1E49777E5}" destId="{4D04BF63-D70C-4630-9126-29093A746C36}" srcOrd="0" destOrd="0" parTransId="{8F201875-C715-43E6-9C5B-1905068AE963}" sibTransId="{DB535FBE-EB17-4B9F-89EC-E79E2BF383CD}"/>
    <dgm:cxn modelId="{62999932-BB4B-4CE3-9555-866942C7C4D0}" srcId="{87E93898-CA5B-4DA5-8875-791DA76CE301}" destId="{1606356B-7232-4381-BF03-79B1E49777E5}" srcOrd="2" destOrd="0" parTransId="{A9A160E6-5608-48E3-9832-F0C1A54F8519}" sibTransId="{8DC43EA2-1BAF-46E3-8E87-6B3121B5963B}"/>
    <dgm:cxn modelId="{54AA123B-26FA-4F1A-AB37-61563BF57477}" type="presOf" srcId="{3CA5BCF5-60AF-4C0D-963E-AB03D5894B19}" destId="{89530BDA-40E0-4283-878B-FC6AE150BE1B}" srcOrd="0" destOrd="1" presId="urn:microsoft.com/office/officeart/2005/8/layout/hList6"/>
    <dgm:cxn modelId="{41A5265B-22A4-4D6A-BDCE-6E1331AAE5BC}" type="presOf" srcId="{D86A9F7D-C744-45CA-8582-C28E5949FE4A}" destId="{DBED9B6A-D549-4C02-8841-4136E74A5AF8}" srcOrd="0" destOrd="2" presId="urn:microsoft.com/office/officeart/2005/8/layout/hList6"/>
    <dgm:cxn modelId="{C9029A6F-AF38-4E68-89D2-C23B46A72D6F}" type="presOf" srcId="{1606356B-7232-4381-BF03-79B1E49777E5}" destId="{DBED9B6A-D549-4C02-8841-4136E74A5AF8}" srcOrd="0" destOrd="0" presId="urn:microsoft.com/office/officeart/2005/8/layout/hList6"/>
    <dgm:cxn modelId="{5C974675-D725-4927-A2F2-AF7CA5701566}" type="presOf" srcId="{87E93898-CA5B-4DA5-8875-791DA76CE301}" destId="{33087D8A-8078-46C8-A08A-457A1B863FBB}" srcOrd="0" destOrd="0" presId="urn:microsoft.com/office/officeart/2005/8/layout/hList6"/>
    <dgm:cxn modelId="{F9896C7B-C16D-4DB7-B048-13BD760BCBAD}" srcId="{EE884DD2-0B92-4F8D-9C8B-E973FF98B6BB}" destId="{9E0BB56E-AA86-4BA1-8F7C-C77E7402E351}" srcOrd="0" destOrd="0" parTransId="{323C796E-68D6-40BF-88D1-81D27A059801}" sibTransId="{71F8DE28-4D4C-4183-A544-1264285DAA82}"/>
    <dgm:cxn modelId="{46740AB0-BAF0-4E3D-99CA-702B0A5C2E89}" type="presOf" srcId="{4D04BF63-D70C-4630-9126-29093A746C36}" destId="{DBED9B6A-D549-4C02-8841-4136E74A5AF8}" srcOrd="0" destOrd="1" presId="urn:microsoft.com/office/officeart/2005/8/layout/hList6"/>
    <dgm:cxn modelId="{DF23B8D4-28A0-4944-81D1-02841E2A9323}" type="presOf" srcId="{9E0BB56E-AA86-4BA1-8F7C-C77E7402E351}" destId="{0BA5B877-2575-498B-9CA2-699B202BB1F2}" srcOrd="0" destOrd="1" presId="urn:microsoft.com/office/officeart/2005/8/layout/hList6"/>
    <dgm:cxn modelId="{74C3DDD4-B143-49B5-BF21-673CA027301C}" srcId="{87E93898-CA5B-4DA5-8875-791DA76CE301}" destId="{8D943279-D698-4375-A6DF-9E3359DC3E54}" srcOrd="0" destOrd="0" parTransId="{C6BD9AF1-6C80-469C-B510-09AA5FA04270}" sibTransId="{4BCEB167-FC76-4F4E-BD15-CCB6EC735999}"/>
    <dgm:cxn modelId="{F9A001F2-C640-49E5-8E4E-4C33536BE593}" type="presOf" srcId="{F4B2CE78-7BDF-40C4-ADE8-9D08127A5970}" destId="{0BA5B877-2575-498B-9CA2-699B202BB1F2}" srcOrd="0" destOrd="2" presId="urn:microsoft.com/office/officeart/2005/8/layout/hList6"/>
    <dgm:cxn modelId="{B6A1B4F2-800E-4B87-853D-97F5553AFF0A}" srcId="{1606356B-7232-4381-BF03-79B1E49777E5}" destId="{D86A9F7D-C744-45CA-8582-C28E5949FE4A}" srcOrd="1" destOrd="0" parTransId="{1E16CF71-363B-475C-93E5-DE7812D31802}" sibTransId="{2A6D1C2A-1631-4FD0-8B7F-DA9C400D7AAF}"/>
    <dgm:cxn modelId="{E7D9AEF5-FF75-40CA-8C0A-5C6BED36A5A0}" type="presOf" srcId="{8D943279-D698-4375-A6DF-9E3359DC3E54}" destId="{89530BDA-40E0-4283-878B-FC6AE150BE1B}" srcOrd="0" destOrd="0" presId="urn:microsoft.com/office/officeart/2005/8/layout/hList6"/>
    <dgm:cxn modelId="{10B9B7F6-2F43-46D2-AC80-FA300C9C307B}" type="presOf" srcId="{EE884DD2-0B92-4F8D-9C8B-E973FF98B6BB}" destId="{0BA5B877-2575-498B-9CA2-699B202BB1F2}" srcOrd="0" destOrd="0" presId="urn:microsoft.com/office/officeart/2005/8/layout/hList6"/>
    <dgm:cxn modelId="{DF61C2FF-2AB4-4A27-BC13-C5FF161AA39B}" srcId="{87E93898-CA5B-4DA5-8875-791DA76CE301}" destId="{EE884DD2-0B92-4F8D-9C8B-E973FF98B6BB}" srcOrd="1" destOrd="0" parTransId="{05A23D1B-EA35-4A6D-A3DF-B7D46BA03768}" sibTransId="{07B89DA4-6DD5-4D3B-9FC2-EE2BDEFE2590}"/>
    <dgm:cxn modelId="{49F1CDBE-FAAB-4BD4-B2FA-315CB37D476E}" type="presParOf" srcId="{33087D8A-8078-46C8-A08A-457A1B863FBB}" destId="{89530BDA-40E0-4283-878B-FC6AE150BE1B}" srcOrd="0" destOrd="0" presId="urn:microsoft.com/office/officeart/2005/8/layout/hList6"/>
    <dgm:cxn modelId="{A67E653D-34AB-487F-9F63-FEBF100ED7CA}" type="presParOf" srcId="{33087D8A-8078-46C8-A08A-457A1B863FBB}" destId="{F88C28A2-EF8F-41B4-B789-1CD9EA2DAE70}" srcOrd="1" destOrd="0" presId="urn:microsoft.com/office/officeart/2005/8/layout/hList6"/>
    <dgm:cxn modelId="{0FA697B7-75A0-4FA9-B79E-87A2CDC01D84}" type="presParOf" srcId="{33087D8A-8078-46C8-A08A-457A1B863FBB}" destId="{0BA5B877-2575-498B-9CA2-699B202BB1F2}" srcOrd="2" destOrd="0" presId="urn:microsoft.com/office/officeart/2005/8/layout/hList6"/>
    <dgm:cxn modelId="{B9704CD8-FA5B-4BA3-90E9-D635EFCB31DF}" type="presParOf" srcId="{33087D8A-8078-46C8-A08A-457A1B863FBB}" destId="{41E7AE51-FB7E-4BB1-BB11-A7F2BAC25C15}" srcOrd="3" destOrd="0" presId="urn:microsoft.com/office/officeart/2005/8/layout/hList6"/>
    <dgm:cxn modelId="{C04C9D97-6828-421A-B94D-A83247001DCF}" type="presParOf" srcId="{33087D8A-8078-46C8-A08A-457A1B863FBB}" destId="{DBED9B6A-D549-4C02-8841-4136E74A5AF8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30BDA-40E0-4283-878B-FC6AE150BE1B}">
      <dsp:nvSpPr>
        <dsp:cNvPr id="0" name=""/>
        <dsp:cNvSpPr/>
      </dsp:nvSpPr>
      <dsp:spPr>
        <a:xfrm rot="16200000">
          <a:off x="-424095" y="425523"/>
          <a:ext cx="4562479" cy="3711432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i="1" kern="1200" noProof="0" dirty="0">
              <a:solidFill>
                <a:srgbClr val="002060"/>
              </a:solidFill>
            </a:rPr>
            <a:t>Текстових і графічних даних 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800" i="1" kern="1200" noProof="0" dirty="0">
              <a:solidFill>
                <a:srgbClr val="002060"/>
              </a:solidFill>
            </a:rPr>
            <a:t>монітор, принтер, </a:t>
          </a:r>
          <a:r>
            <a:rPr lang="uk-UA" sz="2800" i="1" kern="1200" noProof="0" dirty="0" err="1">
              <a:solidFill>
                <a:srgbClr val="002060"/>
              </a:solidFill>
            </a:rPr>
            <a:t>плотер</a:t>
          </a:r>
          <a:r>
            <a:rPr lang="uk-UA" sz="2800" i="1" kern="1200" noProof="0" dirty="0">
              <a:solidFill>
                <a:srgbClr val="002060"/>
              </a:solidFill>
            </a:rPr>
            <a:t>;</a:t>
          </a:r>
        </a:p>
      </dsp:txBody>
      <dsp:txXfrm rot="5400000">
        <a:off x="1429" y="912495"/>
        <a:ext cx="3711432" cy="2737487"/>
      </dsp:txXfrm>
    </dsp:sp>
    <dsp:sp modelId="{0BA5B877-2575-498B-9CA2-699B202BB1F2}">
      <dsp:nvSpPr>
        <dsp:cNvPr id="0" name=""/>
        <dsp:cNvSpPr/>
      </dsp:nvSpPr>
      <dsp:spPr>
        <a:xfrm rot="16200000">
          <a:off x="3565693" y="425523"/>
          <a:ext cx="4562479" cy="3711432"/>
        </a:xfrm>
        <a:prstGeom prst="flowChartManualOperation">
          <a:avLst/>
        </a:prstGeom>
        <a:solidFill>
          <a:srgbClr val="008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i="1" kern="1200" noProof="0" dirty="0"/>
            <a:t>Звукових</a:t>
          </a:r>
          <a:endParaRPr lang="uk-UA" sz="4500" b="1" i="1" kern="1200" noProof="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800" i="1" kern="1200" noProof="0" dirty="0"/>
            <a:t>навушники,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800" i="1" kern="1200" noProof="0" dirty="0"/>
            <a:t>звукові колонки;</a:t>
          </a:r>
        </a:p>
      </dsp:txBody>
      <dsp:txXfrm rot="5400000">
        <a:off x="3991217" y="912495"/>
        <a:ext cx="3711432" cy="2737487"/>
      </dsp:txXfrm>
    </dsp:sp>
    <dsp:sp modelId="{DBED9B6A-D549-4C02-8841-4136E74A5AF8}">
      <dsp:nvSpPr>
        <dsp:cNvPr id="0" name=""/>
        <dsp:cNvSpPr/>
      </dsp:nvSpPr>
      <dsp:spPr>
        <a:xfrm rot="16200000">
          <a:off x="7555482" y="425523"/>
          <a:ext cx="4562479" cy="3711432"/>
        </a:xfrm>
        <a:prstGeom prst="flowChartManualOperation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i="1" kern="1200" noProof="0" dirty="0"/>
            <a:t>Відеоданих</a:t>
          </a:r>
          <a:endParaRPr lang="uk-UA" sz="2300" b="1" i="1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i="1" u="none" kern="1200" noProof="0" dirty="0"/>
            <a:t>мультимедійні проектори,</a:t>
          </a:r>
          <a:endParaRPr lang="uk-UA" sz="2400" i="1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uk-UA" sz="2400" i="1" u="none" kern="1200" noProof="0" dirty="0"/>
            <a:t>екранні панелі.</a:t>
          </a:r>
          <a:endParaRPr lang="uk-UA" sz="2400" i="1" kern="1200" noProof="0" dirty="0"/>
        </a:p>
      </dsp:txBody>
      <dsp:txXfrm rot="5400000">
        <a:off x="7981006" y="912495"/>
        <a:ext cx="3711432" cy="27374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3"/>
          <a:stretch/>
        </p:blipFill>
        <p:spPr>
          <a:xfrm>
            <a:off x="0" y="0"/>
            <a:ext cx="4620901" cy="4720874"/>
          </a:xfrm>
          <a:prstGeom prst="rect">
            <a:avLst/>
          </a:prstGeom>
        </p:spPr>
      </p:pic>
      <p:sp>
        <p:nvSpPr>
          <p:cNvPr id="9" name="Rectangle 24"/>
          <p:cNvSpPr>
            <a:spLocks noChangeArrowheads="1"/>
          </p:cNvSpPr>
          <p:nvPr userDrawn="1"/>
        </p:nvSpPr>
        <p:spPr bwMode="auto">
          <a:xfrm>
            <a:off x="0" y="3527436"/>
            <a:ext cx="12192000" cy="335756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84" y="6021300"/>
            <a:ext cx="5699686" cy="991249"/>
          </a:xfrm>
          <a:prstGeom prst="rect">
            <a:avLst/>
          </a:prstGeom>
        </p:spPr>
      </p:pic>
      <p:sp>
        <p:nvSpPr>
          <p:cNvPr id="11" name="Rectangle 17"/>
          <p:cNvSpPr>
            <a:spLocks noChangeArrowheads="1"/>
          </p:cNvSpPr>
          <p:nvPr userDrawn="1"/>
        </p:nvSpPr>
        <p:spPr bwMode="gray">
          <a:xfrm>
            <a:off x="0" y="3141663"/>
            <a:ext cx="12192000" cy="431800"/>
          </a:xfrm>
          <a:prstGeom prst="rect">
            <a:avLst/>
          </a:prstGeom>
          <a:solidFill>
            <a:srgbClr val="19426B"/>
          </a:solidFill>
          <a:ln w="9525">
            <a:solidFill>
              <a:srgbClr val="19426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3" name="Oval 25"/>
          <p:cNvSpPr>
            <a:spLocks noChangeArrowheads="1"/>
          </p:cNvSpPr>
          <p:nvPr userDrawn="1"/>
        </p:nvSpPr>
        <p:spPr bwMode="ltGray">
          <a:xfrm>
            <a:off x="1258888" y="4508512"/>
            <a:ext cx="4248150" cy="1800225"/>
          </a:xfrm>
          <a:prstGeom prst="ellipse">
            <a:avLst/>
          </a:prstGeom>
          <a:gradFill rotWithShape="1">
            <a:gsLst>
              <a:gs pos="0">
                <a:srgbClr val="398AC7"/>
              </a:gs>
              <a:gs pos="100000">
                <a:srgbClr val="398AC7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 userDrawn="1"/>
        </p:nvSpPr>
        <p:spPr bwMode="auto">
          <a:xfrm>
            <a:off x="457200" y="6486536"/>
            <a:ext cx="2133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l" defTabSz="914400" rtl="0" eaLnBrk="1" latinLnBrk="0" hangingPunct="1">
              <a:defRPr sz="12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5"/>
          <p:cNvSpPr txBox="1">
            <a:spLocks noChangeArrowheads="1"/>
          </p:cNvSpPr>
          <p:nvPr userDrawn="1"/>
        </p:nvSpPr>
        <p:spPr>
          <a:xfrm>
            <a:off x="3124200" y="6486536"/>
            <a:ext cx="2895600" cy="168275"/>
          </a:xfrm>
          <a:prstGeom prst="rect">
            <a:avLst/>
          </a:prstGeom>
        </p:spPr>
        <p:txBody>
          <a:bodyPr/>
          <a:lstStyle>
            <a:defPPr>
              <a:defRPr lang="uk-UA"/>
            </a:defPPr>
            <a:lvl1pPr marL="0" algn="ctr" defTabSz="914400" rtl="0" eaLnBrk="1" latinLnBrk="0" hangingPunct="1">
              <a:defRPr sz="12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8"/>
          <p:cNvSpPr>
            <a:spLocks noChangeArrowheads="1"/>
          </p:cNvSpPr>
          <p:nvPr userDrawn="1"/>
        </p:nvSpPr>
        <p:spPr bwMode="gray">
          <a:xfrm>
            <a:off x="276225" y="1255713"/>
            <a:ext cx="4656138" cy="4837112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dist="172739" dir="3238358" algn="ctr" rotWithShape="0">
              <a:srgbClr val="19426B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Freeform 21" descr="2"/>
          <p:cNvSpPr>
            <a:spLocks/>
          </p:cNvSpPr>
          <p:nvPr userDrawn="1"/>
        </p:nvSpPr>
        <p:spPr bwMode="gray">
          <a:xfrm>
            <a:off x="376245" y="2147896"/>
            <a:ext cx="2103437" cy="3032125"/>
          </a:xfrm>
          <a:custGeom>
            <a:avLst/>
            <a:gdLst>
              <a:gd name="T0" fmla="*/ 1325 w 1325"/>
              <a:gd name="T1" fmla="*/ 960 h 1910"/>
              <a:gd name="T2" fmla="*/ 414 w 1325"/>
              <a:gd name="T3" fmla="*/ 0 h 1910"/>
              <a:gd name="T4" fmla="*/ 27 w 1325"/>
              <a:gd name="T5" fmla="*/ 1014 h 1910"/>
              <a:gd name="T6" fmla="*/ 402 w 1325"/>
              <a:gd name="T7" fmla="*/ 1910 h 1910"/>
              <a:gd name="T8" fmla="*/ 1325 w 1325"/>
              <a:gd name="T9" fmla="*/ 960 h 1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25" h="1910">
                <a:moveTo>
                  <a:pt x="1325" y="960"/>
                </a:moveTo>
                <a:lnTo>
                  <a:pt x="414" y="0"/>
                </a:lnTo>
                <a:cubicBezTo>
                  <a:pt x="238" y="162"/>
                  <a:pt x="0" y="570"/>
                  <a:pt x="27" y="1014"/>
                </a:cubicBezTo>
                <a:cubicBezTo>
                  <a:pt x="53" y="1458"/>
                  <a:pt x="233" y="1748"/>
                  <a:pt x="402" y="1910"/>
                </a:cubicBezTo>
                <a:lnTo>
                  <a:pt x="1325" y="9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cmpd="sng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8" name="Freeform 19" descr="4"/>
          <p:cNvSpPr>
            <a:spLocks/>
          </p:cNvSpPr>
          <p:nvPr userDrawn="1"/>
        </p:nvSpPr>
        <p:spPr bwMode="gray">
          <a:xfrm>
            <a:off x="2625727" y="2119317"/>
            <a:ext cx="2139950" cy="3116263"/>
          </a:xfrm>
          <a:custGeom>
            <a:avLst/>
            <a:gdLst>
              <a:gd name="T0" fmla="*/ 951 w 1348"/>
              <a:gd name="T1" fmla="*/ 1963 h 1963"/>
              <a:gd name="T2" fmla="*/ 1338 w 1348"/>
              <a:gd name="T3" fmla="*/ 977 h 1963"/>
              <a:gd name="T4" fmla="*/ 905 w 1348"/>
              <a:gd name="T5" fmla="*/ 0 h 1963"/>
              <a:gd name="T6" fmla="*/ 0 w 1348"/>
              <a:gd name="T7" fmla="*/ 987 h 1963"/>
              <a:gd name="T8" fmla="*/ 951 w 1348"/>
              <a:gd name="T9" fmla="*/ 1963 h 1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8" h="1963">
                <a:moveTo>
                  <a:pt x="951" y="1963"/>
                </a:moveTo>
                <a:cubicBezTo>
                  <a:pt x="1244" y="1689"/>
                  <a:pt x="1348" y="1323"/>
                  <a:pt x="1338" y="977"/>
                </a:cubicBezTo>
                <a:cubicBezTo>
                  <a:pt x="1329" y="629"/>
                  <a:pt x="1132" y="226"/>
                  <a:pt x="905" y="0"/>
                </a:cubicBezTo>
                <a:lnTo>
                  <a:pt x="0" y="987"/>
                </a:lnTo>
                <a:lnTo>
                  <a:pt x="951" y="1963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19" name="Freeform 20" descr="1"/>
          <p:cNvSpPr>
            <a:spLocks/>
          </p:cNvSpPr>
          <p:nvPr userDrawn="1"/>
        </p:nvSpPr>
        <p:spPr bwMode="gray">
          <a:xfrm>
            <a:off x="1130307" y="1416060"/>
            <a:ext cx="2873375" cy="2182813"/>
          </a:xfrm>
          <a:custGeom>
            <a:avLst/>
            <a:gdLst>
              <a:gd name="T0" fmla="*/ 905 w 1810"/>
              <a:gd name="T1" fmla="*/ 1375 h 1375"/>
              <a:gd name="T2" fmla="*/ 1810 w 1810"/>
              <a:gd name="T3" fmla="*/ 395 h 1375"/>
              <a:gd name="T4" fmla="*/ 876 w 1810"/>
              <a:gd name="T5" fmla="*/ 24 h 1375"/>
              <a:gd name="T6" fmla="*/ 0 w 1810"/>
              <a:gd name="T7" fmla="*/ 396 h 1375"/>
              <a:gd name="T8" fmla="*/ 905 w 1810"/>
              <a:gd name="T9" fmla="*/ 1375 h 1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10" h="1375">
                <a:moveTo>
                  <a:pt x="905" y="1375"/>
                </a:moveTo>
                <a:lnTo>
                  <a:pt x="1810" y="395"/>
                </a:lnTo>
                <a:cubicBezTo>
                  <a:pt x="1612" y="176"/>
                  <a:pt x="1300" y="0"/>
                  <a:pt x="876" y="24"/>
                </a:cubicBezTo>
                <a:cubicBezTo>
                  <a:pt x="452" y="48"/>
                  <a:pt x="252" y="149"/>
                  <a:pt x="0" y="396"/>
                </a:cubicBezTo>
                <a:lnTo>
                  <a:pt x="905" y="1375"/>
                </a:lnTo>
                <a:close/>
              </a:path>
            </a:pathLst>
          </a:cu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22" descr="55282"/>
          <p:cNvSpPr>
            <a:spLocks/>
          </p:cNvSpPr>
          <p:nvPr userDrawn="1"/>
        </p:nvSpPr>
        <p:spPr bwMode="gray">
          <a:xfrm>
            <a:off x="1085855" y="3730636"/>
            <a:ext cx="2962275" cy="2219325"/>
          </a:xfrm>
          <a:custGeom>
            <a:avLst/>
            <a:gdLst>
              <a:gd name="T0" fmla="*/ 927 w 1866"/>
              <a:gd name="T1" fmla="*/ 0 h 1398"/>
              <a:gd name="T2" fmla="*/ 0 w 1866"/>
              <a:gd name="T3" fmla="*/ 975 h 1398"/>
              <a:gd name="T4" fmla="*/ 996 w 1866"/>
              <a:gd name="T5" fmla="*/ 1387 h 1398"/>
              <a:gd name="T6" fmla="*/ 1866 w 1866"/>
              <a:gd name="T7" fmla="*/ 996 h 1398"/>
              <a:gd name="T8" fmla="*/ 927 w 1866"/>
              <a:gd name="T9" fmla="*/ 0 h 1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6" h="1398">
                <a:moveTo>
                  <a:pt x="927" y="0"/>
                </a:moveTo>
                <a:lnTo>
                  <a:pt x="0" y="975"/>
                </a:lnTo>
                <a:cubicBezTo>
                  <a:pt x="203" y="1204"/>
                  <a:pt x="607" y="1398"/>
                  <a:pt x="996" y="1387"/>
                </a:cubicBezTo>
                <a:cubicBezTo>
                  <a:pt x="1385" y="1375"/>
                  <a:pt x="1707" y="1159"/>
                  <a:pt x="1866" y="996"/>
                </a:cubicBezTo>
                <a:lnTo>
                  <a:pt x="927" y="0"/>
                </a:lnTo>
                <a:close/>
              </a:path>
            </a:pathLst>
          </a:cu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uk-UA">
              <a:solidFill>
                <a:srgbClr val="19426B"/>
              </a:solidFill>
              <a:latin typeface="Arial" panose="020B0604020202020204" pitchFamily="34" charset="0"/>
            </a:endParaRPr>
          </a:p>
        </p:txBody>
      </p:sp>
      <p:sp>
        <p:nvSpPr>
          <p:cNvPr id="21" name="Oval 23"/>
          <p:cNvSpPr>
            <a:spLocks noChangeArrowheads="1"/>
          </p:cNvSpPr>
          <p:nvPr userDrawn="1"/>
        </p:nvSpPr>
        <p:spPr bwMode="gray">
          <a:xfrm>
            <a:off x="1806578" y="2954337"/>
            <a:ext cx="1655763" cy="1655763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864996" y="2579231"/>
            <a:ext cx="14106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0" b="1" i="1" dirty="0">
                <a:solidFill>
                  <a:srgbClr val="002060"/>
                </a:solidFill>
                <a:latin typeface="Arial" panose="020B0604020202020204" pitchFamily="34" charset="0"/>
              </a:rPr>
              <a:t>4</a:t>
            </a:r>
            <a:endParaRPr lang="uk-UA" sz="15000" b="1" i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5" name="Заголовок 1"/>
          <p:cNvSpPr>
            <a:spLocks noGrp="1"/>
          </p:cNvSpPr>
          <p:nvPr>
            <p:ph type="ctrTitle"/>
          </p:nvPr>
        </p:nvSpPr>
        <p:spPr>
          <a:xfrm>
            <a:off x="4847770" y="584394"/>
            <a:ext cx="7151587" cy="1801607"/>
          </a:xfrm>
        </p:spPr>
        <p:txBody>
          <a:bodyPr anchor="ctr">
            <a:normAutofit/>
          </a:bodyPr>
          <a:lstStyle>
            <a:lvl1pPr algn="r">
              <a:defRPr kumimoji="0" lang="uk-UA" sz="4400" b="1" i="0" u="none" strike="noStrike" kern="1200" cap="none" spc="0" normalizeH="0" baseline="0" dirty="0">
                <a:ln>
                  <a:noFill/>
                </a:ln>
                <a:solidFill>
                  <a:srgbClr val="19426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/>
                <a:ea typeface="+mj-ea"/>
                <a:cs typeface="+mj-cs"/>
              </a:defRPr>
            </a:lvl1pPr>
          </a:lstStyle>
          <a:p>
            <a:r>
              <a:rPr lang="uk-UA" dirty="0"/>
              <a:t>Зразок заголовка</a:t>
            </a:r>
          </a:p>
        </p:txBody>
      </p:sp>
      <p:sp>
        <p:nvSpPr>
          <p:cNvPr id="26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5032382" y="3184362"/>
            <a:ext cx="7138989" cy="4034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lang="uk-UA" sz="16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marL="0" marR="0" lvl="0" indent="0" algn="r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BBC00"/>
              </a:buClr>
              <a:buSzTx/>
              <a:buFont typeface="Wingdings" panose="05000000000000000000" pitchFamily="2" charset="2"/>
              <a:buNone/>
              <a:tabLst/>
            </a:pPr>
            <a:r>
              <a:rPr lang="uk-UA" dirty="0"/>
              <a:t>Зразок підзаголовка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4506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08.10.2021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96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08.10.2021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33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/>
          <p:cNvSpPr>
            <a:spLocks noChangeArrowheads="1"/>
          </p:cNvSpPr>
          <p:nvPr userDrawn="1"/>
        </p:nvSpPr>
        <p:spPr bwMode="gray">
          <a:xfrm>
            <a:off x="0" y="798521"/>
            <a:ext cx="12192000" cy="312737"/>
          </a:xfrm>
          <a:prstGeom prst="rect">
            <a:avLst/>
          </a:prstGeom>
          <a:solidFill>
            <a:srgbClr val="19426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Rectangle 16"/>
          <p:cNvSpPr>
            <a:spLocks noChangeArrowheads="1"/>
          </p:cNvSpPr>
          <p:nvPr userDrawn="1"/>
        </p:nvSpPr>
        <p:spPr bwMode="white">
          <a:xfrm>
            <a:off x="0" y="11"/>
            <a:ext cx="12192000" cy="836613"/>
          </a:xfrm>
          <a:prstGeom prst="rect">
            <a:avLst/>
          </a:prstGeom>
          <a:solidFill>
            <a:srgbClr val="398AC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>
              <a:ln>
                <a:noFill/>
              </a:ln>
              <a:solidFill>
                <a:srgbClr val="19426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9" name="Group 17"/>
          <p:cNvGrpSpPr>
            <a:grpSpLocks/>
          </p:cNvGrpSpPr>
          <p:nvPr userDrawn="1"/>
        </p:nvGrpSpPr>
        <p:grpSpPr bwMode="auto">
          <a:xfrm>
            <a:off x="10287570" y="188919"/>
            <a:ext cx="1665288" cy="1512887"/>
            <a:chOff x="4604" y="119"/>
            <a:chExt cx="1049" cy="953"/>
          </a:xfrm>
        </p:grpSpPr>
        <p:sp>
          <p:nvSpPr>
            <p:cNvPr id="10" name="Oval 18"/>
            <p:cNvSpPr>
              <a:spLocks noChangeArrowheads="1"/>
            </p:cNvSpPr>
            <p:nvPr userDrawn="1"/>
          </p:nvSpPr>
          <p:spPr bwMode="gray">
            <a:xfrm>
              <a:off x="4921" y="845"/>
              <a:ext cx="732" cy="227"/>
            </a:xfrm>
            <a:prstGeom prst="ellipse">
              <a:avLst/>
            </a:prstGeom>
            <a:gradFill rotWithShape="1">
              <a:gsLst>
                <a:gs pos="0">
                  <a:srgbClr val="19426B"/>
                </a:gs>
                <a:gs pos="100000">
                  <a:srgbClr val="19426B">
                    <a:gamma/>
                    <a:tint val="0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1" name="Oval 19"/>
            <p:cNvSpPr>
              <a:spLocks noChangeArrowheads="1"/>
            </p:cNvSpPr>
            <p:nvPr userDrawn="1"/>
          </p:nvSpPr>
          <p:spPr bwMode="gray">
            <a:xfrm>
              <a:off x="4604" y="119"/>
              <a:ext cx="932" cy="91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dist="63500" dir="2212194" algn="ctr" rotWithShape="0">
                <a:srgbClr val="19426B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2" name="Freeform 20" descr="4"/>
            <p:cNvSpPr>
              <a:spLocks/>
            </p:cNvSpPr>
            <p:nvPr userDrawn="1"/>
          </p:nvSpPr>
          <p:spPr bwMode="gray">
            <a:xfrm>
              <a:off x="5077" y="281"/>
              <a:ext cx="426" cy="588"/>
            </a:xfrm>
            <a:custGeom>
              <a:avLst/>
              <a:gdLst>
                <a:gd name="T0" fmla="*/ 951 w 1348"/>
                <a:gd name="T1" fmla="*/ 1963 h 1963"/>
                <a:gd name="T2" fmla="*/ 1338 w 1348"/>
                <a:gd name="T3" fmla="*/ 977 h 1963"/>
                <a:gd name="T4" fmla="*/ 905 w 1348"/>
                <a:gd name="T5" fmla="*/ 0 h 1963"/>
                <a:gd name="T6" fmla="*/ 0 w 1348"/>
                <a:gd name="T7" fmla="*/ 987 h 1963"/>
                <a:gd name="T8" fmla="*/ 951 w 1348"/>
                <a:gd name="T9" fmla="*/ 1963 h 1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8" h="1963">
                  <a:moveTo>
                    <a:pt x="951" y="1963"/>
                  </a:moveTo>
                  <a:cubicBezTo>
                    <a:pt x="1244" y="1689"/>
                    <a:pt x="1348" y="1323"/>
                    <a:pt x="1338" y="977"/>
                  </a:cubicBezTo>
                  <a:cubicBezTo>
                    <a:pt x="1329" y="629"/>
                    <a:pt x="1132" y="226"/>
                    <a:pt x="905" y="0"/>
                  </a:cubicBezTo>
                  <a:lnTo>
                    <a:pt x="0" y="987"/>
                  </a:lnTo>
                  <a:lnTo>
                    <a:pt x="951" y="1963"/>
                  </a:lnTo>
                  <a:close/>
                </a:path>
              </a:pathLst>
            </a:cu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" name="Freeform 21" descr="1"/>
            <p:cNvSpPr>
              <a:spLocks/>
            </p:cNvSpPr>
            <p:nvPr userDrawn="1"/>
          </p:nvSpPr>
          <p:spPr bwMode="gray">
            <a:xfrm>
              <a:off x="4779" y="144"/>
              <a:ext cx="572" cy="416"/>
            </a:xfrm>
            <a:custGeom>
              <a:avLst/>
              <a:gdLst>
                <a:gd name="T0" fmla="*/ 905 w 1810"/>
                <a:gd name="T1" fmla="*/ 1388 h 1388"/>
                <a:gd name="T2" fmla="*/ 1810 w 1810"/>
                <a:gd name="T3" fmla="*/ 408 h 1388"/>
                <a:gd name="T4" fmla="*/ 874 w 1810"/>
                <a:gd name="T5" fmla="*/ 40 h 1388"/>
                <a:gd name="T6" fmla="*/ 0 w 1810"/>
                <a:gd name="T7" fmla="*/ 409 h 1388"/>
                <a:gd name="T8" fmla="*/ 905 w 1810"/>
                <a:gd name="T9" fmla="*/ 1388 h 1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0" h="1388">
                  <a:moveTo>
                    <a:pt x="905" y="1388"/>
                  </a:moveTo>
                  <a:lnTo>
                    <a:pt x="1810" y="408"/>
                  </a:lnTo>
                  <a:cubicBezTo>
                    <a:pt x="1612" y="189"/>
                    <a:pt x="1272" y="0"/>
                    <a:pt x="874" y="40"/>
                  </a:cubicBezTo>
                  <a:cubicBezTo>
                    <a:pt x="541" y="52"/>
                    <a:pt x="252" y="162"/>
                    <a:pt x="0" y="409"/>
                  </a:cubicBezTo>
                  <a:lnTo>
                    <a:pt x="905" y="1388"/>
                  </a:ln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" name="Freeform 22" descr="2"/>
            <p:cNvSpPr>
              <a:spLocks/>
            </p:cNvSpPr>
            <p:nvPr userDrawn="1"/>
          </p:nvSpPr>
          <p:spPr bwMode="gray">
            <a:xfrm>
              <a:off x="4629" y="286"/>
              <a:ext cx="419" cy="572"/>
            </a:xfrm>
            <a:custGeom>
              <a:avLst/>
              <a:gdLst>
                <a:gd name="T0" fmla="*/ 1325 w 1325"/>
                <a:gd name="T1" fmla="*/ 960 h 1910"/>
                <a:gd name="T2" fmla="*/ 414 w 1325"/>
                <a:gd name="T3" fmla="*/ 0 h 1910"/>
                <a:gd name="T4" fmla="*/ 27 w 1325"/>
                <a:gd name="T5" fmla="*/ 1014 h 1910"/>
                <a:gd name="T6" fmla="*/ 402 w 1325"/>
                <a:gd name="T7" fmla="*/ 1910 h 1910"/>
                <a:gd name="T8" fmla="*/ 1325 w 1325"/>
                <a:gd name="T9" fmla="*/ 960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5" h="1910">
                  <a:moveTo>
                    <a:pt x="1325" y="960"/>
                  </a:moveTo>
                  <a:lnTo>
                    <a:pt x="414" y="0"/>
                  </a:lnTo>
                  <a:cubicBezTo>
                    <a:pt x="238" y="162"/>
                    <a:pt x="0" y="570"/>
                    <a:pt x="27" y="1014"/>
                  </a:cubicBezTo>
                  <a:cubicBezTo>
                    <a:pt x="53" y="1458"/>
                    <a:pt x="233" y="1748"/>
                    <a:pt x="402" y="1910"/>
                  </a:cubicBezTo>
                  <a:lnTo>
                    <a:pt x="1325" y="96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" name="Freeform 23" descr="55282"/>
            <p:cNvSpPr>
              <a:spLocks/>
            </p:cNvSpPr>
            <p:nvPr userDrawn="1"/>
          </p:nvSpPr>
          <p:spPr bwMode="gray">
            <a:xfrm>
              <a:off x="4770" y="585"/>
              <a:ext cx="590" cy="418"/>
            </a:xfrm>
            <a:custGeom>
              <a:avLst/>
              <a:gdLst>
                <a:gd name="T0" fmla="*/ 927 w 1866"/>
                <a:gd name="T1" fmla="*/ 0 h 1398"/>
                <a:gd name="T2" fmla="*/ 0 w 1866"/>
                <a:gd name="T3" fmla="*/ 975 h 1398"/>
                <a:gd name="T4" fmla="*/ 996 w 1866"/>
                <a:gd name="T5" fmla="*/ 1387 h 1398"/>
                <a:gd name="T6" fmla="*/ 1866 w 1866"/>
                <a:gd name="T7" fmla="*/ 996 h 1398"/>
                <a:gd name="T8" fmla="*/ 927 w 1866"/>
                <a:gd name="T9" fmla="*/ 0 h 1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6" h="1398">
                  <a:moveTo>
                    <a:pt x="927" y="0"/>
                  </a:moveTo>
                  <a:lnTo>
                    <a:pt x="0" y="975"/>
                  </a:lnTo>
                  <a:cubicBezTo>
                    <a:pt x="203" y="1204"/>
                    <a:pt x="607" y="1398"/>
                    <a:pt x="996" y="1387"/>
                  </a:cubicBezTo>
                  <a:cubicBezTo>
                    <a:pt x="1385" y="1375"/>
                    <a:pt x="1707" y="1159"/>
                    <a:pt x="1866" y="996"/>
                  </a:cubicBezTo>
                  <a:lnTo>
                    <a:pt x="927" y="0"/>
                  </a:ln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76200" cmpd="sng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" name="Oval 24"/>
            <p:cNvSpPr>
              <a:spLocks noChangeArrowheads="1"/>
            </p:cNvSpPr>
            <p:nvPr userDrawn="1"/>
          </p:nvSpPr>
          <p:spPr bwMode="gray">
            <a:xfrm>
              <a:off x="4914" y="438"/>
              <a:ext cx="329" cy="3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rgbClr val="19426B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10777240" y="566632"/>
            <a:ext cx="756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sz="4400" b="1" i="1" dirty="0">
                <a:solidFill>
                  <a:srgbClr val="19426B"/>
                </a:solidFill>
                <a:latin typeface="Arial" panose="020B0604020202020204" pitchFamily="34" charset="0"/>
              </a:rPr>
              <a:t>4</a:t>
            </a:r>
          </a:p>
        </p:txBody>
      </p:sp>
      <p:grpSp>
        <p:nvGrpSpPr>
          <p:cNvPr id="19" name="Групувати 18"/>
          <p:cNvGrpSpPr/>
          <p:nvPr userDrawn="1"/>
        </p:nvGrpSpPr>
        <p:grpSpPr>
          <a:xfrm>
            <a:off x="-15225" y="6529734"/>
            <a:ext cx="4680520" cy="328282"/>
            <a:chOff x="467544" y="6485698"/>
            <a:chExt cx="4680520" cy="328281"/>
          </a:xfrm>
        </p:grpSpPr>
        <p:pic>
          <p:nvPicPr>
            <p:cNvPr id="20" name="Picture 3" descr="E:\Робота\Вчитель Інформатики\~~~Сайт~~~\teach-inf.at.ua\FTP\krfb_6465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6296" y="6485698"/>
              <a:ext cx="321568" cy="32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67544" y="6506203"/>
              <a:ext cx="468052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i="1" dirty="0">
                  <a:solidFill>
                    <a:srgbClr val="19426B"/>
                  </a:solidFill>
                  <a:latin typeface="Verdana"/>
                </a:rPr>
                <a:t> </a:t>
              </a:r>
              <a:r>
                <a:rPr lang="uk-UA" sz="1400" i="1" dirty="0">
                  <a:solidFill>
                    <a:srgbClr val="19426B"/>
                  </a:solidFill>
                  <a:latin typeface="Verdana"/>
                </a:rPr>
                <a:t>         </a:t>
              </a:r>
              <a:endParaRPr lang="ru-RU" sz="1400" b="1" i="1" dirty="0">
                <a:solidFill>
                  <a:srgbClr val="19426B"/>
                </a:solidFill>
                <a:latin typeface="Verdana"/>
              </a:endParaRPr>
            </a:p>
          </p:txBody>
        </p:sp>
      </p:grp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>
              <a:defRPr kumimoji="0" lang="uk-UA" sz="3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defRPr>
            </a:lvl1pPr>
          </a:lstStyle>
          <a:p>
            <a:pPr marL="0" lvl="0" fontAlgn="base">
              <a:lnSpc>
                <a:spcPct val="100000"/>
              </a:lnSpc>
              <a:spcAft>
                <a:spcPct val="0"/>
              </a:spcAft>
            </a:pPr>
            <a:r>
              <a:rPr lang="uk-UA" dirty="0"/>
              <a:t>Зразок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1739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08.10.2021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391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і області з в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08.10.2021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403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08.10.2021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99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08.10.2021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459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08.10.2021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03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08.10.2021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83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E9269-1560-433C-88F4-3A78CD881B3D}" type="datetimeFigureOut">
              <a:rPr lang="uk-UA" smtClean="0"/>
              <a:t>08.10.2021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8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E9269-1560-433C-88F4-3A78CD881B3D}" type="datetimeFigureOut">
              <a:rPr lang="uk-UA" smtClean="0"/>
              <a:t>08.10.2021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2E948-F03E-4133-ABAE-EC8DE8272D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280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jpeg"/><Relationship Id="rId4" Type="http://schemas.microsoft.com/office/2007/relationships/hdphoto" Target="../media/hdphoto3.wdp"/><Relationship Id="rId9" Type="http://schemas.openxmlformats.org/officeDocument/2006/relationships/image" Target="../media/image21.png"/><Relationship Id="rId1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31.png"/><Relationship Id="rId5" Type="http://schemas.openxmlformats.org/officeDocument/2006/relationships/image" Target="../media/image28.jpg"/><Relationship Id="rId10" Type="http://schemas.openxmlformats.org/officeDocument/2006/relationships/image" Target="../media/image14.png"/><Relationship Id="rId4" Type="http://schemas.openxmlformats.org/officeDocument/2006/relationships/image" Target="../media/image27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7.wdp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4.png"/><Relationship Id="rId2" Type="http://schemas.openxmlformats.org/officeDocument/2006/relationships/image" Target="../media/image17.png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1.xml"/><Relationship Id="rId15" Type="http://schemas.microsoft.com/office/2007/relationships/hdphoto" Target="../media/hdphoto8.wdp"/><Relationship Id="rId10" Type="http://schemas.openxmlformats.org/officeDocument/2006/relationships/image" Target="../media/image3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4294967295"/>
          </p:nvPr>
        </p:nvSpPr>
        <p:spPr>
          <a:xfrm>
            <a:off x="5032382" y="3184362"/>
            <a:ext cx="7138989" cy="403410"/>
          </a:xfrm>
        </p:spPr>
        <p:txBody>
          <a:bodyPr anchor="ctr">
            <a:normAutofit/>
          </a:bodyPr>
          <a:lstStyle/>
          <a:p>
            <a:pPr marL="0" indent="0" algn="r">
              <a:buNone/>
            </a:pPr>
            <a:r>
              <a:rPr lang="uk-UA" sz="1600" b="1" dirty="0">
                <a:solidFill>
                  <a:srgbClr val="FFFFFF"/>
                </a:solidFill>
                <a:latin typeface="Verdana"/>
              </a:rPr>
              <a:t>За новою програмою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4847771" y="668802"/>
            <a:ext cx="7137066" cy="1801607"/>
          </a:xfrm>
        </p:spPr>
        <p:txBody>
          <a:bodyPr>
            <a:noAutofit/>
          </a:bodyPr>
          <a:lstStyle/>
          <a:p>
            <a:r>
              <a:rPr lang="uk-UA" sz="5400" dirty="0"/>
              <a:t>Пристрої виведення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80238" y="5105914"/>
            <a:ext cx="1881778" cy="109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monitor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234" y="3463605"/>
            <a:ext cx="1867562" cy="18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ardware, print, printer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335" y="4126469"/>
            <a:ext cx="2338287" cy="233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ardware, mous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014" y="5207000"/>
            <a:ext cx="780497" cy="78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shop.pwn-zone.com/uploads/shop/akustichna_sistema_edifier_s550_50ae644f91667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360" y="3637537"/>
            <a:ext cx="1944467" cy="15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B11DFFBE-715B-489B-8ED6-7EFF83E4470E}"/>
              </a:ext>
            </a:extLst>
          </p:cNvPr>
          <p:cNvSpPr/>
          <p:nvPr/>
        </p:nvSpPr>
        <p:spPr>
          <a:xfrm>
            <a:off x="1885072" y="2987415"/>
            <a:ext cx="1488304" cy="15694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dirty="0"/>
              <a:t>8</a:t>
            </a:r>
            <a:endParaRPr lang="ru-UA" sz="6000" dirty="0"/>
          </a:p>
        </p:txBody>
      </p:sp>
    </p:spTree>
    <p:extLst>
      <p:ext uri="{BB962C8B-B14F-4D97-AF65-F5344CB8AC3E}">
        <p14:creationId xmlns:p14="http://schemas.microsoft.com/office/powerpoint/2010/main" val="325743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Складові комп’ютера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chemeClr val="bg1"/>
                </a:solidFill>
              </a:rPr>
              <a:t>Зазвичай до основних складових персонального комп'ютера відносять: системний блок, монітор, клавіатуру, мишу.</a:t>
            </a:r>
          </a:p>
        </p:txBody>
      </p:sp>
      <p:pic>
        <p:nvPicPr>
          <p:cNvPr id="7" name="Picture 2" descr="http://www.gorkomp.ru/sites/default/files/imagecache/product_full/sistemnik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45" y="2980151"/>
            <a:ext cx="4464422" cy="334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rteam.com.ua/netcat_files/userfiles/onsite/monitor_lcd_23_nec_ex231w-bk_6000293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467" l="0" r="95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46744" y="2745721"/>
            <a:ext cx="4170935" cy="345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domcomputer.ru/wp-content/uploads/2012/04/keyboard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461">
            <a:off x="4088353" y="5425405"/>
            <a:ext cx="2800850" cy="155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ardware, mouse ic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5624">
            <a:off x="6746736" y="5561702"/>
            <a:ext cx="878244" cy="87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://www.rusdoc.ru/articles/obzor_kolonok_sven_royal_1_sven_royal_2_korolevskoe_udovolstvie/15899/images/194786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82467" y="3002666"/>
            <a:ext cx="1579772" cy="202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ttp://www.rusdoc.ru/articles/obzor_kolonok_sven_royal_1_sven_royal_2_korolevskoe_udovolstvie/15899/images/194786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599209" y="3098334"/>
            <a:ext cx="1579772" cy="202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hardware, print, printer ic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3" y="4209397"/>
            <a:ext cx="2930406" cy="293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http://pc-azbuka.ru/wp-content/uploads/2013/09/skaner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05" y="4900871"/>
            <a:ext cx="2827595" cy="195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http://masterservis24.ru/uploads/posts/2013-08/1376335416_wi-fi_router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6" y="3246235"/>
            <a:ext cx="1333441" cy="114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7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5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Складові комп’ютера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" descr="http://kinghun.net/files/catalog/95/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24" y="1729955"/>
            <a:ext cx="4237710" cy="423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http://www.ua.all.biz/img/ua/catalog/middle/247453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95" y="2655994"/>
            <a:ext cx="1048020" cy="133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6776" y="3289488"/>
            <a:ext cx="1881778" cy="109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hardware, mous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13" y="4164358"/>
            <a:ext cx="780497" cy="78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webcamera ic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74" y="4395785"/>
            <a:ext cx="945839" cy="94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scanner 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61" y="5027747"/>
            <a:ext cx="1168922" cy="116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1377533" y="2641519"/>
            <a:ext cx="2579311" cy="46166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Вхідні дані</a:t>
            </a:r>
          </a:p>
        </p:txBody>
      </p:sp>
      <p:cxnSp>
        <p:nvCxnSpPr>
          <p:cNvPr id="59" name="Пряма зі стрілкою 58"/>
          <p:cNvCxnSpPr/>
          <p:nvPr/>
        </p:nvCxnSpPr>
        <p:spPr>
          <a:xfrm>
            <a:off x="967393" y="3234795"/>
            <a:ext cx="2976228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 зі стрілкою 59"/>
          <p:cNvCxnSpPr/>
          <p:nvPr/>
        </p:nvCxnSpPr>
        <p:spPr>
          <a:xfrm flipV="1">
            <a:off x="2986239" y="3849419"/>
            <a:ext cx="957382" cy="2201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 зі стрілкою 60"/>
          <p:cNvCxnSpPr/>
          <p:nvPr/>
        </p:nvCxnSpPr>
        <p:spPr>
          <a:xfrm>
            <a:off x="2238015" y="4586769"/>
            <a:ext cx="1705606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 зі стрілкою 61"/>
          <p:cNvCxnSpPr/>
          <p:nvPr/>
        </p:nvCxnSpPr>
        <p:spPr>
          <a:xfrm>
            <a:off x="1182136" y="4930597"/>
            <a:ext cx="2774708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 зі стрілкою 62"/>
          <p:cNvCxnSpPr/>
          <p:nvPr/>
        </p:nvCxnSpPr>
        <p:spPr>
          <a:xfrm>
            <a:off x="2505583" y="5234469"/>
            <a:ext cx="1451261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12" descr="monitor ic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519" y="2791665"/>
            <a:ext cx="2093925" cy="209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4" descr="hardware, print, printer ic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633" y="4830359"/>
            <a:ext cx="2274611" cy="22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6" descr="experience, speakers, twin ic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844" y="4538038"/>
            <a:ext cx="1658577" cy="165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7913122" y="2543573"/>
            <a:ext cx="2727073" cy="46166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FF"/>
                </a:solidFill>
              </a:rPr>
              <a:t>Результати</a:t>
            </a:r>
          </a:p>
        </p:txBody>
      </p:sp>
      <p:cxnSp>
        <p:nvCxnSpPr>
          <p:cNvPr id="72" name="Пряма зі стрілкою 71"/>
          <p:cNvCxnSpPr/>
          <p:nvPr/>
        </p:nvCxnSpPr>
        <p:spPr>
          <a:xfrm flipV="1">
            <a:off x="7590525" y="3244954"/>
            <a:ext cx="625409" cy="1438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 зі стрілкою 72"/>
          <p:cNvCxnSpPr/>
          <p:nvPr/>
        </p:nvCxnSpPr>
        <p:spPr>
          <a:xfrm flipV="1">
            <a:off x="7590525" y="4868704"/>
            <a:ext cx="2634117" cy="1688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 зі стрілкою 73"/>
          <p:cNvCxnSpPr/>
          <p:nvPr/>
        </p:nvCxnSpPr>
        <p:spPr>
          <a:xfrm flipV="1">
            <a:off x="7590525" y="5561150"/>
            <a:ext cx="957382" cy="2201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494474" y="928973"/>
            <a:ext cx="4764274" cy="2139851"/>
          </a:xfrm>
          <a:prstGeom prst="rightArrow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FFFFFF"/>
                </a:solidFill>
              </a:rPr>
              <a:t>Пристрої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FFFFFF"/>
                </a:solidFill>
              </a:rPr>
              <a:t>введення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406273" y="871539"/>
            <a:ext cx="4570548" cy="2139851"/>
          </a:xfrm>
          <a:prstGeom prst="rightArrow">
            <a:avLst/>
          </a:prstGeom>
          <a:solidFill>
            <a:srgbClr val="7030A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FFFFFF"/>
                </a:solidFill>
              </a:rPr>
              <a:t>Пристрої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i="1" kern="0" dirty="0">
                <a:solidFill>
                  <a:srgbClr val="FFFFFF"/>
                </a:solidFill>
              </a:rPr>
              <a:t>виведення</a:t>
            </a:r>
          </a:p>
        </p:txBody>
      </p:sp>
      <p:pic>
        <p:nvPicPr>
          <p:cNvPr id="3074" name="Picture 2" descr="Результат пошуку зображень за запитом &quot;навушники&quot;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7" r="11823"/>
          <a:stretch/>
        </p:blipFill>
        <p:spPr bwMode="auto">
          <a:xfrm>
            <a:off x="10640195" y="3130938"/>
            <a:ext cx="1219850" cy="137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45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2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75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25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75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7" grpId="0" animBg="1"/>
      <p:bldP spid="80" grpId="0" animBg="1"/>
      <p:bldP spid="8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Пристрої виведення даних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008" y="1196763"/>
            <a:ext cx="12050142" cy="830997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rgbClr val="FFFF00"/>
                </a:solidFill>
              </a:rPr>
              <a:t>Пристрої виведення</a:t>
            </a:r>
            <a:r>
              <a:rPr lang="uk-UA" sz="2400" b="1" i="1" kern="0" dirty="0">
                <a:solidFill>
                  <a:srgbClr val="FFFFFF"/>
                </a:solidFill>
              </a:rPr>
              <a:t>, можна поділити за типом даних, з якими вони працюють. Так, можна виділити пристрої виведення: </a:t>
            </a:r>
          </a:p>
        </p:txBody>
      </p:sp>
      <p:graphicFrame>
        <p:nvGraphicFramePr>
          <p:cNvPr id="8" name="Схема 7"/>
          <p:cNvGraphicFramePr/>
          <p:nvPr/>
        </p:nvGraphicFramePr>
        <p:xfrm>
          <a:off x="428284" y="2027759"/>
          <a:ext cx="11693866" cy="4562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2" descr="monitor 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466" y="3390849"/>
            <a:ext cx="1595791" cy="159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ardware, print, printer ic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0" y="4723551"/>
            <a:ext cx="1685446" cy="168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experience, speakers, twin ic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305" y="4549383"/>
            <a:ext cx="2109161" cy="210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comphobby.ru/wp-content/uploads/2013/03/plotter-large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902" y="5028073"/>
            <a:ext cx="2042669" cy="145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ultrahorizont.com.ua/multimedia/images/products/1146/rpdh-1200-1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250">
                        <a14:foregroundMark x1="46500" y1="67250" x2="58750" y2="6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737" y="4500394"/>
            <a:ext cx="1801168" cy="18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img1.elmir.ua/img/39543/3000/2000/proektor_multimediynyy_acer_x1110_nv_3d_ey_k3005_00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4516" y1="66409" x2="50271" y2="67375"/>
                        <a14:foregroundMark x1="62627" y1="63900" x2="71970" y2="52381"/>
                        <a14:foregroundMark x1="62932" y1="53925" x2="64083" y2="67954"/>
                        <a14:foregroundMark x1="65403" y1="69820" x2="72952" y2="67053"/>
                        <a14:foregroundMark x1="73798" y1="64543" x2="74611" y2="51416"/>
                        <a14:foregroundMark x1="65064" y1="50193" x2="74103" y2="51094"/>
                        <a14:foregroundMark x1="10190" y1="37066" x2="14116" y2="38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992" y="4587482"/>
            <a:ext cx="1569808" cy="82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zeta.kiev.ua/uploads/shop/products/medium/10100087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327" y="4563896"/>
            <a:ext cx="2166823" cy="192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0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9530BDA-40E0-4283-878B-FC6AE150BE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">
                                            <p:graphicEl>
                                              <a:dgm id="{89530BDA-40E0-4283-878B-FC6AE150BE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BA5B877-2575-498B-9CA2-699B202BB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8">
                                            <p:graphicEl>
                                              <a:dgm id="{0BA5B877-2575-498B-9CA2-699B202BB1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75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BED9B6A-D549-4C02-8841-4136E74A5A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8">
                                            <p:graphicEl>
                                              <a:dgm id="{DBED9B6A-D549-4C02-8841-4136E74A5A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7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8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Пристрої виведення даних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00"/>
                </a:solidFill>
              </a:rPr>
              <a:t>Монітор</a:t>
            </a:r>
            <a:r>
              <a:rPr lang="uk-UA" sz="2800" b="1" i="1" kern="0" dirty="0">
                <a:solidFill>
                  <a:srgbClr val="FFFFFF"/>
                </a:solidFill>
              </a:rPr>
              <a:t> є основним пристроєм для виведення даних у персональних комп'ютерах. Їх поділяють за системою створення зображення на монітори: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007" y="2701576"/>
            <a:ext cx="2888907" cy="1815882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На рідинних кристалах або LCD-монітори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25137" y="2701576"/>
            <a:ext cx="2888907" cy="52322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Плазмові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78267" y="2701576"/>
            <a:ext cx="2888907" cy="523220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kern="0" dirty="0">
                <a:solidFill>
                  <a:srgbClr val="FFFFFF"/>
                </a:solidFill>
              </a:rPr>
              <a:t>OLED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33243" y="2701576"/>
            <a:ext cx="2888907" cy="1815882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На електронних чорнилах - </a:t>
            </a:r>
            <a:r>
              <a:rPr lang="en-US" sz="2800" b="1" i="1" kern="0" dirty="0">
                <a:solidFill>
                  <a:srgbClr val="FFFFFF"/>
                </a:solidFill>
              </a:rPr>
              <a:t>e-ink</a:t>
            </a:r>
            <a:endParaRPr lang="uk-UA" sz="2800" b="1" i="1" kern="0" dirty="0">
              <a:solidFill>
                <a:srgbClr val="FFFFFF"/>
              </a:solidFill>
            </a:endParaRPr>
          </a:p>
        </p:txBody>
      </p:sp>
      <p:pic>
        <p:nvPicPr>
          <p:cNvPr id="21506" name="Picture 2" descr="http://wiki.kspu.kr.ua/images/thumb/c/c4/%D0%9C%D0%BE%D0%BD%D1%96%D1%82%D0%BE%D1%80.jpg/180px-%D0%9C%D0%BE%D0%BD%D1%96%D1%82%D0%BE%D1%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01" y="4590028"/>
            <a:ext cx="1972798" cy="188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www.rulinia.ru/files/larisa/plazmennaya-pan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511" y="3742060"/>
            <a:ext cx="3020129" cy="28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://hi-tech-pro.ru/wp-content/uploads/2015/11/lg_oled_31_inch_prototyp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7078" y="3713032"/>
            <a:ext cx="2955581" cy="284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://www.innoros.ru/sites/default/files/paperlik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446137" y="4575514"/>
            <a:ext cx="2368802" cy="226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28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Для виведення даних на папір, плівку або інші матеріали використовуються </a:t>
            </a:r>
            <a:r>
              <a:rPr lang="uk-UA" sz="2800" b="1" i="1" kern="0" dirty="0">
                <a:solidFill>
                  <a:srgbClr val="FFFF00"/>
                </a:solidFill>
              </a:rPr>
              <a:t>принтери</a:t>
            </a:r>
            <a:r>
              <a:rPr lang="uk-UA" sz="2800" b="1" i="1" kern="0" dirty="0">
                <a:solidFill>
                  <a:srgbClr val="FFFFFF"/>
                </a:solidFill>
              </a:rPr>
              <a:t> і </a:t>
            </a:r>
            <a:r>
              <a:rPr lang="uk-UA" sz="2800" b="1" i="1" kern="0" dirty="0" err="1">
                <a:solidFill>
                  <a:srgbClr val="FFFF00"/>
                </a:solidFill>
              </a:rPr>
              <a:t>плотери</a:t>
            </a:r>
            <a:r>
              <a:rPr lang="uk-UA" sz="2800" b="1" i="1" kern="0" dirty="0">
                <a:solidFill>
                  <a:srgbClr val="FFFFFF"/>
                </a:solidFill>
              </a:rPr>
              <a:t>.</a:t>
            </a:r>
          </a:p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Принтери поділяють за принципом дії на: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010" y="3127958"/>
            <a:ext cx="2128750" cy="507831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Матричні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56089" y="3127958"/>
            <a:ext cx="2510725" cy="507831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Струменеві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2143" y="3131367"/>
            <a:ext cx="1860423" cy="507831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Лазерні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37895" y="3143346"/>
            <a:ext cx="2511425" cy="492443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Термічні</a:t>
            </a: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4" y="4113674"/>
            <a:ext cx="2231381" cy="160455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lg"/>
          </a:ln>
          <a:effectLst/>
        </p:spPr>
      </p:pic>
      <p:pic>
        <p:nvPicPr>
          <p:cNvPr id="10242" name="Picture 2" descr="http://yak-prosto.com/images/c/c/yak-vibrati-strumeneviy-print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125" y="3931531"/>
            <a:ext cx="1896652" cy="178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vidpoviday.com/wp-content/uploads/2016/01/ee99449ffae040c093c213d37b2059d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846" y="3931531"/>
            <a:ext cx="2003016" cy="191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862" y="4051313"/>
            <a:ext cx="2495458" cy="1791095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lg"/>
          </a:ln>
          <a:effectLst/>
        </p:spPr>
      </p:pic>
      <p:pic>
        <p:nvPicPr>
          <p:cNvPr id="10246" name="Picture 6" descr="http://pro-spo.ru/images/stories/581/3d_touch_3d_printer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35277" y="3747885"/>
            <a:ext cx="2529392" cy="267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Пристрої виведення даних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09644" y="3143346"/>
            <a:ext cx="2812506" cy="492443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600" b="1" i="1" kern="0" dirty="0">
                <a:solidFill>
                  <a:srgbClr val="FFFFFF"/>
                </a:solidFill>
              </a:rPr>
              <a:t>3</a:t>
            </a:r>
            <a:r>
              <a:rPr lang="en-US" sz="2600" b="1" i="1" kern="0" dirty="0">
                <a:solidFill>
                  <a:srgbClr val="FFFFFF"/>
                </a:solidFill>
              </a:rPr>
              <a:t>D</a:t>
            </a:r>
            <a:r>
              <a:rPr lang="uk-UA" sz="2600" b="1" i="1" kern="0" dirty="0">
                <a:solidFill>
                  <a:srgbClr val="FFFFFF"/>
                </a:solidFill>
              </a:rPr>
              <a:t>-принтери</a:t>
            </a:r>
          </a:p>
        </p:txBody>
      </p:sp>
      <p:sp>
        <p:nvSpPr>
          <p:cNvPr id="17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81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Autofit/>
          </a:bodyPr>
          <a:lstStyle/>
          <a:p>
            <a:r>
              <a:rPr lang="uk-UA" dirty="0"/>
              <a:t>Пристрої виведення даних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008" y="1196763"/>
            <a:ext cx="12050142" cy="1384995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Останнім часом усе більшої популярності набувають </a:t>
            </a:r>
            <a:r>
              <a:rPr lang="uk-UA" sz="2800" b="1" i="1" kern="0" dirty="0">
                <a:solidFill>
                  <a:srgbClr val="FFFF00"/>
                </a:solidFill>
              </a:rPr>
              <a:t>3</a:t>
            </a:r>
            <a:r>
              <a:rPr lang="en-US" sz="2800" b="1" i="1" kern="0" dirty="0">
                <a:solidFill>
                  <a:srgbClr val="FFFF00"/>
                </a:solidFill>
              </a:rPr>
              <a:t>D-</a:t>
            </a:r>
            <a:r>
              <a:rPr lang="uk-UA" sz="2800" b="1" i="1" kern="0" dirty="0">
                <a:solidFill>
                  <a:srgbClr val="FFFF00"/>
                </a:solidFill>
              </a:rPr>
              <a:t>принтери</a:t>
            </a:r>
            <a:r>
              <a:rPr lang="uk-UA" sz="2800" b="1" i="1" kern="0" dirty="0">
                <a:solidFill>
                  <a:srgbClr val="FFFFFF"/>
                </a:solidFill>
              </a:rPr>
              <a:t>, що забезпечують створення виробів складної форми.</a:t>
            </a:r>
          </a:p>
        </p:txBody>
      </p:sp>
      <p:pic>
        <p:nvPicPr>
          <p:cNvPr id="7" name="Picture 2" descr="http://www.peredelka.tv/files/media/2013/11/xN4M52ALyKVhyx40L4OXTfDw05gahew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47" y="2712204"/>
            <a:ext cx="5007671" cy="375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3boyutluyazicilar.net/wp-content/uploads/2015/07/3d_yzic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1781" y="2712204"/>
            <a:ext cx="6320369" cy="401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87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 err="1"/>
              <a:t>Цікавинки</a:t>
            </a:r>
            <a:endParaRPr lang="uk-UA" dirty="0"/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008" y="1196763"/>
            <a:ext cx="12050142" cy="1815882"/>
          </a:xfrm>
          <a:prstGeom prst="rect">
            <a:avLst/>
          </a:prstGeom>
          <a:solidFill>
            <a:srgbClr val="19426B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lvl="0" indent="457200" algn="just"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Зараз уже існує пилосос, у який вбудовано комп’ютер. Тож, поки ти виконуєш домашнє завдання, цей пилосос може самостійно </a:t>
            </a:r>
            <a:r>
              <a:rPr lang="uk-UA" sz="2800" b="1" i="1" kern="0" dirty="0" err="1">
                <a:solidFill>
                  <a:srgbClr val="FFFFFF"/>
                </a:solidFill>
              </a:rPr>
              <a:t>пропилососити</a:t>
            </a:r>
            <a:r>
              <a:rPr lang="uk-UA" sz="2800" b="1" i="1" kern="0" dirty="0">
                <a:solidFill>
                  <a:srgbClr val="FFFFFF"/>
                </a:solidFill>
              </a:rPr>
              <a:t> підлогу в квартирі.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42" y="3104543"/>
            <a:ext cx="4378810" cy="3616507"/>
          </a:xfrm>
          <a:prstGeom prst="rect">
            <a:avLst/>
          </a:prstGeom>
        </p:spPr>
      </p:pic>
      <p:pic>
        <p:nvPicPr>
          <p:cNvPr id="15" name="Picture 4" descr="http://www.cre8tivez.org/images/umnij_dom__budushee_uzhe_segodnja_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864" y="3104543"/>
            <a:ext cx="4630621" cy="3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13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688" y="162512"/>
            <a:ext cx="9053954" cy="532820"/>
          </a:xfrm>
        </p:spPr>
        <p:txBody>
          <a:bodyPr>
            <a:normAutofit/>
          </a:bodyPr>
          <a:lstStyle/>
          <a:p>
            <a:r>
              <a:rPr lang="uk-UA" dirty="0"/>
              <a:t>Запитання і завдання</a:t>
            </a:r>
          </a:p>
        </p:txBody>
      </p:sp>
      <p:pic>
        <p:nvPicPr>
          <p:cNvPr id="4" name="Picture 60" descr="3D_2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3" y="11"/>
            <a:ext cx="12954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nvip.com.ua/sites/default/files/imagecache/original_watermark/pictures/news/q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774" y="4780449"/>
            <a:ext cx="1663554" cy="20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2008" y="1196763"/>
            <a:ext cx="12050142" cy="523220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>
              <a:buFont typeface="+mj-lt"/>
              <a:buAutoNum type="arabicPeriod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Назвіть пристрої введення інформації.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008" y="1816516"/>
            <a:ext cx="12050142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514350" lvl="0" indent="-514350" algn="just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 startAt="2"/>
              <a:defRPr/>
            </a:pPr>
            <a:r>
              <a:rPr lang="uk-UA" sz="2800" b="1" i="1" kern="0" dirty="0">
                <a:solidFill>
                  <a:srgbClr val="002060"/>
                </a:solidFill>
              </a:rPr>
              <a:t>Назвіть пристрої виведення інформації.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008" y="2439681"/>
            <a:ext cx="12050142" cy="523220"/>
          </a:xfrm>
          <a:prstGeom prst="rect">
            <a:avLst/>
          </a:prstGeom>
          <a:gradFill rotWithShape="1">
            <a:gsLst>
              <a:gs pos="0">
                <a:srgbClr val="19426B">
                  <a:satMod val="103000"/>
                  <a:lumMod val="102000"/>
                  <a:tint val="94000"/>
                </a:srgbClr>
              </a:gs>
              <a:gs pos="50000">
                <a:srgbClr val="19426B">
                  <a:satMod val="110000"/>
                  <a:lumMod val="100000"/>
                  <a:shade val="100000"/>
                </a:srgbClr>
              </a:gs>
              <a:gs pos="100000">
                <a:srgbClr val="19426B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457200" lvl="0" indent="-457200" algn="just">
              <a:buFont typeface="+mj-lt"/>
              <a:buAutoNum type="arabicPeriod" startAt="3"/>
              <a:defRPr/>
            </a:pPr>
            <a:r>
              <a:rPr lang="uk-UA" sz="2800" b="1" i="1" kern="0" dirty="0">
                <a:solidFill>
                  <a:srgbClr val="FFFFFF"/>
                </a:solidFill>
              </a:rPr>
              <a:t>Які види клавіатур ви знаєте?</a:t>
            </a:r>
          </a:p>
        </p:txBody>
      </p:sp>
      <p:sp>
        <p:nvSpPr>
          <p:cNvPr id="10" name="AutoShape 61"/>
          <p:cNvSpPr>
            <a:spLocks noChangeArrowheads="1"/>
          </p:cNvSpPr>
          <p:nvPr/>
        </p:nvSpPr>
        <p:spPr bwMode="gray">
          <a:xfrm>
            <a:off x="247202" y="476251"/>
            <a:ext cx="900113" cy="3952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28575" algn="ctr">
            <a:solidFill>
              <a:srgbClr val="DDDDDD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uk-UA" sz="1200" kern="0" dirty="0">
                <a:solidFill>
                  <a:srgbClr val="000000"/>
                </a:solidFill>
                <a:latin typeface="Times New Roman" pitchFamily="18" charset="0"/>
              </a:rPr>
              <a:t>Розділ 5 </a:t>
            </a:r>
            <a:r>
              <a:rPr lang="en-US" sz="1200" kern="0" dirty="0">
                <a:solidFill>
                  <a:srgbClr val="000000"/>
                </a:solidFill>
                <a:latin typeface="Verdana" pitchFamily="34" charset="0"/>
              </a:rPr>
              <a:t>§ </a:t>
            </a:r>
            <a:r>
              <a:rPr lang="uk-UA" sz="1200" kern="0" dirty="0">
                <a:solidFill>
                  <a:srgbClr val="000000"/>
                </a:solidFill>
                <a:latin typeface="Verdana" pitchFamily="34" charset="0"/>
              </a:rPr>
              <a:t>30</a:t>
            </a:r>
            <a:endParaRPr lang="en-US" sz="1200" kern="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026" name="Picture 2" descr="Результат пошуку зображень за запитом &quot;input device output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059" y="3054341"/>
            <a:ext cx="6141720" cy="345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5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Настроювані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73277</TotalTime>
  <Words>247</Words>
  <Application>Microsoft Office PowerPoint</Application>
  <PresentationFormat>Широкоэкранный</PresentationFormat>
  <Paragraphs>52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Times New Roman</vt:lpstr>
      <vt:lpstr>Verdana</vt:lpstr>
      <vt:lpstr>Wingdings</vt:lpstr>
      <vt:lpstr>Тема Office</vt:lpstr>
      <vt:lpstr>Пристрої виведення</vt:lpstr>
      <vt:lpstr>Складові комп’ютера</vt:lpstr>
      <vt:lpstr>Складові комп’ютера</vt:lpstr>
      <vt:lpstr>Пристрої виведення даних</vt:lpstr>
      <vt:lpstr>Пристрої виведення даних</vt:lpstr>
      <vt:lpstr>Пристрої виведення даних</vt:lpstr>
      <vt:lpstr>Пристрої виведення даних</vt:lpstr>
      <vt:lpstr>Цікавинки</vt:lpstr>
      <vt:lpstr>Запитання і завдання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Мацаєнко Сергій</dc:creator>
  <cp:lastModifiedBy>Zoe</cp:lastModifiedBy>
  <cp:revision>932</cp:revision>
  <dcterms:created xsi:type="dcterms:W3CDTF">2016-06-06T19:48:43Z</dcterms:created>
  <dcterms:modified xsi:type="dcterms:W3CDTF">2021-10-08T12:30:09Z</dcterms:modified>
</cp:coreProperties>
</file>