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4" r:id="rId3"/>
    <p:sldId id="511" r:id="rId4"/>
    <p:sldId id="512" r:id="rId5"/>
    <p:sldId id="513" r:id="rId6"/>
    <p:sldId id="514" r:id="rId7"/>
    <p:sldId id="515" r:id="rId8"/>
    <p:sldId id="517" r:id="rId9"/>
    <p:sldId id="518" r:id="rId10"/>
    <p:sldId id="521" r:id="rId11"/>
    <p:sldId id="546" r:id="rId12"/>
    <p:sldId id="547" r:id="rId13"/>
    <p:sldId id="523" r:id="rId14"/>
    <p:sldId id="524" r:id="rId15"/>
    <p:sldId id="528" r:id="rId16"/>
    <p:sldId id="548" r:id="rId17"/>
    <p:sldId id="545" r:id="rId18"/>
    <p:sldId id="353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зображення об'єктів живої та неживої природи,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портрети історичних осіб,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карти місць, де відбувалися історичні події,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50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D2F74AD-5B6A-4346-8349-090AC68FEE9A}" type="pres">
      <dgm:prSet presAssocID="{1B81C372-925C-46FC-96B1-2F1AAF945560}" presName="text_2" presStyleLbl="node1" presStyleIdx="1" presStyleCnt="3" custScaleY="1250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6297F79-2755-4E7F-87B4-88629DD167EF}" type="pres">
      <dgm:prSet presAssocID="{FFF60420-B008-4E57-9B7A-8B5C4B8F1F0F}" presName="text_3" presStyleLbl="node1" presStyleIdx="2" presStyleCnt="3" custScaleY="1250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яскравішим,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 err="1"/>
            <a:t>наочнішим</a:t>
          </a:r>
          <a:r>
            <a:rPr lang="uk-UA" i="1" dirty="0"/>
            <a:t>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цікавішим,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зрозумілішим.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b="1" i="1" dirty="0"/>
            <a:t>порядковий номер</a:t>
          </a:r>
          <a:r>
            <a:rPr lang="uk-UA" sz="2400" i="1" dirty="0"/>
            <a:t>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1" dirty="0"/>
            <a:t>колір тла (фону)</a:t>
          </a:r>
          <a:r>
            <a:rPr lang="uk-UA" sz="2400" i="1" dirty="0"/>
            <a:t>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dirty="0">
              <a:solidFill>
                <a:srgbClr val="002060"/>
              </a:solidFill>
            </a:rPr>
            <a:t>наявність </a:t>
          </a:r>
          <a:r>
            <a:rPr lang="uk-UA" sz="2400" b="1" i="1" dirty="0">
              <a:solidFill>
                <a:srgbClr val="002060"/>
              </a:solidFill>
            </a:rPr>
            <a:t>фонового зображення</a:t>
          </a:r>
          <a:r>
            <a:rPr lang="uk-UA" sz="2400" i="1" dirty="0">
              <a:solidFill>
                <a:srgbClr val="002060"/>
              </a:solidFill>
            </a:rPr>
            <a:t>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b="1" i="1" noProof="0" dirty="0"/>
            <a:t>макет</a:t>
          </a:r>
          <a:r>
            <a:rPr lang="uk-UA" sz="2400" i="1" noProof="0" dirty="0"/>
            <a:t> - схема розміщення текстових, графічних та інших об'єктів на слайді тощо.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82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82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8251" custLinFactNeighborY="-2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404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013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39638" y="345289"/>
          <a:ext cx="6009064" cy="1152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5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зображення об'єктів живої та неживої природи,</a:t>
          </a:r>
        </a:p>
      </dsp:txBody>
      <dsp:txXfrm>
        <a:off x="639638" y="345289"/>
        <a:ext cx="6009064" cy="1152760"/>
      </dsp:txXfrm>
    </dsp:sp>
    <dsp:sp modelId="{27878C57-BBF6-4C22-88FA-1C3D4933722D}">
      <dsp:nvSpPr>
        <dsp:cNvPr id="0" name=""/>
        <dsp:cNvSpPr/>
      </dsp:nvSpPr>
      <dsp:spPr>
        <a:xfrm>
          <a:off x="63595" y="345626"/>
          <a:ext cx="1152087" cy="115208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74665" y="1727794"/>
          <a:ext cx="5674037" cy="115276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5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портрети історичних осіб, </a:t>
          </a:r>
        </a:p>
      </dsp:txBody>
      <dsp:txXfrm>
        <a:off x="974665" y="1727794"/>
        <a:ext cx="5674037" cy="1152760"/>
      </dsp:txXfrm>
    </dsp:sp>
    <dsp:sp modelId="{E63EBB38-5984-4F74-98F1-254621592311}">
      <dsp:nvSpPr>
        <dsp:cNvPr id="0" name=""/>
        <dsp:cNvSpPr/>
      </dsp:nvSpPr>
      <dsp:spPr>
        <a:xfrm>
          <a:off x="398622" y="1728130"/>
          <a:ext cx="1152087" cy="1152087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39638" y="3110299"/>
          <a:ext cx="6009064" cy="1152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5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карти місць, де відбувалися історичні події, тощо.</a:t>
          </a:r>
        </a:p>
      </dsp:txBody>
      <dsp:txXfrm>
        <a:off x="639638" y="3110299"/>
        <a:ext cx="6009064" cy="1152760"/>
      </dsp:txXfrm>
    </dsp:sp>
    <dsp:sp modelId="{D13D7DA6-9D1E-4150-A6AE-C6ABC36166D5}">
      <dsp:nvSpPr>
        <dsp:cNvPr id="0" name=""/>
        <dsp:cNvSpPr/>
      </dsp:nvSpPr>
      <dsp:spPr>
        <a:xfrm>
          <a:off x="63595" y="3110635"/>
          <a:ext cx="1152087" cy="1152087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2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354289"/>
          <a:ext cx="6277016" cy="708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dirty="0"/>
            <a:t>яскравішим,</a:t>
          </a:r>
        </a:p>
      </dsp:txBody>
      <dsp:txXfrm>
        <a:off x="520554" y="354289"/>
        <a:ext cx="6277016" cy="708948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417896"/>
          <a:ext cx="5870559" cy="7089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dirty="0" err="1"/>
            <a:t>наочнішим</a:t>
          </a:r>
          <a:r>
            <a:rPr lang="uk-UA" sz="3700" i="1" kern="1200" dirty="0"/>
            <a:t>,</a:t>
          </a:r>
        </a:p>
      </dsp:txBody>
      <dsp:txXfrm>
        <a:off x="927011" y="1417896"/>
        <a:ext cx="5870559" cy="708948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481503"/>
          <a:ext cx="5870559" cy="7089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dirty="0">
              <a:solidFill>
                <a:srgbClr val="002060"/>
              </a:solidFill>
            </a:rPr>
            <a:t>цікавішим,</a:t>
          </a:r>
        </a:p>
      </dsp:txBody>
      <dsp:txXfrm>
        <a:off x="927011" y="2481503"/>
        <a:ext cx="5870559" cy="708948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545110"/>
          <a:ext cx="6277016" cy="7089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dirty="0"/>
            <a:t>зрозумілішим.</a:t>
          </a:r>
        </a:p>
      </dsp:txBody>
      <dsp:txXfrm>
        <a:off x="520554" y="3545110"/>
        <a:ext cx="6277016" cy="708948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2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54147"/>
          <a:ext cx="6805443" cy="9092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/>
            <a:t>порядковий номер</a:t>
          </a:r>
          <a:r>
            <a:rPr lang="uk-UA" sz="2400" i="1" kern="1200" dirty="0"/>
            <a:t>;</a:t>
          </a:r>
        </a:p>
      </dsp:txBody>
      <dsp:txXfrm>
        <a:off x="520554" y="254147"/>
        <a:ext cx="6805443" cy="909233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17754"/>
          <a:ext cx="6398986" cy="90923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/>
            <a:t>колір тла (фону)</a:t>
          </a:r>
          <a:r>
            <a:rPr lang="uk-UA" sz="2400" i="1" kern="1200" dirty="0"/>
            <a:t>;</a:t>
          </a:r>
        </a:p>
      </dsp:txBody>
      <dsp:txXfrm>
        <a:off x="927011" y="1317754"/>
        <a:ext cx="6398986" cy="909233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61028"/>
          <a:ext cx="6398986" cy="9092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>
              <a:solidFill>
                <a:srgbClr val="002060"/>
              </a:solidFill>
            </a:rPr>
            <a:t>наявність </a:t>
          </a:r>
          <a:r>
            <a:rPr lang="uk-UA" sz="2400" b="1" i="1" kern="1200" dirty="0">
              <a:solidFill>
                <a:srgbClr val="002060"/>
              </a:solidFill>
            </a:rPr>
            <a:t>фонового зображення</a:t>
          </a:r>
          <a:r>
            <a:rPr lang="uk-UA" sz="2400" i="1" kern="1200" dirty="0">
              <a:solidFill>
                <a:srgbClr val="002060"/>
              </a:solidFill>
            </a:rPr>
            <a:t>;</a:t>
          </a:r>
        </a:p>
      </dsp:txBody>
      <dsp:txXfrm>
        <a:off x="927011" y="2361028"/>
        <a:ext cx="6398986" cy="909233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01569"/>
          <a:ext cx="6805443" cy="9960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макет</a:t>
          </a:r>
          <a:r>
            <a:rPr lang="uk-UA" sz="2400" i="1" kern="1200" noProof="0" dirty="0"/>
            <a:t> - схема розміщення текстових, графічних та інших об'єктів на слайді тощо.</a:t>
          </a:r>
        </a:p>
      </dsp:txBody>
      <dsp:txXfrm>
        <a:off x="520554" y="3401569"/>
        <a:ext cx="6805443" cy="996029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16D7DD1-83FB-4779-82A0-4FE73C932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3700" dirty="0"/>
              <a:t>Програмне забезпечення для створення й відтворення комп’ютерних презентацій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5AEDAA-E179-4E48-82C7-D4023E56B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93" y="3639894"/>
            <a:ext cx="2448272" cy="2448272"/>
          </a:xfrm>
          <a:prstGeom prst="rect">
            <a:avLst/>
          </a:prstGeom>
        </p:spPr>
      </p:pic>
      <p:pic>
        <p:nvPicPr>
          <p:cNvPr id="15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AB7609C8-3044-4435-94F0-1563E991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Таких програм є багато, наприклад: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564B020-803F-4922-ADA9-0F140D1CA7BA}"/>
              </a:ext>
            </a:extLst>
          </p:cNvPr>
          <p:cNvSpPr/>
          <p:nvPr/>
        </p:nvSpPr>
        <p:spPr>
          <a:xfrm>
            <a:off x="72008" y="1821746"/>
            <a:ext cx="2734935" cy="3111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rgbClr val="FFFFFF"/>
                </a:solidFill>
              </a:rPr>
              <a:t>Microsoft Office PowerPoint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B7E4CAF-59F4-4D21-8A78-5B911368700D}"/>
              </a:ext>
            </a:extLst>
          </p:cNvPr>
          <p:cNvSpPr/>
          <p:nvPr/>
        </p:nvSpPr>
        <p:spPr>
          <a:xfrm>
            <a:off x="6149820" y="1821746"/>
            <a:ext cx="3225292" cy="3111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rgbClr val="FFFFFF"/>
                </a:solidFill>
              </a:rPr>
              <a:t>LibreOffice Impress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D11F2-336F-4D67-957F-41FC462CA38C}"/>
              </a:ext>
            </a:extLst>
          </p:cNvPr>
          <p:cNvSpPr txBox="1"/>
          <p:nvPr/>
        </p:nvSpPr>
        <p:spPr>
          <a:xfrm>
            <a:off x="72008" y="507542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будемо використовувати редактор презентацій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 PowerPoint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який далі називатимемо </a:t>
            </a:r>
            <a:r>
              <a:rPr lang="en-US" sz="2800" b="1" i="1" kern="0" dirty="0">
                <a:solidFill>
                  <a:srgbClr val="FFFF00"/>
                </a:solidFill>
              </a:rPr>
              <a:t>PowerPoint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BA884835-3B88-452A-8F61-1D5C6FA6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23" y="1801824"/>
            <a:ext cx="3131917" cy="31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Результат пошуку зображень за запитом &quot;LibreOffice Impress&quot;">
            <a:extLst>
              <a:ext uri="{FF2B5EF4-FFF2-40B4-BE49-F238E27FC236}">
                <a16:creationId xmlns:a16="http://schemas.microsoft.com/office/drawing/2014/main" id="{15FB5777-6CC6-4F03-98A1-2FC7BD57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1821746"/>
            <a:ext cx="2626458" cy="31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803" y="1308266"/>
            <a:ext cx="91821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створення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Округлена прямокутна виноска 6"/>
          <p:cNvSpPr/>
          <p:nvPr/>
        </p:nvSpPr>
        <p:spPr>
          <a:xfrm>
            <a:off x="5715000" y="822075"/>
            <a:ext cx="3269676" cy="433621"/>
          </a:xfrm>
          <a:prstGeom prst="wedgeRectCallout">
            <a:avLst>
              <a:gd name="adj1" fmla="val -37736"/>
              <a:gd name="adj2" fmla="val 833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заголовка</a:t>
            </a:r>
          </a:p>
        </p:txBody>
      </p:sp>
      <p:sp>
        <p:nvSpPr>
          <p:cNvPr id="12" name="Округлений прямокутник 9"/>
          <p:cNvSpPr/>
          <p:nvPr/>
        </p:nvSpPr>
        <p:spPr>
          <a:xfrm>
            <a:off x="1937665" y="1643546"/>
            <a:ext cx="9167760" cy="11815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0"/>
          <p:cNvSpPr/>
          <p:nvPr/>
        </p:nvSpPr>
        <p:spPr>
          <a:xfrm>
            <a:off x="4746837" y="2825047"/>
            <a:ext cx="4860515" cy="27919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1"/>
          <p:cNvSpPr/>
          <p:nvPr/>
        </p:nvSpPr>
        <p:spPr>
          <a:xfrm>
            <a:off x="1937665" y="2825047"/>
            <a:ext cx="1368434" cy="7085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а прямокутна виноска 13"/>
          <p:cNvSpPr/>
          <p:nvPr/>
        </p:nvSpPr>
        <p:spPr>
          <a:xfrm>
            <a:off x="140677" y="3867795"/>
            <a:ext cx="4029389" cy="1381900"/>
          </a:xfrm>
          <a:prstGeom prst="wedgeRectCallout">
            <a:avLst>
              <a:gd name="adj1" fmla="val 12754"/>
              <a:gd name="adj2" fmla="val -858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Ескіз слайда (зменшене зображення слайда)</a:t>
            </a:r>
          </a:p>
        </p:txBody>
      </p:sp>
      <p:sp>
        <p:nvSpPr>
          <p:cNvPr id="11" name="Округлена прямокутна виноска 8"/>
          <p:cNvSpPr/>
          <p:nvPr/>
        </p:nvSpPr>
        <p:spPr>
          <a:xfrm>
            <a:off x="3493638" y="5952627"/>
            <a:ext cx="6055814" cy="852168"/>
          </a:xfrm>
          <a:prstGeom prst="wedgeRectCallout">
            <a:avLst>
              <a:gd name="adj1" fmla="val -60562"/>
              <a:gd name="adj2" fmla="val -1040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відтворення всіх ескізів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слайдів презентації </a:t>
            </a:r>
          </a:p>
        </p:txBody>
      </p:sp>
      <p:sp>
        <p:nvSpPr>
          <p:cNvPr id="9" name="Округлена прямокутна виноска 7"/>
          <p:cNvSpPr/>
          <p:nvPr/>
        </p:nvSpPr>
        <p:spPr>
          <a:xfrm>
            <a:off x="9837336" y="3119249"/>
            <a:ext cx="2307760" cy="873298"/>
          </a:xfrm>
          <a:prstGeom prst="wedgeRectCallout">
            <a:avLst>
              <a:gd name="adj1" fmla="val -72377"/>
              <a:gd name="adj2" fmla="val 937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Титульний слайд</a:t>
            </a:r>
          </a:p>
        </p:txBody>
      </p:sp>
      <p:sp>
        <p:nvSpPr>
          <p:cNvPr id="17" name="Округлений прямокутник 9"/>
          <p:cNvSpPr/>
          <p:nvPr/>
        </p:nvSpPr>
        <p:spPr>
          <a:xfrm>
            <a:off x="1937665" y="1310640"/>
            <a:ext cx="9167760" cy="3561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а прямокутна виноска 12"/>
          <p:cNvSpPr/>
          <p:nvPr/>
        </p:nvSpPr>
        <p:spPr>
          <a:xfrm>
            <a:off x="354556" y="840941"/>
            <a:ext cx="4534652" cy="414756"/>
          </a:xfrm>
          <a:prstGeom prst="wedgeRectCallout">
            <a:avLst>
              <a:gd name="adj1" fmla="val 38862"/>
              <a:gd name="adj2" fmla="val 21240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Стрічка з вкладками</a:t>
            </a:r>
          </a:p>
        </p:txBody>
      </p:sp>
    </p:spTree>
    <p:extLst>
      <p:ext uri="{BB962C8B-B14F-4D97-AF65-F5344CB8AC3E}">
        <p14:creationId xmlns:p14="http://schemas.microsoft.com/office/powerpoint/2010/main" val="25841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6" grpId="0" animBg="1"/>
      <p:bldP spid="11" grpId="0" animBg="1"/>
      <p:bldP spid="9" grpId="0" animBg="1"/>
      <p:bldP spid="1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25432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презентація, як правило, складається з кількох слайдів.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32B4D-17B3-4E4A-A926-FA6A3B31EAD7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</a:t>
            </a:r>
            <a:r>
              <a:rPr lang="uk-UA" sz="2800" b="1" i="1" kern="0" dirty="0" err="1">
                <a:solidFill>
                  <a:srgbClr val="FFFFFF"/>
                </a:solidFill>
              </a:rPr>
              <a:t>новними</a:t>
            </a:r>
            <a:r>
              <a:rPr lang="uk-UA" sz="2800" b="1" i="1" kern="0" dirty="0">
                <a:solidFill>
                  <a:srgbClr val="FFFFFF"/>
                </a:solidFill>
              </a:rPr>
              <a:t> об'єктами комп'ютерних презентацій є </a:t>
            </a:r>
            <a:r>
              <a:rPr lang="uk-UA" sz="2800" b="1" i="1" kern="0" dirty="0">
                <a:solidFill>
                  <a:srgbClr val="FFFF00"/>
                </a:solidFill>
              </a:rPr>
              <a:t>слайди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slide - </a:t>
            </a:r>
            <a:r>
              <a:rPr lang="uk-UA" sz="2800" b="1" i="1" kern="0" dirty="0">
                <a:solidFill>
                  <a:srgbClr val="FFFFFF"/>
                </a:solidFill>
              </a:rPr>
              <a:t>ковзати).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9BD716A9-02D3-4836-9AC1-6652AC04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035" y="3712845"/>
            <a:ext cx="116014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5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слайдах комп'ютерної презентації можуть розміщуватися об'єкти: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FCFCB56-2C05-44E0-A841-1B3459BDDAEA}"/>
              </a:ext>
            </a:extLst>
          </p:cNvPr>
          <p:cNvSpPr/>
          <p:nvPr/>
        </p:nvSpPr>
        <p:spPr>
          <a:xfrm>
            <a:off x="72008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графічні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2AA5D4F-E2B2-4E23-AC11-176971EF0950}"/>
              </a:ext>
            </a:extLst>
          </p:cNvPr>
          <p:cNvSpPr/>
          <p:nvPr/>
        </p:nvSpPr>
        <p:spPr>
          <a:xfrm>
            <a:off x="3125138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44F6AB5-FE16-42E3-BE4A-3A5A3A1856F2}"/>
              </a:ext>
            </a:extLst>
          </p:cNvPr>
          <p:cNvSpPr/>
          <p:nvPr/>
        </p:nvSpPr>
        <p:spPr>
          <a:xfrm>
            <a:off x="6178267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7703F69-0A5B-491F-990E-99A429053844}"/>
              </a:ext>
            </a:extLst>
          </p:cNvPr>
          <p:cNvSpPr/>
          <p:nvPr/>
        </p:nvSpPr>
        <p:spPr>
          <a:xfrm>
            <a:off x="9229550" y="2272059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звукові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 інші</a:t>
            </a:r>
          </a:p>
        </p:txBody>
      </p:sp>
      <p:pic>
        <p:nvPicPr>
          <p:cNvPr id="10" name="Picture 2" descr="application, office, textbox icon">
            <a:extLst>
              <a:ext uri="{FF2B5EF4-FFF2-40B4-BE49-F238E27FC236}">
                <a16:creationId xmlns:a16="http://schemas.microsoft.com/office/drawing/2014/main" id="{2F233CFA-28AC-42D3-94CA-0DAEC0EF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1" y="3345704"/>
            <a:ext cx="2888908" cy="28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aphic, image, photo, picture icon">
            <a:extLst>
              <a:ext uri="{FF2B5EF4-FFF2-40B4-BE49-F238E27FC236}">
                <a16:creationId xmlns:a16="http://schemas.microsoft.com/office/drawing/2014/main" id="{D6F35779-1AB5-46C0-AA44-FE3FCB84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64975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ilm, movie, play, video icon">
            <a:extLst>
              <a:ext uri="{FF2B5EF4-FFF2-40B4-BE49-F238E27FC236}">
                <a16:creationId xmlns:a16="http://schemas.microsoft.com/office/drawing/2014/main" id="{D7B8FF95-7832-43C1-B2DE-551DBDE0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9" y="3464975"/>
            <a:ext cx="2968249" cy="29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udio, music, sound icon">
            <a:extLst>
              <a:ext uri="{FF2B5EF4-FFF2-40B4-BE49-F238E27FC236}">
                <a16:creationId xmlns:a16="http://schemas.microsoft.com/office/drawing/2014/main" id="{1B7F293F-9ECE-4A52-B23A-10699FB8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50" y="3464975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Слайди   комп'ютерної   презентації мають такі властивості: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4C68F4B-5264-4C69-B51E-ED4A2D1711BF}"/>
              </a:ext>
            </a:extLst>
          </p:cNvPr>
          <p:cNvGraphicFramePr/>
          <p:nvPr/>
        </p:nvGraphicFramePr>
        <p:xfrm>
          <a:off x="126385" y="2150870"/>
          <a:ext cx="7389782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design, template, web, website icon">
            <a:extLst>
              <a:ext uri="{FF2B5EF4-FFF2-40B4-BE49-F238E27FC236}">
                <a16:creationId xmlns:a16="http://schemas.microsoft.com/office/drawing/2014/main" id="{B56A2F6B-4117-4EA7-8D70-D85BB8AC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2" y="2256692"/>
            <a:ext cx="4455258" cy="44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 і його об'єкти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FCD88-FD48-4C40-A3AD-4DC7D098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66" y="2644365"/>
            <a:ext cx="6360368" cy="357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19BEE96-2A13-4A22-9F21-C1E5405EC3F9}"/>
              </a:ext>
            </a:extLst>
          </p:cNvPr>
          <p:cNvSpPr/>
          <p:nvPr/>
        </p:nvSpPr>
        <p:spPr>
          <a:xfrm>
            <a:off x="2844166" y="2620597"/>
            <a:ext cx="6360368" cy="36014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458BC-D0E5-40AC-B69E-BE25C8F0790E}"/>
              </a:ext>
            </a:extLst>
          </p:cNvPr>
          <p:cNvSpPr txBox="1"/>
          <p:nvPr/>
        </p:nvSpPr>
        <p:spPr>
          <a:xfrm>
            <a:off x="6468230" y="1901592"/>
            <a:ext cx="1656184" cy="510778"/>
          </a:xfrm>
          <a:prstGeom prst="wedgeRoundRectCallout">
            <a:avLst>
              <a:gd name="adj1" fmla="val -44222"/>
              <a:gd name="adj2" fmla="val 9091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Слайд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C653A-DBAD-4639-8BB3-FA085C9C42EC}"/>
              </a:ext>
            </a:extLst>
          </p:cNvPr>
          <p:cNvSpPr txBox="1"/>
          <p:nvPr/>
        </p:nvSpPr>
        <p:spPr>
          <a:xfrm>
            <a:off x="3083854" y="2005706"/>
            <a:ext cx="2088232" cy="510778"/>
          </a:xfrm>
          <a:prstGeom prst="wedgeRoundRectCallout">
            <a:avLst>
              <a:gd name="adj1" fmla="val 43022"/>
              <a:gd name="adj2" fmla="val 16195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13AD-399B-4ED1-831D-46B566595918}"/>
              </a:ext>
            </a:extLst>
          </p:cNvPr>
          <p:cNvSpPr txBox="1"/>
          <p:nvPr/>
        </p:nvSpPr>
        <p:spPr>
          <a:xfrm>
            <a:off x="1539725" y="3341752"/>
            <a:ext cx="1258216" cy="510778"/>
          </a:xfrm>
          <a:prstGeom prst="wedgeRoundRectCallout">
            <a:avLst>
              <a:gd name="adj1" fmla="val 111082"/>
              <a:gd name="adj2" fmla="val 4260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8F847-56E7-4547-9471-0AEC19429D0C}"/>
              </a:ext>
            </a:extLst>
          </p:cNvPr>
          <p:cNvSpPr txBox="1"/>
          <p:nvPr/>
        </p:nvSpPr>
        <p:spPr>
          <a:xfrm>
            <a:off x="1055560" y="4332085"/>
            <a:ext cx="2380593" cy="919401"/>
          </a:xfrm>
          <a:prstGeom prst="wedgeRoundRectCallout">
            <a:avLst>
              <a:gd name="adj1" fmla="val 71452"/>
              <a:gd name="adj2" fmla="val -317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Ілюстрація до тексту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BB94C-27E7-4E1A-94EB-08B939025040}"/>
              </a:ext>
            </a:extLst>
          </p:cNvPr>
          <p:cNvSpPr txBox="1"/>
          <p:nvPr/>
        </p:nvSpPr>
        <p:spPr>
          <a:xfrm>
            <a:off x="9582732" y="2882051"/>
            <a:ext cx="2539418" cy="919401"/>
          </a:xfrm>
          <a:prstGeom prst="wedgeRoundRectCallout">
            <a:avLst>
              <a:gd name="adj1" fmla="val -75687"/>
              <a:gd name="adj2" fmla="val 8108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Фонове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7829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416" y="2782587"/>
            <a:ext cx="6096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збереження створеної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 Вибери кнопку   , яка міститься в лівій частині вікна </a:t>
            </a:r>
            <a:r>
              <a:rPr lang="en-US" sz="2800" b="1" i="1" kern="0" dirty="0">
                <a:solidFill>
                  <a:srgbClr val="FFFFFF"/>
                </a:solidFill>
              </a:rPr>
              <a:t>PowerPoint.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>
                <a:solidFill>
                  <a:srgbClr val="FFFFFF"/>
                </a:solidFill>
              </a:rPr>
              <a:t>Уведи назву презентації та вибери кнопку Зберегти.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47" y="1212003"/>
            <a:ext cx="436240" cy="43624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3630642" y="3904735"/>
            <a:ext cx="1224136" cy="9686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125" y="3068930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4765184" y="4912511"/>
            <a:ext cx="1304280" cy="2232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231" y="5349592"/>
            <a:ext cx="1876537" cy="919401"/>
          </a:xfrm>
          <a:prstGeom prst="wedgeRoundRectCallout">
            <a:avLst>
              <a:gd name="adj1" fmla="val 124736"/>
              <a:gd name="adj2" fmla="val -7200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Ввести назву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7363637" y="5914304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4947" y="3981440"/>
            <a:ext cx="2178869" cy="1328023"/>
          </a:xfrm>
          <a:prstGeom prst="wedgeRoundRectCallout">
            <a:avLst>
              <a:gd name="adj1" fmla="val -64957"/>
              <a:gd name="adj2" fmla="val 9557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Зберегти</a:t>
            </a:r>
          </a:p>
        </p:txBody>
      </p:sp>
    </p:spTree>
    <p:extLst>
      <p:ext uri="{BB962C8B-B14F-4D97-AF65-F5344CB8AC3E}">
        <p14:creationId xmlns:p14="http://schemas.microsoft.com/office/powerpoint/2010/main" val="42756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Презентація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5642" y="2997258"/>
            <a:ext cx="1291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8000" b="1" dirty="0">
                <a:solidFill>
                  <a:srgbClr val="19426B"/>
                </a:solidFill>
                <a:latin typeface="Arial" panose="020B0604020202020204" pitchFamily="34" charset="0"/>
              </a:rPr>
              <a:t>П</a:t>
            </a:r>
          </a:p>
        </p:txBody>
      </p:sp>
      <p:pic>
        <p:nvPicPr>
          <p:cNvPr id="11" name="Picture 2" descr="http://900igr.net/datai/muzyka/Noty-rojal.files/0003-002-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16067" r="5128" b="11935"/>
          <a:stretch/>
        </p:blipFill>
        <p:spPr bwMode="auto">
          <a:xfrm>
            <a:off x="750294" y="3140968"/>
            <a:ext cx="1445442" cy="11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farm1.static.flickr.com/85/245953908_818116d6b3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16" y="2433833"/>
            <a:ext cx="1976495" cy="15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773" y="1748790"/>
            <a:ext cx="432048" cy="689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152" y="1741283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861" y="1741283"/>
            <a:ext cx="432048" cy="689116"/>
          </a:xfrm>
          <a:prstGeom prst="rect">
            <a:avLst/>
          </a:prstGeom>
        </p:spPr>
      </p:pic>
      <p:pic>
        <p:nvPicPr>
          <p:cNvPr id="16" name="Picture 6" descr="http://i.io.ua/img_su/large/0008/08/00080849_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29" y="1956659"/>
            <a:ext cx="2237958" cy="29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925" y="1781981"/>
            <a:ext cx="432048" cy="689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634" y="1781981"/>
            <a:ext cx="432048" cy="6891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217" y="1921157"/>
            <a:ext cx="432048" cy="689116"/>
          </a:xfrm>
          <a:prstGeom prst="rect">
            <a:avLst/>
          </a:prstGeom>
        </p:spPr>
      </p:pic>
      <p:pic>
        <p:nvPicPr>
          <p:cNvPr id="23" name="Picture 8" descr="http://globalscience.ru/pictures/19167_13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37" y="2156158"/>
            <a:ext cx="3234633" cy="24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755947" y="2414823"/>
            <a:ext cx="1291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1500" b="1" dirty="0">
                <a:solidFill>
                  <a:srgbClr val="19426B"/>
                </a:solidFill>
                <a:latin typeface="Arial" panose="020B0604020202020204" pitchFamily="34" charset="0"/>
              </a:rPr>
              <a:t>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655" y="2177890"/>
            <a:ext cx="432048" cy="6891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034" y="2170383"/>
            <a:ext cx="432048" cy="689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743" y="2170383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презентація?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1824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використовується комп'ютерна презентація?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7632" y="241946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є основними об'єктами комп'ютерної презентації?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72008" y="3033825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об'єкти можуть містити слайди комп'ютерної презентації?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64F28-C706-44AB-993B-DEEE36935209}"/>
              </a:ext>
            </a:extLst>
          </p:cNvPr>
          <p:cNvSpPr txBox="1"/>
          <p:nvPr/>
        </p:nvSpPr>
        <p:spPr>
          <a:xfrm>
            <a:off x="77632" y="4082357"/>
            <a:ext cx="642365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мають слайди?</a:t>
            </a:r>
          </a:p>
        </p:txBody>
      </p:sp>
      <p:pic>
        <p:nvPicPr>
          <p:cNvPr id="14338" name="Picture 2" descr="Результат пошуку зображень за запитом &quot;template icon&quot;">
            <a:extLst>
              <a:ext uri="{FF2B5EF4-FFF2-40B4-BE49-F238E27FC236}">
                <a16:creationId xmlns:a16="http://schemas.microsoft.com/office/drawing/2014/main" id="{6551E03E-8D5B-4D78-AB28-FEEB882D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44" y="4079068"/>
            <a:ext cx="2661032" cy="26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2.1,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-42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5B008-715B-46DB-9E79-D5627845216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використовували ви, ваші батьки, учителі, друзі, знайомі комп'ютерні презентації? З якою метою їх використовували?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96D1074-BA97-42D7-BADC-561C0A89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681B3A-E957-4966-BFCF-10BBDE632C10}"/>
              </a:ext>
            </a:extLst>
          </p:cNvPr>
          <p:cNvSpPr txBox="1"/>
          <p:nvPr/>
        </p:nvSpPr>
        <p:spPr>
          <a:xfrm>
            <a:off x="72008" y="268316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Що може бути розміщено на слайдах комп'ютерної презентації?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D0BD7-5207-4FE5-B956-36562B35904C}"/>
              </a:ext>
            </a:extLst>
          </p:cNvPr>
          <p:cNvSpPr txBox="1"/>
          <p:nvPr/>
        </p:nvSpPr>
        <p:spPr>
          <a:xfrm>
            <a:off x="72008" y="3738638"/>
            <a:ext cx="6010740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програми використовують для створення комп'ютерних презентацій?</a:t>
            </a:r>
          </a:p>
        </p:txBody>
      </p:sp>
      <p:pic>
        <p:nvPicPr>
          <p:cNvPr id="1026" name="Picture 2" descr="art, chart, easel, presentation icon">
            <a:extLst>
              <a:ext uri="{FF2B5EF4-FFF2-40B4-BE49-F238E27FC236}">
                <a16:creationId xmlns:a16="http://schemas.microsoft.com/office/drawing/2014/main" id="{F0DFF334-A26E-4EFE-B38A-0951E057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3738639"/>
            <a:ext cx="3004458" cy="3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47-48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A2DF60-A5D9-4CF2-A3A6-7577F577B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93" y="3639894"/>
            <a:ext cx="2448272" cy="2448272"/>
          </a:xfrm>
          <a:prstGeom prst="rect">
            <a:avLst/>
          </a:prstGeom>
        </p:spPr>
      </p:pic>
      <p:pic>
        <p:nvPicPr>
          <p:cNvPr id="9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F47755F5-305E-4052-9311-652ED86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CC728-BC58-4457-B1E9-6E4831563581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Презентацією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публічне представлення певних відомостей.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468385A5-1B3E-4195-9DB5-ECD4A3C0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85F48F-4D0A-4ACD-A054-E2A9D807B9C3}"/>
              </a:ext>
            </a:extLst>
          </p:cNvPr>
          <p:cNvSpPr txBox="1"/>
          <p:nvPr/>
        </p:nvSpPr>
        <p:spPr>
          <a:xfrm>
            <a:off x="72008" y="256334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презентація </a:t>
            </a:r>
            <a:r>
              <a:rPr lang="uk-UA" sz="2800" b="1" i="1" kern="0" dirty="0">
                <a:solidFill>
                  <a:srgbClr val="FFFFFF"/>
                </a:solidFill>
              </a:rPr>
              <a:t>- це набір слайдів, підготовлених з використанням інформаційних технологій і призначених для демонстрації даних: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BF4694D-F511-4EED-9CC5-1E9CCF9373AA}"/>
              </a:ext>
            </a:extLst>
          </p:cNvPr>
          <p:cNvSpPr/>
          <p:nvPr/>
        </p:nvSpPr>
        <p:spPr>
          <a:xfrm>
            <a:off x="72007" y="4057431"/>
            <a:ext cx="2887061" cy="6505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текстових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60F7CCA-C2C4-43F2-B7E5-8F50CE615FD4}"/>
              </a:ext>
            </a:extLst>
          </p:cNvPr>
          <p:cNvSpPr/>
          <p:nvPr/>
        </p:nvSpPr>
        <p:spPr>
          <a:xfrm>
            <a:off x="3125137" y="4057431"/>
            <a:ext cx="2887061" cy="6505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945616AC-211C-4260-B723-FD227B22EFCC}"/>
              </a:ext>
            </a:extLst>
          </p:cNvPr>
          <p:cNvSpPr/>
          <p:nvPr/>
        </p:nvSpPr>
        <p:spPr>
          <a:xfrm>
            <a:off x="6178266" y="4057431"/>
            <a:ext cx="2887061" cy="6505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відео-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1A5A9FB-470D-457B-8B63-41569C42DC5D}"/>
              </a:ext>
            </a:extLst>
          </p:cNvPr>
          <p:cNvSpPr/>
          <p:nvPr/>
        </p:nvSpPr>
        <p:spPr>
          <a:xfrm>
            <a:off x="9229549" y="4059349"/>
            <a:ext cx="2887061" cy="6505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звукових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3526C-82C7-4CEC-BC5B-E47F94BF83A5}"/>
              </a:ext>
            </a:extLst>
          </p:cNvPr>
          <p:cNvSpPr txBox="1"/>
          <p:nvPr/>
        </p:nvSpPr>
        <p:spPr>
          <a:xfrm>
            <a:off x="72007" y="616375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певної теми, найчастіше під час усного виступу.</a:t>
            </a:r>
          </a:p>
        </p:txBody>
      </p:sp>
      <p:pic>
        <p:nvPicPr>
          <p:cNvPr id="2050" name="Picture 2" descr="abc, alphabets, blocks, education, study icon">
            <a:extLst>
              <a:ext uri="{FF2B5EF4-FFF2-40B4-BE49-F238E27FC236}">
                <a16:creationId xmlns:a16="http://schemas.microsoft.com/office/drawing/2014/main" id="{39C5301D-D216-4DF2-9774-04CE9244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8" y="4776222"/>
            <a:ext cx="1312317" cy="13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, photo, photography, picture icon">
            <a:extLst>
              <a:ext uri="{FF2B5EF4-FFF2-40B4-BE49-F238E27FC236}">
                <a16:creationId xmlns:a16="http://schemas.microsoft.com/office/drawing/2014/main" id="{ECD9D63A-1A50-4AC5-BEBD-1AA9DF52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34" y="4741584"/>
            <a:ext cx="1364466" cy="13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udio, music, notes icon">
            <a:extLst>
              <a:ext uri="{FF2B5EF4-FFF2-40B4-BE49-F238E27FC236}">
                <a16:creationId xmlns:a16="http://schemas.microsoft.com/office/drawing/2014/main" id="{24BD37F5-8A23-4D07-BAC5-FAF1179E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44" y="4738980"/>
            <a:ext cx="1367070" cy="13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film, movie, play, video icon">
            <a:extLst>
              <a:ext uri="{FF2B5EF4-FFF2-40B4-BE49-F238E27FC236}">
                <a16:creationId xmlns:a16="http://schemas.microsoft.com/office/drawing/2014/main" id="{547AE5E0-1D43-4170-B9BD-06E1266F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27" y="4758265"/>
            <a:ext cx="1344189" cy="1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створювали комп'ютерні презентації в молодшій школі та виступали з ними: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48BE4E4-9D49-4B4B-960E-D729D2F179FD}"/>
              </a:ext>
            </a:extLst>
          </p:cNvPr>
          <p:cNvSpPr/>
          <p:nvPr/>
        </p:nvSpPr>
        <p:spPr>
          <a:xfrm>
            <a:off x="72007" y="2278064"/>
            <a:ext cx="3973050" cy="14398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85EBC95-D6AA-4EC2-A741-2D0E50B22699}"/>
              </a:ext>
            </a:extLst>
          </p:cNvPr>
          <p:cNvSpPr/>
          <p:nvPr/>
        </p:nvSpPr>
        <p:spPr>
          <a:xfrm>
            <a:off x="4110552" y="2278064"/>
            <a:ext cx="3973050" cy="14398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позакласних заходах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BD39366-C51F-4E69-8174-4DBC1515A2E9}"/>
              </a:ext>
            </a:extLst>
          </p:cNvPr>
          <p:cNvSpPr/>
          <p:nvPr/>
        </p:nvSpPr>
        <p:spPr>
          <a:xfrm>
            <a:off x="8149100" y="2278064"/>
            <a:ext cx="3973050" cy="14398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можливо, і вдома перед рідними та друзями</a:t>
            </a:r>
          </a:p>
        </p:txBody>
      </p:sp>
      <p:pic>
        <p:nvPicPr>
          <p:cNvPr id="3074" name="Picture 2" descr="class, instructor, lecture, lesson, training icon">
            <a:extLst>
              <a:ext uri="{FF2B5EF4-FFF2-40B4-BE49-F238E27FC236}">
                <a16:creationId xmlns:a16="http://schemas.microsoft.com/office/drawing/2014/main" id="{730C1144-28E6-4E8C-9F16-5D6D3462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0" y="3717890"/>
            <a:ext cx="2872744" cy="28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ilding, class, interior, room, teacher icon">
            <a:extLst>
              <a:ext uri="{FF2B5EF4-FFF2-40B4-BE49-F238E27FC236}">
                <a16:creationId xmlns:a16="http://schemas.microsoft.com/office/drawing/2014/main" id="{0856B570-A251-4E6C-A965-2344451B5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 bwMode="auto">
          <a:xfrm>
            <a:off x="4374043" y="3524322"/>
            <a:ext cx="3433525" cy="30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ilding, interior, living, living room, room icon">
            <a:extLst>
              <a:ext uri="{FF2B5EF4-FFF2-40B4-BE49-F238E27FC236}">
                <a16:creationId xmlns:a16="http://schemas.microsoft.com/office/drawing/2014/main" id="{6C11285C-74C1-4741-9DBF-0FC713130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/>
        </p:blipFill>
        <p:spPr bwMode="auto">
          <a:xfrm>
            <a:off x="8347093" y="3524322"/>
            <a:ext cx="3564771" cy="31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Повернувшись після канікул, ви могли розповідати шкільним друзям про місця, які ви відвідали, розмістивши на слайдах презентації фотографії з відпочинку. </a:t>
            </a:r>
          </a:p>
        </p:txBody>
      </p:sp>
      <p:pic>
        <p:nvPicPr>
          <p:cNvPr id="6" name="Picture 2" descr="http://www.novostimira.com.ua/userfiles/%D0%BE%D1%82%D0%B4%D1%8B%D1%85(2).jpg">
            <a:extLst>
              <a:ext uri="{FF2B5EF4-FFF2-40B4-BE49-F238E27FC236}">
                <a16:creationId xmlns:a16="http://schemas.microsoft.com/office/drawing/2014/main" id="{CF955097-6A0D-4B0F-843A-9D2C27858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914" y="2673996"/>
            <a:ext cx="5259749" cy="373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mir.kz/images/letnie-kanikuly-za-rubezhom-16030196.jpg">
            <a:extLst>
              <a:ext uri="{FF2B5EF4-FFF2-40B4-BE49-F238E27FC236}">
                <a16:creationId xmlns:a16="http://schemas.microsoft.com/office/drawing/2014/main" id="{3BE2A2A7-B15B-482C-B353-31FEE8082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2977" y="2673996"/>
            <a:ext cx="4883938" cy="373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відповіді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 ви могли додавати на слайди презентації, або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B37FC62-0C35-4A6A-87A2-77E60DEE8A78}"/>
              </a:ext>
            </a:extLst>
          </p:cNvPr>
          <p:cNvGraphicFramePr/>
          <p:nvPr/>
        </p:nvGraphicFramePr>
        <p:xfrm>
          <a:off x="5315577" y="2150870"/>
          <a:ext cx="6712299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CAE8DF-C117-47D8-9813-288B6267841B}"/>
              </a:ext>
            </a:extLst>
          </p:cNvPr>
          <p:cNvSpPr txBox="1"/>
          <p:nvPr/>
        </p:nvSpPr>
        <p:spPr>
          <a:xfrm>
            <a:off x="72008" y="2243834"/>
            <a:ext cx="524356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іноді комп'ютерні презентації доповнюють музичним супроводом.</a:t>
            </a:r>
          </a:p>
        </p:txBody>
      </p:sp>
      <p:pic>
        <p:nvPicPr>
          <p:cNvPr id="4098" name="Picture 2" descr="music, note, sound icon">
            <a:extLst>
              <a:ext uri="{FF2B5EF4-FFF2-40B4-BE49-F238E27FC236}">
                <a16:creationId xmlns:a16="http://schemas.microsoft.com/office/drawing/2014/main" id="{1EC29E47-F5E7-48C6-BCF6-09470D04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14" y="4152680"/>
            <a:ext cx="2338555" cy="233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Демонстрація комп'ютерної презентації робить будь-який виступ:</a:t>
            </a:r>
          </a:p>
        </p:txBody>
      </p:sp>
      <p:pic>
        <p:nvPicPr>
          <p:cNvPr id="5122" name="Picture 2" descr="Результат пошуку зображень за запитом &quot;presentation icon&quot;">
            <a:extLst>
              <a:ext uri="{FF2B5EF4-FFF2-40B4-BE49-F238E27FC236}">
                <a16:creationId xmlns:a16="http://schemas.microsoft.com/office/drawing/2014/main" id="{5DA2A34B-BA22-4307-ACD0-E2529FC4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2289624"/>
            <a:ext cx="4330840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2FDFB25-9054-47C9-8759-D25C84EDE56C}"/>
              </a:ext>
            </a:extLst>
          </p:cNvPr>
          <p:cNvGraphicFramePr/>
          <p:nvPr/>
        </p:nvGraphicFramePr>
        <p:xfrm>
          <a:off x="72008" y="2150870"/>
          <a:ext cx="6861355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09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Демонструвати комп'ютерну презентацію можна: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9A7477C-4CFC-4398-AD53-564B1F1EDA28}"/>
              </a:ext>
            </a:extLst>
          </p:cNvPr>
          <p:cNvSpPr/>
          <p:nvPr/>
        </p:nvSpPr>
        <p:spPr>
          <a:xfrm>
            <a:off x="72008" y="1801824"/>
            <a:ext cx="3973050" cy="15844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моніторі комп'ютера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6515A5-0750-4CC1-A974-1C0264FC5D8F}"/>
              </a:ext>
            </a:extLst>
          </p:cNvPr>
          <p:cNvSpPr/>
          <p:nvPr/>
        </p:nvSpPr>
        <p:spPr>
          <a:xfrm>
            <a:off x="4110553" y="1801824"/>
            <a:ext cx="3973050" cy="15844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екрані телевізора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C08AD38-3994-4036-8168-601BE57F01CB}"/>
              </a:ext>
            </a:extLst>
          </p:cNvPr>
          <p:cNvSpPr/>
          <p:nvPr/>
        </p:nvSpPr>
        <p:spPr>
          <a:xfrm>
            <a:off x="8149101" y="1801824"/>
            <a:ext cx="3973050" cy="27500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мультимедійний проектор, на спеціальному екрані чи сенсорній дошці</a:t>
            </a:r>
          </a:p>
        </p:txBody>
      </p:sp>
      <p:pic>
        <p:nvPicPr>
          <p:cNvPr id="6146" name="Picture 2" descr="Пов’язане зображення">
            <a:extLst>
              <a:ext uri="{FF2B5EF4-FFF2-40B4-BE49-F238E27FC236}">
                <a16:creationId xmlns:a16="http://schemas.microsoft.com/office/drawing/2014/main" id="{3FB0FB8E-CCC1-4EAB-AAF1-DCDD118F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70" y="2792604"/>
            <a:ext cx="4431323" cy="44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TV icon&quot;">
            <a:extLst>
              <a:ext uri="{FF2B5EF4-FFF2-40B4-BE49-F238E27FC236}">
                <a16:creationId xmlns:a16="http://schemas.microsoft.com/office/drawing/2014/main" id="{DDCCAC50-0F35-4947-9D6E-80315B0DF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08" y="3468136"/>
            <a:ext cx="2641939" cy="26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jector icon">
            <a:extLst>
              <a:ext uri="{FF2B5EF4-FFF2-40B4-BE49-F238E27FC236}">
                <a16:creationId xmlns:a16="http://schemas.microsoft.com/office/drawing/2014/main" id="{326AFB31-1CC3-4D15-B048-0CCCEB5C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14" y="4633744"/>
            <a:ext cx="2064624" cy="20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Комп'ютерна презентація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Згадаємо, як створювати, опрацьовувати та демонструвати комп'ютерну презентацію.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9A767-6496-4823-8C2F-0923CDC6D631}"/>
              </a:ext>
            </a:extLst>
          </p:cNvPr>
          <p:cNvSpPr txBox="1"/>
          <p:nvPr/>
        </p:nvSpPr>
        <p:spPr>
          <a:xfrm>
            <a:off x="72008" y="2278064"/>
            <a:ext cx="5635456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для створення комп'ютерних презентацій, їх редагування та форматування, збереження, перегляду тощо призначено програми, які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редакторами презентацій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6" descr="PowerPoint на сенсорных устройствах">
            <a:extLst>
              <a:ext uri="{FF2B5EF4-FFF2-40B4-BE49-F238E27FC236}">
                <a16:creationId xmlns:a16="http://schemas.microsoft.com/office/drawing/2014/main" id="{DCD5A610-3A3E-4726-95EB-A68AF281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35" y="2278064"/>
            <a:ext cx="6309416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127096</TotalTime>
  <Words>593</Words>
  <Application>Microsoft Office PowerPoint</Application>
  <PresentationFormat>Широкоэкранный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Comic Sans MS</vt:lpstr>
      <vt:lpstr>Times New Roman</vt:lpstr>
      <vt:lpstr>Verdana</vt:lpstr>
      <vt:lpstr>Wingdings</vt:lpstr>
      <vt:lpstr>Тема Office</vt:lpstr>
      <vt:lpstr>Програмне забезпечення для створення й відтворення комп’ютерних презентацій</vt:lpstr>
      <vt:lpstr>Запитання</vt:lpstr>
      <vt:lpstr>Комп'ютерна презентація</vt:lpstr>
      <vt:lpstr>Комп'ютерна презентація</vt:lpstr>
      <vt:lpstr>Комп'ютерна презентація</vt:lpstr>
      <vt:lpstr>Комп'ютерна презентація</vt:lpstr>
      <vt:lpstr>Комп'ютерна презентація</vt:lpstr>
      <vt:lpstr>Комп'ютерна презентація</vt:lpstr>
      <vt:lpstr>Комп'ютерна презентація</vt:lpstr>
      <vt:lpstr>Комп'ютерна презентація</vt:lpstr>
      <vt:lpstr>Середовище створення презентацій</vt:lpstr>
      <vt:lpstr>Об'єкти комп'ютерної презентації</vt:lpstr>
      <vt:lpstr>Об'єкти комп'ютерної презентації</vt:lpstr>
      <vt:lpstr>Об'єкти комп'ютерної презентації</vt:lpstr>
      <vt:lpstr>Об'єкти комп'ютерної презентації</vt:lpstr>
      <vt:lpstr>Алгоритм збереження створеної презентації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313</cp:revision>
  <dcterms:created xsi:type="dcterms:W3CDTF">2016-06-06T19:48:43Z</dcterms:created>
  <dcterms:modified xsi:type="dcterms:W3CDTF">2019-11-06T16:15:19Z</dcterms:modified>
</cp:coreProperties>
</file>