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35" r:id="rId2"/>
    <p:sldId id="1607" r:id="rId3"/>
    <p:sldId id="1608" r:id="rId4"/>
    <p:sldId id="1609" r:id="rId5"/>
    <p:sldId id="1610" r:id="rId6"/>
    <p:sldId id="1615" r:id="rId7"/>
    <p:sldId id="1617" r:id="rId8"/>
    <p:sldId id="1618" r:id="rId9"/>
    <p:sldId id="1620" r:id="rId10"/>
    <p:sldId id="1611" r:id="rId11"/>
    <p:sldId id="1622" r:id="rId12"/>
    <p:sldId id="1626" r:id="rId13"/>
    <p:sldId id="1604" r:id="rId14"/>
    <p:sldId id="1605" r:id="rId15"/>
    <p:sldId id="1627" r:id="rId16"/>
    <p:sldId id="1629" r:id="rId17"/>
    <p:sldId id="1632" r:id="rId18"/>
    <p:sldId id="1633" r:id="rId19"/>
    <p:sldId id="1630" r:id="rId20"/>
    <p:sldId id="1631" r:id="rId21"/>
    <p:sldId id="1634" r:id="rId22"/>
    <p:sldId id="1636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19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C32EA3-359B-4470-B04C-FF5BC0B7E16B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Групування, вирівнювання, копіювання та клонування об’єктів</a:t>
            </a:r>
            <a:endParaRPr lang="uk-UA" sz="4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вирівнювання</a:t>
            </a:r>
            <a:r>
              <a:rPr lang="uk-UA" sz="2800" b="1" i="1" kern="0" dirty="0">
                <a:solidFill>
                  <a:schemeClr val="bg1"/>
                </a:solidFill>
              </a:rPr>
              <a:t> об’єкта слід обрати об’єкт та виконати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Підхоп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836A6-26DF-498A-B630-4E4632F08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78"/>
          <a:stretch/>
        </p:blipFill>
        <p:spPr>
          <a:xfrm>
            <a:off x="72008" y="2246165"/>
            <a:ext cx="12050142" cy="431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1DB8465-EBC5-4B63-B4C3-2244441F9ADA}"/>
              </a:ext>
            </a:extLst>
          </p:cNvPr>
          <p:cNvSpPr/>
          <p:nvPr/>
        </p:nvSpPr>
        <p:spPr>
          <a:xfrm>
            <a:off x="2728235" y="3054244"/>
            <a:ext cx="558525" cy="2553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D5E5B5B9-238D-48F1-A67F-EF5C0460FA6A}"/>
              </a:ext>
            </a:extLst>
          </p:cNvPr>
          <p:cNvSpPr/>
          <p:nvPr/>
        </p:nvSpPr>
        <p:spPr>
          <a:xfrm rot="18900000">
            <a:off x="2871954" y="238669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8C4D1B1-4072-41B7-B07B-50A183291D0A}"/>
              </a:ext>
            </a:extLst>
          </p:cNvPr>
          <p:cNvSpPr/>
          <p:nvPr/>
        </p:nvSpPr>
        <p:spPr>
          <a:xfrm>
            <a:off x="2735856" y="4278034"/>
            <a:ext cx="2143484" cy="2553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E5D59D30-F889-4CAA-B47E-0C48F558B099}"/>
              </a:ext>
            </a:extLst>
          </p:cNvPr>
          <p:cNvSpPr/>
          <p:nvPr/>
        </p:nvSpPr>
        <p:spPr>
          <a:xfrm rot="18900000">
            <a:off x="3228391" y="360286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3977586-07E5-4C11-9085-B5B9157C2E0F}"/>
              </a:ext>
            </a:extLst>
          </p:cNvPr>
          <p:cNvSpPr/>
          <p:nvPr/>
        </p:nvSpPr>
        <p:spPr>
          <a:xfrm>
            <a:off x="4874258" y="4278034"/>
            <a:ext cx="2663848" cy="17062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972EEBE4-45C1-4C41-935A-5225C5E6AC7A}"/>
              </a:ext>
            </a:extLst>
          </p:cNvPr>
          <p:cNvSpPr/>
          <p:nvPr/>
        </p:nvSpPr>
        <p:spPr>
          <a:xfrm rot="18900000">
            <a:off x="6195111" y="366337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копіювання</a:t>
            </a:r>
            <a:r>
              <a:rPr lang="uk-UA" sz="2800" b="1" i="1" kern="0" dirty="0">
                <a:solidFill>
                  <a:schemeClr val="bg1"/>
                </a:solidFill>
              </a:rPr>
              <a:t> об’єкта слід обрати об’єкт та виконати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Копіювати об’єкти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3E0C2D-1017-4308-820E-236B7520B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78"/>
          <a:stretch/>
        </p:blipFill>
        <p:spPr>
          <a:xfrm>
            <a:off x="69850" y="2246165"/>
            <a:ext cx="12050142" cy="431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0D7AC61-032C-4858-954B-405EA2D1A5FF}"/>
              </a:ext>
            </a:extLst>
          </p:cNvPr>
          <p:cNvSpPr/>
          <p:nvPr/>
        </p:nvSpPr>
        <p:spPr>
          <a:xfrm>
            <a:off x="2728235" y="3054244"/>
            <a:ext cx="558525" cy="2553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0F0AD751-A1FD-4A57-A5B1-7CCFE53B8A58}"/>
              </a:ext>
            </a:extLst>
          </p:cNvPr>
          <p:cNvSpPr/>
          <p:nvPr/>
        </p:nvSpPr>
        <p:spPr>
          <a:xfrm rot="18900000">
            <a:off x="2871954" y="238669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1337147-799F-4529-A517-2E6830947AD6}"/>
              </a:ext>
            </a:extLst>
          </p:cNvPr>
          <p:cNvSpPr/>
          <p:nvPr/>
        </p:nvSpPr>
        <p:spPr>
          <a:xfrm>
            <a:off x="2735856" y="5222914"/>
            <a:ext cx="2143484" cy="2553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5D9FD947-06FE-4C89-B0AC-372BF40A007E}"/>
              </a:ext>
            </a:extLst>
          </p:cNvPr>
          <p:cNvSpPr/>
          <p:nvPr/>
        </p:nvSpPr>
        <p:spPr>
          <a:xfrm rot="18900000">
            <a:off x="3228391" y="45477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A19CD31E-5546-49D2-BEF1-D3EF54ACF5E6}"/>
              </a:ext>
            </a:extLst>
          </p:cNvPr>
          <p:cNvSpPr/>
          <p:nvPr/>
        </p:nvSpPr>
        <p:spPr>
          <a:xfrm>
            <a:off x="2735856" y="5478290"/>
            <a:ext cx="2143484" cy="2341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53DBD-8EEE-4CC2-90CE-68E0E15F8627}"/>
              </a:ext>
            </a:extLst>
          </p:cNvPr>
          <p:cNvSpPr txBox="1"/>
          <p:nvPr/>
        </p:nvSpPr>
        <p:spPr>
          <a:xfrm>
            <a:off x="5580114" y="5527186"/>
            <a:ext cx="3854161" cy="830997"/>
          </a:xfrm>
          <a:prstGeom prst="wedgeRectCallout">
            <a:avLst>
              <a:gd name="adj1" fmla="val -70492"/>
              <a:gd name="adj2" fmla="val -421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Вставити скопійовані об’єкти</a:t>
            </a:r>
          </a:p>
        </p:txBody>
      </p:sp>
    </p:spTree>
    <p:extLst>
      <p:ext uri="{BB962C8B-B14F-4D97-AF65-F5344CB8AC3E}">
        <p14:creationId xmlns:p14="http://schemas.microsoft.com/office/powerpoint/2010/main" val="15286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387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Для </a:t>
            </a:r>
            <a:r>
              <a:rPr lang="uk-UA" sz="2750" b="1" i="1" kern="0" dirty="0">
                <a:solidFill>
                  <a:srgbClr val="FFFF00"/>
                </a:solidFill>
              </a:rPr>
              <a:t>клонування</a:t>
            </a:r>
            <a:r>
              <a:rPr lang="uk-UA" sz="2750" b="1" i="1" kern="0" dirty="0">
                <a:solidFill>
                  <a:schemeClr val="bg1"/>
                </a:solidFill>
              </a:rPr>
              <a:t> об’єкта слід обрати об’єкт та виконати команди </a:t>
            </a:r>
            <a:r>
              <a:rPr lang="uk-UA" sz="2750" b="1" i="1" kern="0" dirty="0">
                <a:solidFill>
                  <a:srgbClr val="FFFF00"/>
                </a:solidFill>
              </a:rPr>
              <a:t>Об’єкт</a:t>
            </a:r>
            <a:r>
              <a:rPr lang="uk-UA" sz="2750" b="1" i="1" kern="0" dirty="0">
                <a:solidFill>
                  <a:schemeClr val="bg1"/>
                </a:solidFill>
              </a:rPr>
              <a:t> </a:t>
            </a:r>
            <a:r>
              <a:rPr lang="uk-UA" sz="275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750" b="1" i="1" kern="0" dirty="0">
                <a:solidFill>
                  <a:schemeClr val="bg1"/>
                </a:solidFill>
              </a:rPr>
              <a:t> </a:t>
            </a:r>
            <a:r>
              <a:rPr lang="uk-UA" sz="2750" b="1" i="1" kern="0" dirty="0">
                <a:solidFill>
                  <a:srgbClr val="FFFF00"/>
                </a:solidFill>
              </a:rPr>
              <a:t>Дублювати об’єкти (</a:t>
            </a:r>
            <a:r>
              <a:rPr lang="en-US" sz="2750" b="1" i="1" kern="0" dirty="0">
                <a:solidFill>
                  <a:srgbClr val="FFFF00"/>
                </a:solidFill>
              </a:rPr>
              <a:t>Shift +D)</a:t>
            </a:r>
            <a:endParaRPr lang="uk-UA" sz="275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3E0C2D-1017-4308-820E-236B7520B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78"/>
          <a:stretch/>
        </p:blipFill>
        <p:spPr>
          <a:xfrm>
            <a:off x="69850" y="2246165"/>
            <a:ext cx="12050142" cy="431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0D7AC61-032C-4858-954B-405EA2D1A5FF}"/>
              </a:ext>
            </a:extLst>
          </p:cNvPr>
          <p:cNvSpPr/>
          <p:nvPr/>
        </p:nvSpPr>
        <p:spPr>
          <a:xfrm>
            <a:off x="2728235" y="3054244"/>
            <a:ext cx="558525" cy="2553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0F0AD751-A1FD-4A57-A5B1-7CCFE53B8A58}"/>
              </a:ext>
            </a:extLst>
          </p:cNvPr>
          <p:cNvSpPr/>
          <p:nvPr/>
        </p:nvSpPr>
        <p:spPr>
          <a:xfrm rot="18900000">
            <a:off x="2871954" y="238669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1337147-799F-4529-A517-2E6830947AD6}"/>
              </a:ext>
            </a:extLst>
          </p:cNvPr>
          <p:cNvSpPr/>
          <p:nvPr/>
        </p:nvSpPr>
        <p:spPr>
          <a:xfrm>
            <a:off x="2735856" y="4557434"/>
            <a:ext cx="2143484" cy="4362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5D9FD947-06FE-4C89-B0AC-372BF40A007E}"/>
              </a:ext>
            </a:extLst>
          </p:cNvPr>
          <p:cNvSpPr/>
          <p:nvPr/>
        </p:nvSpPr>
        <p:spPr>
          <a:xfrm rot="18900000">
            <a:off x="3228391" y="388226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 </a:t>
            </a:r>
            <a:r>
              <a:rPr lang="en-US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chemeClr val="bg1"/>
                </a:solidFill>
              </a:rPr>
              <a:t>. Стіл.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9552D-09E9-4847-8DD7-629CF36FF098}"/>
              </a:ext>
            </a:extLst>
          </p:cNvPr>
          <p:cNvSpPr txBox="1"/>
          <p:nvPr/>
        </p:nvSpPr>
        <p:spPr>
          <a:xfrm>
            <a:off x="72008" y="1828288"/>
            <a:ext cx="490403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об’єкту </a:t>
            </a:r>
            <a:r>
              <a:rPr lang="uk-UA" sz="2800" b="1" i="1" kern="0" dirty="0">
                <a:solidFill>
                  <a:srgbClr val="FFFF00"/>
                </a:solidFill>
              </a:rPr>
              <a:t>Куб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стільницю і одну ніжку. Щоб отримати вигляд зверху, клавіша 7 на цифровій клавіатурі.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B5AF6-FF53-4D38-9E2C-44CD7EF97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821" b="24006"/>
          <a:stretch/>
        </p:blipFill>
        <p:spPr>
          <a:xfrm>
            <a:off x="5145250" y="1801824"/>
            <a:ext cx="6974742" cy="47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Вигляд спереду – цифра 1 на цифровій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4A1A97-139C-46C2-9360-01DF92E47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92" b="17577"/>
          <a:stretch/>
        </p:blipFill>
        <p:spPr>
          <a:xfrm>
            <a:off x="57259" y="1801824"/>
            <a:ext cx="12047983" cy="441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1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Першу ніжку </a:t>
            </a:r>
            <a:r>
              <a:rPr lang="uk-UA" sz="2800" b="1" i="1" kern="0" dirty="0" err="1">
                <a:solidFill>
                  <a:schemeClr val="bg1"/>
                </a:solidFill>
              </a:rPr>
              <a:t>здублювати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Shift</a:t>
            </a:r>
            <a:r>
              <a:rPr lang="uk-UA" sz="2800" b="1" i="1" kern="0" dirty="0">
                <a:solidFill>
                  <a:srgbClr val="FFFF00"/>
                </a:solidFill>
              </a:rPr>
              <a:t> 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9D24CC-6DC8-461B-B6D7-FB8380991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4" b="12368"/>
          <a:stretch/>
        </p:blipFill>
        <p:spPr>
          <a:xfrm>
            <a:off x="72010" y="1801824"/>
            <a:ext cx="12119990" cy="469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4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Здублювати</a:t>
            </a:r>
            <a:r>
              <a:rPr lang="uk-UA" sz="2800" b="1" i="1" kern="0" dirty="0">
                <a:solidFill>
                  <a:schemeClr val="bg1"/>
                </a:solidFill>
              </a:rPr>
              <a:t> ще дві ніжки </a:t>
            </a:r>
            <a:r>
              <a:rPr lang="uk-UA" sz="2800" b="1" i="1" kern="0" dirty="0" err="1">
                <a:solidFill>
                  <a:srgbClr val="FFFF00"/>
                </a:solidFill>
              </a:rPr>
              <a:t>Shift</a:t>
            </a:r>
            <a:r>
              <a:rPr lang="uk-UA" sz="2800" b="1" i="1" kern="0" dirty="0">
                <a:solidFill>
                  <a:srgbClr val="FFFF00"/>
                </a:solidFill>
              </a:rPr>
              <a:t> 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108EA-C175-49BF-A4DC-775A6ECF6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98" b="17902"/>
          <a:stretch/>
        </p:blipFill>
        <p:spPr>
          <a:xfrm>
            <a:off x="72009" y="1892084"/>
            <a:ext cx="1204798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7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8" y="1196763"/>
            <a:ext cx="1204798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блоків побудувати стілець.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8EA5AA-DC7B-4068-B9FE-50438D486AF8}"/>
              </a:ext>
            </a:extLst>
          </p:cNvPr>
          <p:cNvPicPr/>
          <p:nvPr/>
        </p:nvPicPr>
        <p:blipFill>
          <a:blip r:embed="rId3" cstate="print"/>
          <a:srcRect r="33766" b="13073"/>
          <a:stretch>
            <a:fillRect/>
          </a:stretch>
        </p:blipFill>
        <p:spPr bwMode="auto">
          <a:xfrm>
            <a:off x="72008" y="1892084"/>
            <a:ext cx="5120072" cy="419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EB3AF9-5CFF-4D09-B176-6C81E49E3134}"/>
              </a:ext>
            </a:extLst>
          </p:cNvPr>
          <p:cNvPicPr/>
          <p:nvPr/>
        </p:nvPicPr>
        <p:blipFill>
          <a:blip r:embed="rId4" cstate="print"/>
          <a:srcRect r="37780" b="38047"/>
          <a:stretch>
            <a:fillRect/>
          </a:stretch>
        </p:blipFill>
        <p:spPr bwMode="auto">
          <a:xfrm>
            <a:off x="5381190" y="1892084"/>
            <a:ext cx="6744867" cy="419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8" y="1196763"/>
            <a:ext cx="1204798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Гарячі клавіші на цифровій клавіатурі: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2A807A-85C6-4C9E-BB4C-7B96D06A40D8}"/>
              </a:ext>
            </a:extLst>
          </p:cNvPr>
          <p:cNvPicPr/>
          <p:nvPr/>
        </p:nvPicPr>
        <p:blipFill>
          <a:blip r:embed="rId3" cstate="print"/>
          <a:srcRect r="1663" b="6193"/>
          <a:stretch>
            <a:fillRect/>
          </a:stretch>
        </p:blipFill>
        <p:spPr bwMode="auto">
          <a:xfrm>
            <a:off x="4542344" y="1830647"/>
            <a:ext cx="7577646" cy="451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8C3E89-F719-4C23-8969-E26AC1B7A84E}"/>
              </a:ext>
            </a:extLst>
          </p:cNvPr>
          <p:cNvSpPr txBox="1"/>
          <p:nvPr/>
        </p:nvSpPr>
        <p:spPr>
          <a:xfrm>
            <a:off x="72008" y="1833539"/>
            <a:ext cx="437240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7 - вигляд зверху,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1 - спереду,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3 - справа,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5 - переключає ортогональний/перспективний вигляд.</a:t>
            </a:r>
          </a:p>
        </p:txBody>
      </p:sp>
    </p:spTree>
    <p:extLst>
      <p:ext uri="{BB962C8B-B14F-4D97-AF65-F5344CB8AC3E}">
        <p14:creationId xmlns:p14="http://schemas.microsoft.com/office/powerpoint/2010/main" val="12618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Здублювати</a:t>
            </a:r>
            <a:r>
              <a:rPr lang="uk-UA" sz="2800" b="1" i="1" kern="0" dirty="0">
                <a:solidFill>
                  <a:schemeClr val="bg1"/>
                </a:solidFill>
              </a:rPr>
              <a:t> стілець.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EE2163-ADA8-4EF2-B851-CC677CA3E0C8}"/>
              </a:ext>
            </a:extLst>
          </p:cNvPr>
          <p:cNvPicPr/>
          <p:nvPr/>
        </p:nvPicPr>
        <p:blipFill>
          <a:blip r:embed="rId3" cstate="print"/>
          <a:srcRect r="27460" b="28899"/>
          <a:stretch>
            <a:fillRect/>
          </a:stretch>
        </p:blipFill>
        <p:spPr bwMode="auto">
          <a:xfrm>
            <a:off x="2332404" y="1849552"/>
            <a:ext cx="7527187" cy="460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1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Групування об'єктів </a:t>
            </a:r>
            <a:r>
              <a:rPr lang="uk-UA" sz="2800" b="1" i="1" kern="0" dirty="0">
                <a:solidFill>
                  <a:schemeClr val="bg1"/>
                </a:solidFill>
              </a:rPr>
              <a:t>здійснюється безвідносно до будь-якого виду відношень між ними.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3976F5-C6CC-4063-BAFC-1C28D21C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04" y="2252081"/>
            <a:ext cx="5325787" cy="32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38F860-684E-40E1-ACF7-0E4AF5C8E484}"/>
              </a:ext>
            </a:extLst>
          </p:cNvPr>
          <p:cNvSpPr txBox="1"/>
          <p:nvPr/>
        </p:nvSpPr>
        <p:spPr>
          <a:xfrm>
            <a:off x="72008" y="2252081"/>
            <a:ext cx="6573341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Використовується воно для логічного організування вашої сцени або полегшення створення прикріплення або зв'язування між файлами або сценами. Об'єкти, які є частиною групи, завжди позначаються світло-зеленим контуром при їх виділі.</a:t>
            </a:r>
          </a:p>
        </p:txBody>
      </p:sp>
    </p:spTree>
    <p:extLst>
      <p:ext uri="{BB962C8B-B14F-4D97-AF65-F5344CB8AC3E}">
        <p14:creationId xmlns:p14="http://schemas.microsoft.com/office/powerpoint/2010/main" val="28722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8" y="11871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Результат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6FF2DC-845F-466F-88DC-D5D28D5A1DB8}"/>
              </a:ext>
            </a:extLst>
          </p:cNvPr>
          <p:cNvPicPr/>
          <p:nvPr/>
        </p:nvPicPr>
        <p:blipFill>
          <a:blip r:embed="rId3" cstate="print"/>
          <a:srcRect r="-19" b="5275"/>
          <a:stretch>
            <a:fillRect/>
          </a:stretch>
        </p:blipFill>
        <p:spPr bwMode="auto">
          <a:xfrm>
            <a:off x="2356409" y="1882484"/>
            <a:ext cx="7479179" cy="442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2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Повернутися в перспективний вигляд, натиснувши 5 на цифровій клавіатурі.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F3C871-2171-489D-A8F9-5F0F751CF4DF}"/>
              </a:ext>
            </a:extLst>
          </p:cNvPr>
          <p:cNvPicPr/>
          <p:nvPr/>
        </p:nvPicPr>
        <p:blipFill>
          <a:blip r:embed="rId3" cstate="print"/>
          <a:srcRect r="803" b="4817"/>
          <a:stretch>
            <a:fillRect/>
          </a:stretch>
        </p:blipFill>
        <p:spPr bwMode="auto">
          <a:xfrm>
            <a:off x="2519818" y="2235931"/>
            <a:ext cx="7152360" cy="428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6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6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0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групування</a:t>
            </a:r>
            <a:r>
              <a:rPr lang="uk-UA" sz="2800" b="1" i="1" kern="0" dirty="0">
                <a:solidFill>
                  <a:schemeClr val="bg1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розгрупування</a:t>
            </a:r>
            <a:r>
              <a:rPr lang="uk-UA" sz="2800" b="1" i="1" kern="0" dirty="0">
                <a:solidFill>
                  <a:schemeClr val="bg1"/>
                </a:solidFill>
              </a:rPr>
              <a:t> об'єктів у/із групи передбачене підменю </a:t>
            </a:r>
            <a:r>
              <a:rPr lang="uk-UA" sz="2800" b="1" i="1" kern="0" dirty="0">
                <a:solidFill>
                  <a:srgbClr val="FFFF00"/>
                </a:solidFill>
              </a:rPr>
              <a:t>Колекція</a:t>
            </a:r>
            <a:r>
              <a:rPr lang="uk-UA" sz="2800" b="1" i="1" kern="0" dirty="0">
                <a:solidFill>
                  <a:schemeClr val="bg1"/>
                </a:solidFill>
              </a:rPr>
              <a:t> 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962129-CC9F-417D-B160-633BE1B74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591"/>
          <a:stretch/>
        </p:blipFill>
        <p:spPr>
          <a:xfrm>
            <a:off x="72008" y="2240853"/>
            <a:ext cx="12050142" cy="423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01E69EE-12B7-448D-9281-B3884CE87AC5}"/>
              </a:ext>
            </a:extLst>
          </p:cNvPr>
          <p:cNvSpPr/>
          <p:nvPr/>
        </p:nvSpPr>
        <p:spPr>
          <a:xfrm>
            <a:off x="2732017" y="3043918"/>
            <a:ext cx="562364" cy="2606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0FDAA87A-25EB-4C82-A32E-BDDA61BFA919}"/>
              </a:ext>
            </a:extLst>
          </p:cNvPr>
          <p:cNvSpPr/>
          <p:nvPr/>
        </p:nvSpPr>
        <p:spPr>
          <a:xfrm rot="18900000">
            <a:off x="2822396" y="238669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64620C9-D181-4A2E-83BD-FF8AC3350379}"/>
              </a:ext>
            </a:extLst>
          </p:cNvPr>
          <p:cNvSpPr/>
          <p:nvPr/>
        </p:nvSpPr>
        <p:spPr>
          <a:xfrm>
            <a:off x="2735826" y="5335992"/>
            <a:ext cx="2137163" cy="2606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AF5D422B-F0C3-42FE-B8AE-BB93CDB6CAC5}"/>
              </a:ext>
            </a:extLst>
          </p:cNvPr>
          <p:cNvSpPr/>
          <p:nvPr/>
        </p:nvSpPr>
        <p:spPr>
          <a:xfrm rot="18900000">
            <a:off x="3227740" y="467089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04296FD-C910-44A5-86DE-65CE65DF63A6}"/>
              </a:ext>
            </a:extLst>
          </p:cNvPr>
          <p:cNvSpPr/>
          <p:nvPr/>
        </p:nvSpPr>
        <p:spPr>
          <a:xfrm>
            <a:off x="4872986" y="5335992"/>
            <a:ext cx="3095508" cy="11392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2228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групи об'єктів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618BB-072B-4885-86B8-FE529F90A2A5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створення групи об'єктів слід: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01DC4-F7EC-4E2A-AE37-37EC9B3D0469}"/>
              </a:ext>
            </a:extLst>
          </p:cNvPr>
          <p:cNvSpPr txBox="1"/>
          <p:nvPr/>
        </p:nvSpPr>
        <p:spPr>
          <a:xfrm>
            <a:off x="350873" y="2416599"/>
            <a:ext cx="1177019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попередньо виділити об'єкти, що мають формувати групу;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C6A1E-EDEC-4FB3-B2B8-8AE6BAAAA72A}"/>
              </a:ext>
            </a:extLst>
          </p:cNvPr>
          <p:cNvSpPr txBox="1"/>
          <p:nvPr/>
        </p:nvSpPr>
        <p:spPr>
          <a:xfrm>
            <a:off x="351981" y="3487295"/>
            <a:ext cx="5474662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підменю </a:t>
            </a:r>
            <a:r>
              <a:rPr lang="uk-UA" sz="2800" b="1" i="1" kern="0" dirty="0">
                <a:solidFill>
                  <a:srgbClr val="FFFF00"/>
                </a:solidFill>
              </a:rPr>
              <a:t>Колекція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Нову Колекцію </a:t>
            </a:r>
            <a:r>
              <a:rPr lang="uk-UA" sz="2800" b="1" i="1" kern="0" dirty="0">
                <a:solidFill>
                  <a:schemeClr val="bg1"/>
                </a:solidFill>
              </a:rPr>
              <a:t>або натиснути </a:t>
            </a:r>
            <a:r>
              <a:rPr lang="uk-UA" sz="2800" b="1" i="1" kern="0" dirty="0" err="1">
                <a:solidFill>
                  <a:schemeClr val="bg1"/>
                </a:solidFill>
              </a:rPr>
              <a:t>швидклавішу</a:t>
            </a:r>
            <a:r>
              <a:rPr lang="uk-UA" sz="2800" b="1" i="1" kern="0" dirty="0">
                <a:solidFill>
                  <a:schemeClr val="bg1"/>
                </a:solidFill>
              </a:rPr>
              <a:t>  </a:t>
            </a:r>
            <a:r>
              <a:rPr lang="en-AU" sz="2800" b="1" i="1" kern="0" dirty="0">
                <a:solidFill>
                  <a:srgbClr val="FFFF00"/>
                </a:solidFill>
              </a:rPr>
              <a:t>Ctrl  +  G </a:t>
            </a:r>
            <a:r>
              <a:rPr lang="en-A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E44D40-B5D8-49FC-AC71-D9FE3A963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0" t="55906" r="26962"/>
          <a:stretch/>
        </p:blipFill>
        <p:spPr>
          <a:xfrm>
            <a:off x="5943600" y="3487295"/>
            <a:ext cx="6177470" cy="2932983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B61C960-FB37-469D-B796-F1006FA18971}"/>
              </a:ext>
            </a:extLst>
          </p:cNvPr>
          <p:cNvSpPr/>
          <p:nvPr/>
        </p:nvSpPr>
        <p:spPr>
          <a:xfrm>
            <a:off x="8020561" y="3952471"/>
            <a:ext cx="3211319" cy="2728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22DF6422-D931-48D3-98E9-12D3858A0027}"/>
              </a:ext>
            </a:extLst>
          </p:cNvPr>
          <p:cNvSpPr/>
          <p:nvPr/>
        </p:nvSpPr>
        <p:spPr>
          <a:xfrm rot="18900000">
            <a:off x="8931359" y="326436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618F6-78E5-4E80-A0B1-DA489A329DC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Додання об'єктів в існуючу групу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42E68-4A57-43A3-BD02-80E3C0CB7BD3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додання в існуючу вже групу нових об'єктів слід: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3B0C0-A89A-4827-B2EA-2EF43BBD18A9}"/>
              </a:ext>
            </a:extLst>
          </p:cNvPr>
          <p:cNvSpPr txBox="1"/>
          <p:nvPr/>
        </p:nvSpPr>
        <p:spPr>
          <a:xfrm>
            <a:off x="350873" y="2416599"/>
            <a:ext cx="1177019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хоча б один елемент-об'єкт вже існуючої групи об'єктів;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0B602-7B0E-4340-BA9D-C4DAF0DBF9F1}"/>
              </a:ext>
            </a:extLst>
          </p:cNvPr>
          <p:cNvSpPr txBox="1"/>
          <p:nvPr/>
        </p:nvSpPr>
        <p:spPr>
          <a:xfrm>
            <a:off x="350872" y="3487295"/>
            <a:ext cx="1177019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у виділ об'єкти з  </a:t>
            </a:r>
            <a:r>
              <a:rPr lang="uk-UA" sz="2800" b="1" i="1" kern="0" dirty="0" err="1">
                <a:solidFill>
                  <a:schemeClr val="bg1"/>
                </a:solidFill>
              </a:rPr>
              <a:t>Shift</a:t>
            </a:r>
            <a:r>
              <a:rPr lang="uk-UA" sz="2800" b="1" i="1" kern="0" dirty="0">
                <a:solidFill>
                  <a:schemeClr val="bg1"/>
                </a:solidFill>
              </a:rPr>
              <a:t>  +  ЛКМ, які потрібно додати у цю групу;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AD3217-277B-4C4B-9890-E5AD88C86142}"/>
              </a:ext>
            </a:extLst>
          </p:cNvPr>
          <p:cNvSpPr txBox="1"/>
          <p:nvPr/>
        </p:nvSpPr>
        <p:spPr>
          <a:xfrm>
            <a:off x="339238" y="4557991"/>
            <a:ext cx="11770197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підменю </a:t>
            </a:r>
            <a:r>
              <a:rPr lang="uk-UA" sz="2800" b="1" i="1" kern="0" dirty="0">
                <a:solidFill>
                  <a:srgbClr val="FFFF00"/>
                </a:solidFill>
              </a:rPr>
              <a:t>Колекція</a:t>
            </a:r>
            <a:r>
              <a:rPr lang="uk-UA" sz="2800" b="1" i="1" kern="0" dirty="0">
                <a:solidFill>
                  <a:schemeClr val="bg1"/>
                </a:solidFill>
              </a:rPr>
              <a:t> 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uk-UA" sz="2800" b="1" i="1" kern="0" dirty="0">
                <a:solidFill>
                  <a:schemeClr val="bg1"/>
                </a:solidFill>
              </a:rPr>
              <a:t> команду </a:t>
            </a:r>
            <a:r>
              <a:rPr lang="uk-UA" sz="2800" b="1" i="1" kern="0" dirty="0" err="1">
                <a:solidFill>
                  <a:schemeClr val="bg1"/>
                </a:solidFill>
              </a:rPr>
              <a:t>Add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Selected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to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Active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Collection</a:t>
            </a:r>
            <a:r>
              <a:rPr lang="uk-UA" sz="2800" b="1" i="1" kern="0" dirty="0">
                <a:solidFill>
                  <a:schemeClr val="bg1"/>
                </a:solidFill>
              </a:rPr>
              <a:t> (або скористатись </a:t>
            </a:r>
            <a:r>
              <a:rPr lang="uk-UA" sz="2800" b="1" i="1" kern="0" dirty="0" err="1">
                <a:solidFill>
                  <a:schemeClr val="bg1"/>
                </a:solidFill>
              </a:rPr>
              <a:t>швидклавішею</a:t>
            </a:r>
            <a:r>
              <a:rPr lang="uk-UA" sz="2800" b="1" i="1" kern="0" dirty="0">
                <a:solidFill>
                  <a:schemeClr val="bg1"/>
                </a:solidFill>
              </a:rPr>
              <a:t>  </a:t>
            </a:r>
            <a:r>
              <a:rPr lang="uk-UA" sz="2800" b="1" i="1" kern="0" dirty="0" err="1">
                <a:solidFill>
                  <a:srgbClr val="FFFF00"/>
                </a:solidFill>
              </a:rPr>
              <a:t>Shift</a:t>
            </a:r>
            <a:r>
              <a:rPr lang="uk-UA" sz="2800" b="1" i="1" kern="0" dirty="0">
                <a:solidFill>
                  <a:srgbClr val="FFFF00"/>
                </a:solidFill>
              </a:rPr>
              <a:t>  +  </a:t>
            </a:r>
            <a:r>
              <a:rPr lang="uk-UA" sz="2800" b="1" i="1" kern="0" dirty="0" err="1">
                <a:solidFill>
                  <a:srgbClr val="FFFF00"/>
                </a:solidFill>
              </a:rPr>
              <a:t>Ctrl</a:t>
            </a:r>
            <a:r>
              <a:rPr lang="uk-UA" sz="2800" b="1" i="1" kern="0" dirty="0">
                <a:solidFill>
                  <a:srgbClr val="FFFF00"/>
                </a:solidFill>
              </a:rPr>
              <a:t>  +  G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618F6-78E5-4E80-A0B1-DA489A329DC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Виділення елементів груп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42E68-4A57-43A3-BD02-80E3C0CB7BD3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Виділення елементів однієї групи здійснюється за допомогою команди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E47DE3-31EC-49BE-9542-97C9E2B45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90"/>
          <a:stretch/>
        </p:blipFill>
        <p:spPr>
          <a:xfrm>
            <a:off x="3487479" y="2833068"/>
            <a:ext cx="8632513" cy="386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BAB14E-B92C-4F81-8ACA-9162100BCFC1}"/>
              </a:ext>
            </a:extLst>
          </p:cNvPr>
          <p:cNvSpPr txBox="1"/>
          <p:nvPr/>
        </p:nvSpPr>
        <p:spPr>
          <a:xfrm>
            <a:off x="69850" y="2860688"/>
            <a:ext cx="333256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Вибір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uk-UA" sz="2800" b="1" i="1" kern="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Вибрати згруповане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uk-UA" sz="2800" b="1" i="1" kern="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Колекція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AU" sz="2800" b="1" i="1" kern="0" dirty="0">
                <a:solidFill>
                  <a:schemeClr val="bg1"/>
                </a:solidFill>
              </a:rPr>
              <a:t>Shift  +  G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93EF4FC-8546-42D9-9F11-DD111BB741C2}"/>
              </a:ext>
            </a:extLst>
          </p:cNvPr>
          <p:cNvSpPr/>
          <p:nvPr/>
        </p:nvSpPr>
        <p:spPr>
          <a:xfrm>
            <a:off x="4671617" y="3396615"/>
            <a:ext cx="386158" cy="2133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205D5D46-4DE7-4FC2-99BD-C222AFFE8FAD}"/>
              </a:ext>
            </a:extLst>
          </p:cNvPr>
          <p:cNvSpPr/>
          <p:nvPr/>
        </p:nvSpPr>
        <p:spPr>
          <a:xfrm rot="18900000">
            <a:off x="4767711" y="273939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B5D3A17-0127-4CC1-9968-BF083193F465}"/>
              </a:ext>
            </a:extLst>
          </p:cNvPr>
          <p:cNvSpPr/>
          <p:nvPr/>
        </p:nvSpPr>
        <p:spPr>
          <a:xfrm>
            <a:off x="4674156" y="5223786"/>
            <a:ext cx="1906983" cy="2133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Стрілка вліво 20">
            <a:extLst>
              <a:ext uri="{FF2B5EF4-FFF2-40B4-BE49-F238E27FC236}">
                <a16:creationId xmlns:a16="http://schemas.microsoft.com/office/drawing/2014/main" id="{DE16AC20-F94B-4804-A1F0-DFCC9A282DC2}"/>
              </a:ext>
            </a:extLst>
          </p:cNvPr>
          <p:cNvSpPr/>
          <p:nvPr/>
        </p:nvSpPr>
        <p:spPr>
          <a:xfrm rot="18900000">
            <a:off x="5484422" y="455386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E788B315-4BF1-4DE8-9965-2A0A5704720A}"/>
              </a:ext>
            </a:extLst>
          </p:cNvPr>
          <p:cNvSpPr/>
          <p:nvPr/>
        </p:nvSpPr>
        <p:spPr>
          <a:xfrm>
            <a:off x="6535976" y="5983246"/>
            <a:ext cx="1906983" cy="2133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2" name="Стрілка вліво 20">
            <a:extLst>
              <a:ext uri="{FF2B5EF4-FFF2-40B4-BE49-F238E27FC236}">
                <a16:creationId xmlns:a16="http://schemas.microsoft.com/office/drawing/2014/main" id="{78905318-8761-40B1-8452-3EED0247EA93}"/>
              </a:ext>
            </a:extLst>
          </p:cNvPr>
          <p:cNvSpPr/>
          <p:nvPr/>
        </p:nvSpPr>
        <p:spPr>
          <a:xfrm rot="18900000">
            <a:off x="7346242" y="531332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9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618F6-78E5-4E80-A0B1-DA489A329DC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Вилучення об'єктів із груп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42E68-4A57-43A3-BD02-80E3C0CB7BD3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повного розгрупування групи об'єктів слід: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3B0C0-A89A-4827-B2EA-2EF43BBD18A9}"/>
              </a:ext>
            </a:extLst>
          </p:cNvPr>
          <p:cNvSpPr txBox="1"/>
          <p:nvPr/>
        </p:nvSpPr>
        <p:spPr>
          <a:xfrm>
            <a:off x="350873" y="2416599"/>
            <a:ext cx="1177019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всі об'єкти групи;</a:t>
            </a:r>
            <a:endParaRPr lang="en-AU" sz="2800" b="1" i="1" kern="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0B602-7B0E-4340-BA9D-C4DAF0DBF9F1}"/>
              </a:ext>
            </a:extLst>
          </p:cNvPr>
          <p:cNvSpPr txBox="1"/>
          <p:nvPr/>
        </p:nvSpPr>
        <p:spPr>
          <a:xfrm>
            <a:off x="350872" y="3026517"/>
            <a:ext cx="5497035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підменю </a:t>
            </a:r>
            <a:r>
              <a:rPr lang="uk-UA" sz="2800" b="1" i="1" kern="0" dirty="0">
                <a:solidFill>
                  <a:srgbClr val="FFFF00"/>
                </a:solidFill>
              </a:rPr>
              <a:t>Колекція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команду </a:t>
            </a:r>
            <a:r>
              <a:rPr lang="en-AU" sz="2800" b="1" i="1" kern="0" dirty="0">
                <a:solidFill>
                  <a:srgbClr val="FFFF00"/>
                </a:solidFill>
              </a:rPr>
              <a:t>Remove From </a:t>
            </a:r>
            <a:r>
              <a:rPr lang="en-US" sz="2800" b="1" i="1" kern="0" dirty="0">
                <a:solidFill>
                  <a:srgbClr val="FFFF00"/>
                </a:solidFill>
              </a:rPr>
              <a:t>Collection</a:t>
            </a:r>
            <a:r>
              <a:rPr lang="en-AU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або скористатися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швидклавішею</a:t>
            </a:r>
            <a:r>
              <a:rPr lang="uk-UA" sz="2800" b="1" i="1" kern="0" dirty="0">
                <a:solidFill>
                  <a:schemeClr val="bg1"/>
                </a:solidFill>
              </a:rPr>
              <a:t>  </a:t>
            </a:r>
            <a:r>
              <a:rPr lang="en-AU" sz="2800" b="1" i="1" kern="0" dirty="0">
                <a:solidFill>
                  <a:schemeClr val="bg1"/>
                </a:solidFill>
              </a:rPr>
              <a:t>Ctrl  +  Shift  +  G.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621360-913E-4481-A93E-E765F1213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70" t="55906" r="26962"/>
          <a:stretch/>
        </p:blipFill>
        <p:spPr>
          <a:xfrm>
            <a:off x="5943599" y="3026517"/>
            <a:ext cx="6177470" cy="2932983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A40C099-208C-48EF-B656-FD37DAF13BAD}"/>
              </a:ext>
            </a:extLst>
          </p:cNvPr>
          <p:cNvSpPr/>
          <p:nvPr/>
        </p:nvSpPr>
        <p:spPr>
          <a:xfrm>
            <a:off x="8073726" y="3676020"/>
            <a:ext cx="3211319" cy="2728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685FA9DB-C0F7-4301-812F-7676C0FE365A}"/>
              </a:ext>
            </a:extLst>
          </p:cNvPr>
          <p:cNvSpPr/>
          <p:nvPr/>
        </p:nvSpPr>
        <p:spPr>
          <a:xfrm rot="18900000">
            <a:off x="8984524" y="298791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8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398686-B57A-49C8-8157-9F3A6A8BA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7" t="47849" r="26875" b="8615"/>
          <a:stretch/>
        </p:blipFill>
        <p:spPr>
          <a:xfrm>
            <a:off x="5943599" y="3573991"/>
            <a:ext cx="6177470" cy="2895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618F6-78E5-4E80-A0B1-DA489A329DC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Вилучення об'єктів із груп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42E68-4A57-43A3-BD02-80E3C0CB7BD3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розгрупування певного об'єкта з кількох груп, куди він належить, слід: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3B0C0-A89A-4827-B2EA-2EF43BBD18A9}"/>
              </a:ext>
            </a:extLst>
          </p:cNvPr>
          <p:cNvSpPr txBox="1"/>
          <p:nvPr/>
        </p:nvSpPr>
        <p:spPr>
          <a:xfrm>
            <a:off x="350872" y="2905780"/>
            <a:ext cx="1177019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потрібний об'єкти (об'єкти);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0B602-7B0E-4340-BA9D-C4DAF0DBF9F1}"/>
              </a:ext>
            </a:extLst>
          </p:cNvPr>
          <p:cNvSpPr txBox="1"/>
          <p:nvPr/>
        </p:nvSpPr>
        <p:spPr>
          <a:xfrm>
            <a:off x="350871" y="3573992"/>
            <a:ext cx="5475771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підменю </a:t>
            </a:r>
            <a:r>
              <a:rPr lang="uk-UA" sz="2800" b="1" i="1" kern="0" dirty="0">
                <a:solidFill>
                  <a:srgbClr val="FFFF00"/>
                </a:solidFill>
              </a:rPr>
              <a:t>Колекція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команду </a:t>
            </a:r>
            <a:r>
              <a:rPr lang="en-AU" sz="2800" b="1" i="1" kern="0" dirty="0">
                <a:solidFill>
                  <a:schemeClr val="bg1"/>
                </a:solidFill>
              </a:rPr>
              <a:t>Remove From All </a:t>
            </a:r>
            <a:r>
              <a:rPr lang="en-US" sz="2800" b="1" i="1" kern="0" dirty="0">
                <a:solidFill>
                  <a:srgbClr val="FFFF00"/>
                </a:solidFill>
              </a:rPr>
              <a:t>Collections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або скористатися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швидклавішею</a:t>
            </a:r>
            <a:r>
              <a:rPr lang="uk-UA" sz="2800" b="1" i="1" kern="0" dirty="0">
                <a:solidFill>
                  <a:schemeClr val="bg1"/>
                </a:solidFill>
              </a:rPr>
              <a:t>  </a:t>
            </a:r>
            <a:r>
              <a:rPr lang="en-AU" sz="2800" b="1" i="1" kern="0" dirty="0">
                <a:solidFill>
                  <a:srgbClr val="FFFF00"/>
                </a:solidFill>
              </a:rPr>
              <a:t>Shift  +  Ctrl  +  Alt  +  G</a:t>
            </a:r>
            <a:r>
              <a:rPr lang="en-A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44D4E0F-09C9-44EA-9AD7-CB54F170D3EF}"/>
              </a:ext>
            </a:extLst>
          </p:cNvPr>
          <p:cNvSpPr/>
          <p:nvPr/>
        </p:nvSpPr>
        <p:spPr>
          <a:xfrm>
            <a:off x="8073727" y="4397206"/>
            <a:ext cx="3158154" cy="2728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39E4C6D2-09AA-4D28-B8F8-026AACFA018E}"/>
              </a:ext>
            </a:extLst>
          </p:cNvPr>
          <p:cNvSpPr/>
          <p:nvPr/>
        </p:nvSpPr>
        <p:spPr>
          <a:xfrm rot="18900000">
            <a:off x="8984524" y="370909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7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Групування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618F6-78E5-4E80-A0B1-DA489A329DC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Вилучення об'єктів із груп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42E68-4A57-43A3-BD02-80E3C0CB7BD3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вилучення певного об'єкта з певної групи слід: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3B0C0-A89A-4827-B2EA-2EF43BBD18A9}"/>
              </a:ext>
            </a:extLst>
          </p:cNvPr>
          <p:cNvSpPr txBox="1"/>
          <p:nvPr/>
        </p:nvSpPr>
        <p:spPr>
          <a:xfrm>
            <a:off x="350873" y="2416599"/>
            <a:ext cx="1177019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потрібний об'єкт;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0B602-7B0E-4340-BA9D-C4DAF0DBF9F1}"/>
              </a:ext>
            </a:extLst>
          </p:cNvPr>
          <p:cNvSpPr txBox="1"/>
          <p:nvPr/>
        </p:nvSpPr>
        <p:spPr>
          <a:xfrm>
            <a:off x="350872" y="3026517"/>
            <a:ext cx="11770197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підменю </a:t>
            </a:r>
            <a:r>
              <a:rPr lang="uk-UA" sz="2800" b="1" i="1" kern="0" dirty="0">
                <a:solidFill>
                  <a:srgbClr val="FFFF00"/>
                </a:solidFill>
              </a:rPr>
              <a:t>Колекція</a:t>
            </a:r>
            <a:r>
              <a:rPr lang="uk-UA" sz="2800" b="1" i="1" kern="0" dirty="0">
                <a:solidFill>
                  <a:schemeClr val="bg1"/>
                </a:solidFill>
              </a:rPr>
              <a:t> 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Об’єкт</a:t>
            </a:r>
            <a:r>
              <a:rPr lang="uk-UA" sz="2800" b="1" i="1" kern="0" dirty="0">
                <a:solidFill>
                  <a:schemeClr val="bg1"/>
                </a:solidFill>
              </a:rPr>
              <a:t> команду </a:t>
            </a:r>
            <a:r>
              <a:rPr lang="uk-UA" sz="2800" b="1" i="1" kern="0" dirty="0" err="1">
                <a:solidFill>
                  <a:schemeClr val="bg1"/>
                </a:solidFill>
              </a:rPr>
              <a:t>Remove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Selected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From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Active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Collection</a:t>
            </a:r>
            <a:r>
              <a:rPr lang="uk-UA" sz="2800" b="1" i="1" kern="0" dirty="0">
                <a:solidFill>
                  <a:schemeClr val="bg1"/>
                </a:solidFill>
              </a:rPr>
              <a:t> або скористатися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швидклавішею</a:t>
            </a:r>
            <a:r>
              <a:rPr lang="uk-UA" sz="2800" b="1" i="1" kern="0" dirty="0">
                <a:solidFill>
                  <a:schemeClr val="bg1"/>
                </a:solidFill>
              </a:rPr>
              <a:t>  </a:t>
            </a:r>
            <a:r>
              <a:rPr lang="uk-UA" sz="2800" b="1" i="1" kern="0" dirty="0" err="1">
                <a:solidFill>
                  <a:srgbClr val="FFFF00"/>
                </a:solidFill>
              </a:rPr>
              <a:t>Shift</a:t>
            </a:r>
            <a:r>
              <a:rPr lang="uk-UA" sz="2800" b="1" i="1" kern="0" dirty="0">
                <a:solidFill>
                  <a:srgbClr val="FFFF00"/>
                </a:solidFill>
              </a:rPr>
              <a:t>  +  </a:t>
            </a:r>
            <a:r>
              <a:rPr lang="uk-UA" sz="2800" b="1" i="1" kern="0" dirty="0" err="1">
                <a:solidFill>
                  <a:srgbClr val="FFFF00"/>
                </a:solidFill>
              </a:rPr>
              <a:t>Alt</a:t>
            </a:r>
            <a:r>
              <a:rPr lang="uk-UA" sz="2800" b="1" i="1" kern="0" dirty="0">
                <a:solidFill>
                  <a:srgbClr val="FFFF00"/>
                </a:solidFill>
              </a:rPr>
              <a:t>  +  G 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ECC66-B2FA-4116-BED2-11DC05CF3E51}"/>
              </a:ext>
            </a:extLst>
          </p:cNvPr>
          <p:cNvSpPr txBox="1"/>
          <p:nvPr/>
        </p:nvSpPr>
        <p:spPr>
          <a:xfrm>
            <a:off x="350871" y="4498210"/>
            <a:ext cx="1177019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</a:t>
            </a:r>
            <a:r>
              <a:rPr lang="uk-UA" sz="2800" b="1" i="1" kern="0" dirty="0" err="1">
                <a:solidFill>
                  <a:schemeClr val="bg1"/>
                </a:solidFill>
              </a:rPr>
              <a:t>спливному</a:t>
            </a:r>
            <a:r>
              <a:rPr lang="uk-UA" sz="2800" b="1" i="1" kern="0" dirty="0">
                <a:solidFill>
                  <a:schemeClr val="bg1"/>
                </a:solidFill>
              </a:rPr>
              <a:t> меню колекцію, з якої вилучити виділений елемент.</a:t>
            </a:r>
          </a:p>
        </p:txBody>
      </p:sp>
    </p:spTree>
    <p:extLst>
      <p:ext uri="{BB962C8B-B14F-4D97-AF65-F5344CB8AC3E}">
        <p14:creationId xmlns:p14="http://schemas.microsoft.com/office/powerpoint/2010/main" val="33693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61477</TotalTime>
  <Words>601</Words>
  <Application>Microsoft Office PowerPoint</Application>
  <PresentationFormat>Широкий екран</PresentationFormat>
  <Paragraphs>105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9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Презентація PowerPoint</vt:lpstr>
      <vt:lpstr>Групування об’єктів</vt:lpstr>
      <vt:lpstr>Групування об’єктів</vt:lpstr>
      <vt:lpstr>Групування об’єктів</vt:lpstr>
      <vt:lpstr>Групування об’єктів</vt:lpstr>
      <vt:lpstr>Групування об’єктів</vt:lpstr>
      <vt:lpstr>Групування об’єктів</vt:lpstr>
      <vt:lpstr>Групування об’єктів</vt:lpstr>
      <vt:lpstr>Групування об’єктів</vt:lpstr>
      <vt:lpstr>Вирівнювання об’єктів</vt:lpstr>
      <vt:lpstr>Копіювання та клонування об’єктів</vt:lpstr>
      <vt:lpstr>Копіювання та клонування об’єктів</vt:lpstr>
      <vt:lpstr>Працюємо за комп’ютером</vt:lpstr>
      <vt:lpstr>Працюємо за комп’ютером</vt:lpstr>
      <vt:lpstr>Працюємо за комп’ютером</vt:lpstr>
      <vt:lpstr>Працюємо за комп’ютером</vt:lpstr>
      <vt:lpstr>Працюємо за комп’ютером</vt:lpstr>
      <vt:lpstr>Працюємо за комп’ютером</vt:lpstr>
      <vt:lpstr>Працюємо за комп’ютером</vt:lpstr>
      <vt:lpstr>Працюємо за комп’ютером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233</cp:revision>
  <dcterms:created xsi:type="dcterms:W3CDTF">2016-06-06T19:48:43Z</dcterms:created>
  <dcterms:modified xsi:type="dcterms:W3CDTF">2020-08-21T06:22:48Z</dcterms:modified>
</cp:coreProperties>
</file>