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197" r:id="rId3"/>
    <p:sldId id="1174" r:id="rId4"/>
    <p:sldId id="1198" r:id="rId5"/>
    <p:sldId id="1176" r:id="rId6"/>
    <p:sldId id="1177" r:id="rId7"/>
    <p:sldId id="1178" r:id="rId8"/>
    <p:sldId id="1179" r:id="rId9"/>
    <p:sldId id="1180" r:id="rId10"/>
    <p:sldId id="1181" r:id="rId11"/>
    <p:sldId id="1182" r:id="rId12"/>
    <p:sldId id="1183" r:id="rId13"/>
    <p:sldId id="1184" r:id="rId14"/>
    <p:sldId id="1185" r:id="rId15"/>
    <p:sldId id="1186" r:id="rId16"/>
    <p:sldId id="1134" r:id="rId17"/>
    <p:sldId id="709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9426B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93898-CA5B-4DA5-8875-791DA76CE301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8D943279-D698-4375-A6DF-9E3359DC3E54}">
      <dgm:prSet phldrT="[Текст]" custT="1"/>
      <dgm:spPr/>
      <dgm:t>
        <a:bodyPr/>
        <a:lstStyle/>
        <a:p>
          <a:r>
            <a:rPr lang="uk-UA" sz="2400" b="1" i="1" noProof="0" dirty="0">
              <a:solidFill>
                <a:srgbClr val="002060"/>
              </a:solidFill>
            </a:rPr>
            <a:t>Текстових</a:t>
          </a:r>
          <a:endParaRPr lang="uk-UA" sz="1800" b="1" i="1" noProof="0" dirty="0">
            <a:solidFill>
              <a:srgbClr val="002060"/>
            </a:solidFill>
          </a:endParaRPr>
        </a:p>
      </dgm:t>
    </dgm:pt>
    <dgm:pt modelId="{C6BD9AF1-6C80-469C-B510-09AA5FA04270}" type="par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4BCEB167-FC76-4F4E-BD15-CCB6EC735999}" type="sib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3CA5BCF5-60AF-4C0D-963E-AB03D5894B19}">
      <dgm:prSet phldrT="[Текст]" custT="1"/>
      <dgm:spPr/>
      <dgm:t>
        <a:bodyPr/>
        <a:lstStyle/>
        <a:p>
          <a:r>
            <a:rPr lang="uk-UA" sz="2000" i="1" noProof="0" dirty="0">
              <a:solidFill>
                <a:srgbClr val="002060"/>
              </a:solidFill>
            </a:rPr>
            <a:t>клавіатура;</a:t>
          </a:r>
        </a:p>
      </dgm:t>
    </dgm:pt>
    <dgm:pt modelId="{1E207158-5D36-4B96-9CED-EE623F832A69}" type="par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FB1B1E4-19B0-4099-A318-6DC54025B825}" type="sib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E884DD2-0B92-4F8D-9C8B-E973FF98B6BB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400" b="1" i="1" noProof="0" dirty="0"/>
            <a:t>Графічних</a:t>
          </a:r>
          <a:endParaRPr lang="uk-UA" sz="1800" b="1" i="1" noProof="0" dirty="0"/>
        </a:p>
      </dgm:t>
    </dgm:pt>
    <dgm:pt modelId="{05A23D1B-EA35-4A6D-A3DF-B7D46BA03768}" type="par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07B89DA4-6DD5-4D3B-9FC2-EE2BDEFE2590}" type="sib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9E0BB56E-AA86-4BA1-8F7C-C77E7402E351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1800" i="1" noProof="0" dirty="0"/>
            <a:t>сканер, фотокамера, графічний планшет;</a:t>
          </a:r>
        </a:p>
      </dgm:t>
    </dgm:pt>
    <dgm:pt modelId="{323C796E-68D6-40BF-88D1-81D27A059801}" type="par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71F8DE28-4D4C-4183-A544-1264285DAA82}" type="sib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1606356B-7232-4381-BF03-79B1E49777E5}">
      <dgm:prSet phldrT="[Текст]"/>
      <dgm:spPr>
        <a:solidFill>
          <a:srgbClr val="7030A0"/>
        </a:solidFill>
      </dgm:spPr>
      <dgm:t>
        <a:bodyPr/>
        <a:lstStyle/>
        <a:p>
          <a:r>
            <a:rPr lang="uk-UA" sz="2300" b="1" i="1" noProof="0" dirty="0"/>
            <a:t>Звукових</a:t>
          </a:r>
        </a:p>
      </dgm:t>
    </dgm:pt>
    <dgm:pt modelId="{A9A160E6-5608-48E3-9832-F0C1A54F8519}" type="par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8DC43EA2-1BAF-46E3-8E87-6B3121B5963B}" type="sib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4D04BF63-D70C-4630-9126-29093A746C36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u="none" noProof="0" dirty="0"/>
            <a:t>Мікрофон</a:t>
          </a:r>
          <a:endParaRPr lang="uk-UA" sz="2000" i="1" noProof="0" dirty="0"/>
        </a:p>
      </dgm:t>
    </dgm:pt>
    <dgm:pt modelId="{8F201875-C715-43E6-9C5B-1905068AE963}" type="par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DB535FBE-EB17-4B9F-89EC-E79E2BF383CD}" type="sib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D694EFEA-A475-47DF-9839-32D25472852E}">
      <dgm:prSet phldrT="[Текст]"/>
      <dgm:spPr>
        <a:solidFill>
          <a:srgbClr val="996600"/>
        </a:solidFill>
      </dgm:spPr>
      <dgm:t>
        <a:bodyPr/>
        <a:lstStyle/>
        <a:p>
          <a:r>
            <a:rPr lang="uk-UA" sz="2300" b="1" i="1" noProof="0" dirty="0"/>
            <a:t>Відеоданих</a:t>
          </a:r>
        </a:p>
      </dgm:t>
    </dgm:pt>
    <dgm:pt modelId="{7C2502CA-148D-45B8-92F1-D517EBBCB071}" type="parTrans" cxnId="{47652A19-17B5-4F15-A011-72D3EE1780D5}">
      <dgm:prSet/>
      <dgm:spPr/>
      <dgm:t>
        <a:bodyPr/>
        <a:lstStyle/>
        <a:p>
          <a:endParaRPr lang="uk-UA"/>
        </a:p>
      </dgm:t>
    </dgm:pt>
    <dgm:pt modelId="{9488F5F5-ADE9-4A8E-B7F8-D670B40733DA}" type="sibTrans" cxnId="{47652A19-17B5-4F15-A011-72D3EE1780D5}">
      <dgm:prSet/>
      <dgm:spPr/>
      <dgm:t>
        <a:bodyPr/>
        <a:lstStyle/>
        <a:p>
          <a:endParaRPr lang="uk-UA"/>
        </a:p>
      </dgm:t>
    </dgm:pt>
    <dgm:pt modelId="{33D1D38F-52CF-415A-BB09-CB6D7541BD88}">
      <dgm:prSet phldrT="[Текст]" custT="1"/>
      <dgm:spPr>
        <a:solidFill>
          <a:srgbClr val="996600"/>
        </a:solidFill>
      </dgm:spPr>
      <dgm:t>
        <a:bodyPr/>
        <a:lstStyle/>
        <a:p>
          <a:r>
            <a:rPr lang="uk-UA" sz="1900" b="0" i="1" u="none" noProof="0" dirty="0"/>
            <a:t>Відеокамера, веб-камера, ТВ-тюнер.</a:t>
          </a:r>
          <a:endParaRPr lang="uk-UA" sz="1900" b="0" i="1" noProof="0" dirty="0"/>
        </a:p>
      </dgm:t>
    </dgm:pt>
    <dgm:pt modelId="{06033F3F-9355-48AF-8C51-021F30A1C35F}" type="parTrans" cxnId="{40AB47BD-F635-4CD6-B9B1-DEB7B10E138D}">
      <dgm:prSet/>
      <dgm:spPr/>
      <dgm:t>
        <a:bodyPr/>
        <a:lstStyle/>
        <a:p>
          <a:endParaRPr lang="uk-UA"/>
        </a:p>
      </dgm:t>
    </dgm:pt>
    <dgm:pt modelId="{4CB31065-F016-4597-8F8F-398E40BA080D}" type="sibTrans" cxnId="{40AB47BD-F635-4CD6-B9B1-DEB7B10E138D}">
      <dgm:prSet/>
      <dgm:spPr/>
      <dgm:t>
        <a:bodyPr/>
        <a:lstStyle/>
        <a:p>
          <a:endParaRPr lang="uk-UA"/>
        </a:p>
      </dgm:t>
    </dgm:pt>
    <dgm:pt modelId="{368E55F2-CF0C-4E16-BBCB-17526AEE70B0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1800" b="1" i="1" noProof="0" dirty="0"/>
            <a:t>Забезпечення управління</a:t>
          </a:r>
        </a:p>
      </dgm:t>
    </dgm:pt>
    <dgm:pt modelId="{E7807C93-DB23-406B-AB18-0716CC5A899A}" type="parTrans" cxnId="{A762FAE2-FEE1-4D2F-8852-881DA16BAAB5}">
      <dgm:prSet/>
      <dgm:spPr/>
      <dgm:t>
        <a:bodyPr/>
        <a:lstStyle/>
        <a:p>
          <a:endParaRPr lang="uk-UA"/>
        </a:p>
      </dgm:t>
    </dgm:pt>
    <dgm:pt modelId="{936A2EDF-6768-4415-BAA1-E7EDD6313C5E}" type="sibTrans" cxnId="{A762FAE2-FEE1-4D2F-8852-881DA16BAAB5}">
      <dgm:prSet/>
      <dgm:spPr/>
      <dgm:t>
        <a:bodyPr/>
        <a:lstStyle/>
        <a:p>
          <a:endParaRPr lang="uk-UA"/>
        </a:p>
      </dgm:t>
    </dgm:pt>
    <dgm:pt modelId="{A7C5109A-8D0F-42C4-BA19-1117E0D30BD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1550" b="0" i="1" u="none" noProof="0" dirty="0"/>
            <a:t>миша, </a:t>
          </a:r>
          <a:r>
            <a:rPr lang="uk-UA" sz="1550" b="0" i="1" u="none" noProof="0" dirty="0" err="1"/>
            <a:t>тачпад</a:t>
          </a:r>
          <a:r>
            <a:rPr lang="uk-UA" sz="1550" b="0" i="1" u="none" noProof="0" dirty="0"/>
            <a:t>,   мультимедійна   (електронна) дошка, сенсорний екран, джойстик, </a:t>
          </a:r>
          <a:r>
            <a:rPr lang="uk-UA" sz="1550" b="0" i="1" u="none" noProof="0" dirty="0" err="1"/>
            <a:t>геймпад</a:t>
          </a:r>
          <a:r>
            <a:rPr lang="uk-UA" sz="1550" b="0" i="1" u="none" noProof="0" dirty="0"/>
            <a:t>, </a:t>
          </a:r>
          <a:r>
            <a:rPr lang="uk-UA" sz="1550" b="0" i="1" u="none" noProof="0" dirty="0" err="1"/>
            <a:t>кейпад</a:t>
          </a:r>
          <a:r>
            <a:rPr lang="uk-UA" sz="1550" b="0" i="1" u="none" noProof="0" dirty="0"/>
            <a:t>, руль, педалі, танцювальний майданчик (</a:t>
          </a:r>
          <a:r>
            <a:rPr lang="uk-UA" sz="1550" b="0" i="1" u="none" noProof="0" dirty="0" err="1"/>
            <a:t>денспад</a:t>
          </a:r>
          <a:r>
            <a:rPr lang="uk-UA" sz="1550" b="0" i="1" u="none" noProof="0" dirty="0"/>
            <a:t>)</a:t>
          </a:r>
          <a:endParaRPr lang="uk-UA" sz="1550" b="0" i="1" noProof="0" dirty="0"/>
        </a:p>
      </dgm:t>
    </dgm:pt>
    <dgm:pt modelId="{67450EAE-A905-4F47-BB6B-FA9F4D5E2391}" type="parTrans" cxnId="{A48DCE66-8ECA-4255-A621-45D57D17B30E}">
      <dgm:prSet/>
      <dgm:spPr/>
      <dgm:t>
        <a:bodyPr/>
        <a:lstStyle/>
        <a:p>
          <a:endParaRPr lang="uk-UA"/>
        </a:p>
      </dgm:t>
    </dgm:pt>
    <dgm:pt modelId="{B83E3019-8DA4-4A44-8ED9-B13CA21A5212}" type="sibTrans" cxnId="{A48DCE66-8ECA-4255-A621-45D57D17B30E}">
      <dgm:prSet/>
      <dgm:spPr/>
      <dgm:t>
        <a:bodyPr/>
        <a:lstStyle/>
        <a:p>
          <a:endParaRPr lang="uk-UA"/>
        </a:p>
      </dgm:t>
    </dgm:pt>
    <dgm:pt modelId="{33087D8A-8078-46C8-A08A-457A1B863FBB}" type="pres">
      <dgm:prSet presAssocID="{87E93898-CA5B-4DA5-8875-791DA76CE301}" presName="Name0" presStyleCnt="0">
        <dgm:presLayoutVars>
          <dgm:dir/>
          <dgm:resizeHandles val="exact"/>
        </dgm:presLayoutVars>
      </dgm:prSet>
      <dgm:spPr/>
    </dgm:pt>
    <dgm:pt modelId="{89530BDA-40E0-4283-878B-FC6AE150BE1B}" type="pres">
      <dgm:prSet presAssocID="{8D943279-D698-4375-A6DF-9E3359DC3E54}" presName="node" presStyleLbl="node1" presStyleIdx="0" presStyleCnt="5" custLinFactNeighborX="54787" custLinFactNeighborY="47">
        <dgm:presLayoutVars>
          <dgm:bulletEnabled val="1"/>
        </dgm:presLayoutVars>
      </dgm:prSet>
      <dgm:spPr/>
    </dgm:pt>
    <dgm:pt modelId="{F88C28A2-EF8F-41B4-B789-1CD9EA2DAE70}" type="pres">
      <dgm:prSet presAssocID="{4BCEB167-FC76-4F4E-BD15-CCB6EC735999}" presName="sibTrans" presStyleCnt="0"/>
      <dgm:spPr/>
    </dgm:pt>
    <dgm:pt modelId="{0BA5B877-2575-498B-9CA2-699B202BB1F2}" type="pres">
      <dgm:prSet presAssocID="{EE884DD2-0B92-4F8D-9C8B-E973FF98B6BB}" presName="node" presStyleLbl="node1" presStyleIdx="1" presStyleCnt="5">
        <dgm:presLayoutVars>
          <dgm:bulletEnabled val="1"/>
        </dgm:presLayoutVars>
      </dgm:prSet>
      <dgm:spPr/>
    </dgm:pt>
    <dgm:pt modelId="{41E7AE51-FB7E-4BB1-BB11-A7F2BAC25C15}" type="pres">
      <dgm:prSet presAssocID="{07B89DA4-6DD5-4D3B-9FC2-EE2BDEFE2590}" presName="sibTrans" presStyleCnt="0"/>
      <dgm:spPr/>
    </dgm:pt>
    <dgm:pt modelId="{DBED9B6A-D549-4C02-8841-4136E74A5AF8}" type="pres">
      <dgm:prSet presAssocID="{1606356B-7232-4381-BF03-79B1E49777E5}" presName="node" presStyleLbl="node1" presStyleIdx="2" presStyleCnt="5">
        <dgm:presLayoutVars>
          <dgm:bulletEnabled val="1"/>
        </dgm:presLayoutVars>
      </dgm:prSet>
      <dgm:spPr/>
    </dgm:pt>
    <dgm:pt modelId="{5C1B6D91-DD75-4136-8DF0-7738C7317B1C}" type="pres">
      <dgm:prSet presAssocID="{8DC43EA2-1BAF-46E3-8E87-6B3121B5963B}" presName="sibTrans" presStyleCnt="0"/>
      <dgm:spPr/>
    </dgm:pt>
    <dgm:pt modelId="{689DCCD9-3E00-4AA5-B9B1-B3C7254CD099}" type="pres">
      <dgm:prSet presAssocID="{D694EFEA-A475-47DF-9839-32D25472852E}" presName="node" presStyleLbl="node1" presStyleIdx="3" presStyleCnt="5">
        <dgm:presLayoutVars>
          <dgm:bulletEnabled val="1"/>
        </dgm:presLayoutVars>
      </dgm:prSet>
      <dgm:spPr/>
    </dgm:pt>
    <dgm:pt modelId="{3D257C47-85FD-437B-893B-A0303C9B9223}" type="pres">
      <dgm:prSet presAssocID="{9488F5F5-ADE9-4A8E-B7F8-D670B40733DA}" presName="sibTrans" presStyleCnt="0"/>
      <dgm:spPr/>
    </dgm:pt>
    <dgm:pt modelId="{E6BED04D-16CE-424D-AAB4-75881C3E403D}" type="pres">
      <dgm:prSet presAssocID="{368E55F2-CF0C-4E16-BBCB-17526AEE70B0}" presName="node" presStyleLbl="node1" presStyleIdx="4" presStyleCnt="5">
        <dgm:presLayoutVars>
          <dgm:bulletEnabled val="1"/>
        </dgm:presLayoutVars>
      </dgm:prSet>
      <dgm:spPr/>
    </dgm:pt>
  </dgm:ptLst>
  <dgm:cxnLst>
    <dgm:cxn modelId="{07501C14-2CD5-48E6-9518-9F9139FC09AD}" type="presOf" srcId="{33D1D38F-52CF-415A-BB09-CB6D7541BD88}" destId="{689DCCD9-3E00-4AA5-B9B1-B3C7254CD099}" srcOrd="0" destOrd="1" presId="urn:microsoft.com/office/officeart/2005/8/layout/hList6"/>
    <dgm:cxn modelId="{47652A19-17B5-4F15-A011-72D3EE1780D5}" srcId="{87E93898-CA5B-4DA5-8875-791DA76CE301}" destId="{D694EFEA-A475-47DF-9839-32D25472852E}" srcOrd="3" destOrd="0" parTransId="{7C2502CA-148D-45B8-92F1-D517EBBCB071}" sibTransId="{9488F5F5-ADE9-4A8E-B7F8-D670B40733DA}"/>
    <dgm:cxn modelId="{B42FBB1C-E3A0-43C2-9E1F-B48AB7584C42}" srcId="{8D943279-D698-4375-A6DF-9E3359DC3E54}" destId="{3CA5BCF5-60AF-4C0D-963E-AB03D5894B19}" srcOrd="0" destOrd="0" parTransId="{1E207158-5D36-4B96-9CED-EE623F832A69}" sibTransId="{EFB1B1E4-19B0-4099-A318-6DC54025B825}"/>
    <dgm:cxn modelId="{82B98A32-5722-4936-A741-9C03B4047837}" srcId="{1606356B-7232-4381-BF03-79B1E49777E5}" destId="{4D04BF63-D70C-4630-9126-29093A746C36}" srcOrd="0" destOrd="0" parTransId="{8F201875-C715-43E6-9C5B-1905068AE963}" sibTransId="{DB535FBE-EB17-4B9F-89EC-E79E2BF383CD}"/>
    <dgm:cxn modelId="{62999932-BB4B-4CE3-9555-866942C7C4D0}" srcId="{87E93898-CA5B-4DA5-8875-791DA76CE301}" destId="{1606356B-7232-4381-BF03-79B1E49777E5}" srcOrd="2" destOrd="0" parTransId="{A9A160E6-5608-48E3-9832-F0C1A54F8519}" sibTransId="{8DC43EA2-1BAF-46E3-8E87-6B3121B5963B}"/>
    <dgm:cxn modelId="{54AA123B-26FA-4F1A-AB37-61563BF57477}" type="presOf" srcId="{3CA5BCF5-60AF-4C0D-963E-AB03D5894B19}" destId="{89530BDA-40E0-4283-878B-FC6AE150BE1B}" srcOrd="0" destOrd="1" presId="urn:microsoft.com/office/officeart/2005/8/layout/hList6"/>
    <dgm:cxn modelId="{BB0DB662-0E7D-49D2-BD85-467102A4B96A}" type="presOf" srcId="{A7C5109A-8D0F-42C4-BA19-1117E0D30BDD}" destId="{E6BED04D-16CE-424D-AAB4-75881C3E403D}" srcOrd="0" destOrd="1" presId="urn:microsoft.com/office/officeart/2005/8/layout/hList6"/>
    <dgm:cxn modelId="{A48DCE66-8ECA-4255-A621-45D57D17B30E}" srcId="{368E55F2-CF0C-4E16-BBCB-17526AEE70B0}" destId="{A7C5109A-8D0F-42C4-BA19-1117E0D30BDD}" srcOrd="0" destOrd="0" parTransId="{67450EAE-A905-4F47-BB6B-FA9F4D5E2391}" sibTransId="{B83E3019-8DA4-4A44-8ED9-B13CA21A5212}"/>
    <dgm:cxn modelId="{C9029A6F-AF38-4E68-89D2-C23B46A72D6F}" type="presOf" srcId="{1606356B-7232-4381-BF03-79B1E49777E5}" destId="{DBED9B6A-D549-4C02-8841-4136E74A5AF8}" srcOrd="0" destOrd="0" presId="urn:microsoft.com/office/officeart/2005/8/layout/hList6"/>
    <dgm:cxn modelId="{5C974675-D725-4927-A2F2-AF7CA5701566}" type="presOf" srcId="{87E93898-CA5B-4DA5-8875-791DA76CE301}" destId="{33087D8A-8078-46C8-A08A-457A1B863FBB}" srcOrd="0" destOrd="0" presId="urn:microsoft.com/office/officeart/2005/8/layout/hList6"/>
    <dgm:cxn modelId="{F9896C7B-C16D-4DB7-B048-13BD760BCBAD}" srcId="{EE884DD2-0B92-4F8D-9C8B-E973FF98B6BB}" destId="{9E0BB56E-AA86-4BA1-8F7C-C77E7402E351}" srcOrd="0" destOrd="0" parTransId="{323C796E-68D6-40BF-88D1-81D27A059801}" sibTransId="{71F8DE28-4D4C-4183-A544-1264285DAA82}"/>
    <dgm:cxn modelId="{5A2F2784-844D-48F8-9063-961CEAB366C3}" type="presOf" srcId="{368E55F2-CF0C-4E16-BBCB-17526AEE70B0}" destId="{E6BED04D-16CE-424D-AAB4-75881C3E403D}" srcOrd="0" destOrd="0" presId="urn:microsoft.com/office/officeart/2005/8/layout/hList6"/>
    <dgm:cxn modelId="{E9051791-7717-4941-9E5E-BB1CD718E1A8}" type="presOf" srcId="{D694EFEA-A475-47DF-9839-32D25472852E}" destId="{689DCCD9-3E00-4AA5-B9B1-B3C7254CD099}" srcOrd="0" destOrd="0" presId="urn:microsoft.com/office/officeart/2005/8/layout/hList6"/>
    <dgm:cxn modelId="{46740AB0-BAF0-4E3D-99CA-702B0A5C2E89}" type="presOf" srcId="{4D04BF63-D70C-4630-9126-29093A746C36}" destId="{DBED9B6A-D549-4C02-8841-4136E74A5AF8}" srcOrd="0" destOrd="1" presId="urn:microsoft.com/office/officeart/2005/8/layout/hList6"/>
    <dgm:cxn modelId="{40AB47BD-F635-4CD6-B9B1-DEB7B10E138D}" srcId="{D694EFEA-A475-47DF-9839-32D25472852E}" destId="{33D1D38F-52CF-415A-BB09-CB6D7541BD88}" srcOrd="0" destOrd="0" parTransId="{06033F3F-9355-48AF-8C51-021F30A1C35F}" sibTransId="{4CB31065-F016-4597-8F8F-398E40BA080D}"/>
    <dgm:cxn modelId="{DF23B8D4-28A0-4944-81D1-02841E2A9323}" type="presOf" srcId="{9E0BB56E-AA86-4BA1-8F7C-C77E7402E351}" destId="{0BA5B877-2575-498B-9CA2-699B202BB1F2}" srcOrd="0" destOrd="1" presId="urn:microsoft.com/office/officeart/2005/8/layout/hList6"/>
    <dgm:cxn modelId="{74C3DDD4-B143-49B5-BF21-673CA027301C}" srcId="{87E93898-CA5B-4DA5-8875-791DA76CE301}" destId="{8D943279-D698-4375-A6DF-9E3359DC3E54}" srcOrd="0" destOrd="0" parTransId="{C6BD9AF1-6C80-469C-B510-09AA5FA04270}" sibTransId="{4BCEB167-FC76-4F4E-BD15-CCB6EC735999}"/>
    <dgm:cxn modelId="{A762FAE2-FEE1-4D2F-8852-881DA16BAAB5}" srcId="{87E93898-CA5B-4DA5-8875-791DA76CE301}" destId="{368E55F2-CF0C-4E16-BBCB-17526AEE70B0}" srcOrd="4" destOrd="0" parTransId="{E7807C93-DB23-406B-AB18-0716CC5A899A}" sibTransId="{936A2EDF-6768-4415-BAA1-E7EDD6313C5E}"/>
    <dgm:cxn modelId="{E7D9AEF5-FF75-40CA-8C0A-5C6BED36A5A0}" type="presOf" srcId="{8D943279-D698-4375-A6DF-9E3359DC3E54}" destId="{89530BDA-40E0-4283-878B-FC6AE150BE1B}" srcOrd="0" destOrd="0" presId="urn:microsoft.com/office/officeart/2005/8/layout/hList6"/>
    <dgm:cxn modelId="{10B9B7F6-2F43-46D2-AC80-FA300C9C307B}" type="presOf" srcId="{EE884DD2-0B92-4F8D-9C8B-E973FF98B6BB}" destId="{0BA5B877-2575-498B-9CA2-699B202BB1F2}" srcOrd="0" destOrd="0" presId="urn:microsoft.com/office/officeart/2005/8/layout/hList6"/>
    <dgm:cxn modelId="{DF61C2FF-2AB4-4A27-BC13-C5FF161AA39B}" srcId="{87E93898-CA5B-4DA5-8875-791DA76CE301}" destId="{EE884DD2-0B92-4F8D-9C8B-E973FF98B6BB}" srcOrd="1" destOrd="0" parTransId="{05A23D1B-EA35-4A6D-A3DF-B7D46BA03768}" sibTransId="{07B89DA4-6DD5-4D3B-9FC2-EE2BDEFE2590}"/>
    <dgm:cxn modelId="{49F1CDBE-FAAB-4BD4-B2FA-315CB37D476E}" type="presParOf" srcId="{33087D8A-8078-46C8-A08A-457A1B863FBB}" destId="{89530BDA-40E0-4283-878B-FC6AE150BE1B}" srcOrd="0" destOrd="0" presId="urn:microsoft.com/office/officeart/2005/8/layout/hList6"/>
    <dgm:cxn modelId="{A67E653D-34AB-487F-9F63-FEBF100ED7CA}" type="presParOf" srcId="{33087D8A-8078-46C8-A08A-457A1B863FBB}" destId="{F88C28A2-EF8F-41B4-B789-1CD9EA2DAE70}" srcOrd="1" destOrd="0" presId="urn:microsoft.com/office/officeart/2005/8/layout/hList6"/>
    <dgm:cxn modelId="{0FA697B7-75A0-4FA9-B79E-87A2CDC01D84}" type="presParOf" srcId="{33087D8A-8078-46C8-A08A-457A1B863FBB}" destId="{0BA5B877-2575-498B-9CA2-699B202BB1F2}" srcOrd="2" destOrd="0" presId="urn:microsoft.com/office/officeart/2005/8/layout/hList6"/>
    <dgm:cxn modelId="{B9704CD8-FA5B-4BA3-90E9-D635EFCB31DF}" type="presParOf" srcId="{33087D8A-8078-46C8-A08A-457A1B863FBB}" destId="{41E7AE51-FB7E-4BB1-BB11-A7F2BAC25C15}" srcOrd="3" destOrd="0" presId="urn:microsoft.com/office/officeart/2005/8/layout/hList6"/>
    <dgm:cxn modelId="{C04C9D97-6828-421A-B94D-A83247001DCF}" type="presParOf" srcId="{33087D8A-8078-46C8-A08A-457A1B863FBB}" destId="{DBED9B6A-D549-4C02-8841-4136E74A5AF8}" srcOrd="4" destOrd="0" presId="urn:microsoft.com/office/officeart/2005/8/layout/hList6"/>
    <dgm:cxn modelId="{63740046-E1B1-4C17-A0CE-521976EAC719}" type="presParOf" srcId="{33087D8A-8078-46C8-A08A-457A1B863FBB}" destId="{5C1B6D91-DD75-4136-8DF0-7738C7317B1C}" srcOrd="5" destOrd="0" presId="urn:microsoft.com/office/officeart/2005/8/layout/hList6"/>
    <dgm:cxn modelId="{01EB4DE9-2643-4F47-B010-2627A35DD2CB}" type="presParOf" srcId="{33087D8A-8078-46C8-A08A-457A1B863FBB}" destId="{689DCCD9-3E00-4AA5-B9B1-B3C7254CD099}" srcOrd="6" destOrd="0" presId="urn:microsoft.com/office/officeart/2005/8/layout/hList6"/>
    <dgm:cxn modelId="{4AEBDEE5-DA77-4CEB-8BAB-B3BEE909C6A5}" type="presParOf" srcId="{33087D8A-8078-46C8-A08A-457A1B863FBB}" destId="{3D257C47-85FD-437B-893B-A0303C9B9223}" srcOrd="7" destOrd="0" presId="urn:microsoft.com/office/officeart/2005/8/layout/hList6"/>
    <dgm:cxn modelId="{4CD0ACE2-4B79-41EC-8375-4C91CE9BB82F}" type="presParOf" srcId="{33087D8A-8078-46C8-A08A-457A1B863FBB}" destId="{E6BED04D-16CE-424D-AAB4-75881C3E403D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4CD53B-65AE-43E3-9C51-D5FBDD9B18C6}" type="doc">
      <dgm:prSet loTypeId="urn:microsoft.com/office/officeart/2005/8/layout/hierarchy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94FC77A1-A92F-4D54-A8D9-6A993F0D4859}">
      <dgm:prSet phldrT="[Текст]"/>
      <dgm:spPr>
        <a:ln w="28575"/>
      </dgm:spPr>
      <dgm:t>
        <a:bodyPr/>
        <a:lstStyle/>
        <a:p>
          <a:r>
            <a:rPr lang="uk-UA" b="1" i="1" dirty="0">
              <a:solidFill>
                <a:srgbClr val="002060"/>
              </a:solidFill>
            </a:rPr>
            <a:t>За призначенням</a:t>
          </a:r>
        </a:p>
      </dgm:t>
    </dgm:pt>
    <dgm:pt modelId="{5AA23E94-8BF8-41CA-8592-3C9CB2D5834B}" type="parTrans" cxnId="{6D83D389-3D16-445A-A04A-FF0B145CBBE1}">
      <dgm:prSet/>
      <dgm:spPr/>
      <dgm:t>
        <a:bodyPr/>
        <a:lstStyle/>
        <a:p>
          <a:endParaRPr lang="uk-UA" i="1"/>
        </a:p>
      </dgm:t>
    </dgm:pt>
    <dgm:pt modelId="{74E237B8-1FC9-4EB2-A442-9FB376BDBABF}" type="sibTrans" cxnId="{6D83D389-3D16-445A-A04A-FF0B145CBBE1}">
      <dgm:prSet/>
      <dgm:spPr/>
      <dgm:t>
        <a:bodyPr/>
        <a:lstStyle/>
        <a:p>
          <a:endParaRPr lang="uk-UA" i="1"/>
        </a:p>
      </dgm:t>
    </dgm:pt>
    <dgm:pt modelId="{618D348A-6FFD-4519-91E6-3DE3DD99CB58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2000" i="1" dirty="0">
              <a:solidFill>
                <a:schemeClr val="bg1"/>
              </a:solidFill>
            </a:rPr>
            <a:t>стандартні (для настільних ПК);</a:t>
          </a:r>
        </a:p>
      </dgm:t>
    </dgm:pt>
    <dgm:pt modelId="{21D4274A-27E9-4796-A87D-D961EAC8E1AC}" type="parTrans" cxnId="{5F3E67AD-0C2E-45AE-915C-76B33A2B970C}">
      <dgm:prSet/>
      <dgm:spPr>
        <a:ln w="28575"/>
      </dgm:spPr>
      <dgm:t>
        <a:bodyPr/>
        <a:lstStyle/>
        <a:p>
          <a:endParaRPr lang="uk-UA" i="1"/>
        </a:p>
      </dgm:t>
    </dgm:pt>
    <dgm:pt modelId="{67C2B1D3-F016-486A-9DDB-F78FE4D86753}" type="sibTrans" cxnId="{5F3E67AD-0C2E-45AE-915C-76B33A2B970C}">
      <dgm:prSet/>
      <dgm:spPr/>
      <dgm:t>
        <a:bodyPr/>
        <a:lstStyle/>
        <a:p>
          <a:endParaRPr lang="uk-UA" i="1"/>
        </a:p>
      </dgm:t>
    </dgm:pt>
    <dgm:pt modelId="{8FE9CBC6-9C21-4ED7-BB36-D1D83266C585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2000" i="1" dirty="0">
              <a:solidFill>
                <a:schemeClr val="bg1"/>
              </a:solidFill>
            </a:rPr>
            <a:t>компактні;</a:t>
          </a:r>
        </a:p>
      </dgm:t>
    </dgm:pt>
    <dgm:pt modelId="{FFDFC487-E4E4-4053-8F05-4BDBE97DA4BC}" type="parTrans" cxnId="{1124378B-9E49-4D55-A3C6-837CD7B60BB4}">
      <dgm:prSet/>
      <dgm:spPr>
        <a:ln w="28575"/>
      </dgm:spPr>
      <dgm:t>
        <a:bodyPr/>
        <a:lstStyle/>
        <a:p>
          <a:endParaRPr lang="uk-UA" i="1"/>
        </a:p>
      </dgm:t>
    </dgm:pt>
    <dgm:pt modelId="{8B983D60-8F6D-4192-A5FE-C39AA4FACF8D}" type="sibTrans" cxnId="{1124378B-9E49-4D55-A3C6-837CD7B60BB4}">
      <dgm:prSet/>
      <dgm:spPr/>
      <dgm:t>
        <a:bodyPr/>
        <a:lstStyle/>
        <a:p>
          <a:endParaRPr lang="uk-UA" i="1"/>
        </a:p>
      </dgm:t>
    </dgm:pt>
    <dgm:pt modelId="{109B6292-4564-47AA-ABCF-984480C8A372}">
      <dgm:prSet phldrT="[Текст]"/>
      <dgm:spPr>
        <a:ln w="28575"/>
      </dgm:spPr>
      <dgm:t>
        <a:bodyPr/>
        <a:lstStyle/>
        <a:p>
          <a:r>
            <a:rPr lang="uk-UA" b="1" i="1" dirty="0"/>
            <a:t>За типом підключення </a:t>
          </a:r>
        </a:p>
      </dgm:t>
    </dgm:pt>
    <dgm:pt modelId="{C39897ED-3E60-4170-9441-83BFF956E154}" type="parTrans" cxnId="{FC77C9AD-A0A6-42BF-885A-FECBD506109E}">
      <dgm:prSet/>
      <dgm:spPr/>
      <dgm:t>
        <a:bodyPr/>
        <a:lstStyle/>
        <a:p>
          <a:endParaRPr lang="uk-UA" i="1"/>
        </a:p>
      </dgm:t>
    </dgm:pt>
    <dgm:pt modelId="{578A3F8A-FAA9-4ED0-8FE9-590ACBD93F5F}" type="sibTrans" cxnId="{FC77C9AD-A0A6-42BF-885A-FECBD506109E}">
      <dgm:prSet/>
      <dgm:spPr/>
      <dgm:t>
        <a:bodyPr/>
        <a:lstStyle/>
        <a:p>
          <a:endParaRPr lang="uk-UA" i="1"/>
        </a:p>
      </dgm:t>
    </dgm:pt>
    <dgm:pt modelId="{B2471AA6-7434-496B-830C-4BECE5925506}">
      <dgm:prSet phldrT="[Текст]" custT="1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2000" i="1" dirty="0">
              <a:solidFill>
                <a:schemeClr val="bg1"/>
              </a:solidFill>
            </a:rPr>
            <a:t>Дротові;</a:t>
          </a:r>
        </a:p>
      </dgm:t>
    </dgm:pt>
    <dgm:pt modelId="{29CDE530-3CD1-451F-9302-A1E26E5190B6}" type="parTrans" cxnId="{0732F74B-43C5-4EEC-BDCC-9F7F6FE895E8}">
      <dgm:prSet/>
      <dgm:spPr>
        <a:ln w="28575"/>
      </dgm:spPr>
      <dgm:t>
        <a:bodyPr/>
        <a:lstStyle/>
        <a:p>
          <a:endParaRPr lang="uk-UA" i="1"/>
        </a:p>
      </dgm:t>
    </dgm:pt>
    <dgm:pt modelId="{49BE3DFB-F5FE-4250-B4BA-6313127476C0}" type="sibTrans" cxnId="{0732F74B-43C5-4EEC-BDCC-9F7F6FE895E8}">
      <dgm:prSet/>
      <dgm:spPr/>
      <dgm:t>
        <a:bodyPr/>
        <a:lstStyle/>
        <a:p>
          <a:endParaRPr lang="uk-UA" i="1"/>
        </a:p>
      </dgm:t>
    </dgm:pt>
    <dgm:pt modelId="{9612CE17-ACAB-4095-A018-A81990C9A4E8}">
      <dgm:prSet phldrT="[Текст]" custT="1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2000" i="1" dirty="0">
              <a:solidFill>
                <a:schemeClr val="bg1"/>
              </a:solidFill>
            </a:rPr>
            <a:t>бездротові (радіо, </a:t>
          </a:r>
          <a:r>
            <a:rPr lang="en-US" sz="2000" i="1" dirty="0">
              <a:solidFill>
                <a:schemeClr val="bg1"/>
              </a:solidFill>
            </a:rPr>
            <a:t>Bluetooth, Wi-Fi </a:t>
          </a:r>
          <a:r>
            <a:rPr lang="uk-UA" sz="2000" i="1" dirty="0">
              <a:solidFill>
                <a:schemeClr val="bg1"/>
              </a:solidFill>
            </a:rPr>
            <a:t>тощо).</a:t>
          </a:r>
        </a:p>
      </dgm:t>
    </dgm:pt>
    <dgm:pt modelId="{43DA699E-0547-4EB2-9038-79172019E629}" type="parTrans" cxnId="{1AFEE303-7E20-4730-9EBE-9C332EF5C702}">
      <dgm:prSet/>
      <dgm:spPr>
        <a:ln w="28575"/>
      </dgm:spPr>
      <dgm:t>
        <a:bodyPr/>
        <a:lstStyle/>
        <a:p>
          <a:endParaRPr lang="uk-UA" i="1"/>
        </a:p>
      </dgm:t>
    </dgm:pt>
    <dgm:pt modelId="{0A251A08-61E0-455C-874F-385D6FD1E104}" type="sibTrans" cxnId="{1AFEE303-7E20-4730-9EBE-9C332EF5C702}">
      <dgm:prSet/>
      <dgm:spPr/>
      <dgm:t>
        <a:bodyPr/>
        <a:lstStyle/>
        <a:p>
          <a:endParaRPr lang="uk-UA" i="1"/>
        </a:p>
      </dgm:t>
    </dgm:pt>
    <dgm:pt modelId="{FAD08E3F-7D68-483F-B95B-0CD2965EC092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ru-RU" sz="2000" b="0" i="1" dirty="0" err="1">
              <a:solidFill>
                <a:schemeClr val="bg1"/>
              </a:solidFill>
            </a:rPr>
            <a:t>мультимедійні</a:t>
          </a:r>
          <a:r>
            <a:rPr lang="ru-RU" sz="2000" b="0" i="1" dirty="0">
              <a:solidFill>
                <a:schemeClr val="bg1"/>
              </a:solidFill>
            </a:rPr>
            <a:t>;</a:t>
          </a:r>
          <a:endParaRPr lang="uk-UA" sz="2000" b="0" i="1" dirty="0">
            <a:solidFill>
              <a:schemeClr val="bg1"/>
            </a:solidFill>
          </a:endParaRPr>
        </a:p>
      </dgm:t>
    </dgm:pt>
    <dgm:pt modelId="{0FE5395C-DBAD-414D-9258-B342BBF99DC3}" type="parTrans" cxnId="{DB7B65D3-3E44-477F-9298-0F4205CAF92C}">
      <dgm:prSet/>
      <dgm:spPr>
        <a:ln w="28575"/>
      </dgm:spPr>
      <dgm:t>
        <a:bodyPr/>
        <a:lstStyle/>
        <a:p>
          <a:endParaRPr lang="uk-UA" i="1"/>
        </a:p>
      </dgm:t>
    </dgm:pt>
    <dgm:pt modelId="{D2E18201-265A-49AB-8010-ABFF62CCA16C}" type="sibTrans" cxnId="{DB7B65D3-3E44-477F-9298-0F4205CAF92C}">
      <dgm:prSet/>
      <dgm:spPr/>
      <dgm:t>
        <a:bodyPr/>
        <a:lstStyle/>
        <a:p>
          <a:endParaRPr lang="uk-UA" i="1"/>
        </a:p>
      </dgm:t>
    </dgm:pt>
    <dgm:pt modelId="{F8EECF29-E776-49AD-B646-BD2C3C070265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ru-RU" sz="2000" b="0" i="1" dirty="0" err="1">
              <a:solidFill>
                <a:schemeClr val="bg1"/>
              </a:solidFill>
            </a:rPr>
            <a:t>ігрові</a:t>
          </a:r>
          <a:r>
            <a:rPr lang="ru-RU" sz="2000" b="0" i="1" dirty="0">
              <a:solidFill>
                <a:schemeClr val="bg1"/>
              </a:solidFill>
            </a:rPr>
            <a:t> </a:t>
          </a:r>
          <a:r>
            <a:rPr lang="ru-RU" sz="2000" b="0" i="1" dirty="0" err="1">
              <a:solidFill>
                <a:schemeClr val="bg1"/>
              </a:solidFill>
            </a:rPr>
            <a:t>тощо</a:t>
          </a:r>
          <a:r>
            <a:rPr lang="ru-RU" sz="2000" b="0" i="1" dirty="0">
              <a:solidFill>
                <a:schemeClr val="bg1"/>
              </a:solidFill>
            </a:rPr>
            <a:t>.</a:t>
          </a:r>
          <a:endParaRPr lang="uk-UA" sz="2000" b="0" i="1" dirty="0">
            <a:solidFill>
              <a:schemeClr val="bg1"/>
            </a:solidFill>
          </a:endParaRPr>
        </a:p>
      </dgm:t>
    </dgm:pt>
    <dgm:pt modelId="{3CBA7A4B-ED48-4A40-9CFA-A6EEE0231E93}" type="parTrans" cxnId="{F2B33AFF-0BD9-46C1-B7AD-82CFF50CD43F}">
      <dgm:prSet/>
      <dgm:spPr>
        <a:ln w="28575"/>
      </dgm:spPr>
      <dgm:t>
        <a:bodyPr/>
        <a:lstStyle/>
        <a:p>
          <a:endParaRPr lang="uk-UA" i="1"/>
        </a:p>
      </dgm:t>
    </dgm:pt>
    <dgm:pt modelId="{478C7C89-0BC1-452F-BABC-D68B3AA2DDF0}" type="sibTrans" cxnId="{F2B33AFF-0BD9-46C1-B7AD-82CFF50CD43F}">
      <dgm:prSet/>
      <dgm:spPr/>
      <dgm:t>
        <a:bodyPr/>
        <a:lstStyle/>
        <a:p>
          <a:endParaRPr lang="uk-UA" i="1"/>
        </a:p>
      </dgm:t>
    </dgm:pt>
    <dgm:pt modelId="{A4D461C8-F2AA-447C-94CE-AF8313B3D11F}" type="pres">
      <dgm:prSet presAssocID="{504CD53B-65AE-43E3-9C51-D5FBDD9B18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5409B7-0FA7-4828-81C5-047568937D33}" type="pres">
      <dgm:prSet presAssocID="{94FC77A1-A92F-4D54-A8D9-6A993F0D4859}" presName="root" presStyleCnt="0"/>
      <dgm:spPr/>
    </dgm:pt>
    <dgm:pt modelId="{69FD2008-BFBB-4E0D-AA4E-CC3F53738212}" type="pres">
      <dgm:prSet presAssocID="{94FC77A1-A92F-4D54-A8D9-6A993F0D4859}" presName="rootComposite" presStyleCnt="0"/>
      <dgm:spPr/>
    </dgm:pt>
    <dgm:pt modelId="{8E8987A6-1DB7-45B9-A82E-8CB3A9BCD04C}" type="pres">
      <dgm:prSet presAssocID="{94FC77A1-A92F-4D54-A8D9-6A993F0D4859}" presName="rootText" presStyleLbl="node1" presStyleIdx="0" presStyleCnt="2" custScaleX="254530"/>
      <dgm:spPr/>
    </dgm:pt>
    <dgm:pt modelId="{E71CB454-B01D-4D03-A130-4F879E2B89FE}" type="pres">
      <dgm:prSet presAssocID="{94FC77A1-A92F-4D54-A8D9-6A993F0D4859}" presName="rootConnector" presStyleLbl="node1" presStyleIdx="0" presStyleCnt="2"/>
      <dgm:spPr/>
    </dgm:pt>
    <dgm:pt modelId="{69EDBAA1-C325-4C23-A5CD-599F2C23326F}" type="pres">
      <dgm:prSet presAssocID="{94FC77A1-A92F-4D54-A8D9-6A993F0D4859}" presName="childShape" presStyleCnt="0"/>
      <dgm:spPr/>
    </dgm:pt>
    <dgm:pt modelId="{88B3180B-8F6C-42BE-84BA-5130AD34D36D}" type="pres">
      <dgm:prSet presAssocID="{21D4274A-27E9-4796-A87D-D961EAC8E1AC}" presName="Name13" presStyleLbl="parChTrans1D2" presStyleIdx="0" presStyleCnt="6" custSzX="335994"/>
      <dgm:spPr/>
    </dgm:pt>
    <dgm:pt modelId="{523D987D-9FF1-4143-9CAD-097A7040E311}" type="pres">
      <dgm:prSet presAssocID="{618D348A-6FFD-4519-91E6-3DE3DD99CB58}" presName="childText" presStyleLbl="bgAcc1" presStyleIdx="0" presStyleCnt="6" custScaleX="228875">
        <dgm:presLayoutVars>
          <dgm:bulletEnabled val="1"/>
        </dgm:presLayoutVars>
      </dgm:prSet>
      <dgm:spPr/>
    </dgm:pt>
    <dgm:pt modelId="{6A73D167-A847-4F4A-AC05-98F1332EE128}" type="pres">
      <dgm:prSet presAssocID="{FFDFC487-E4E4-4053-8F05-4BDBE97DA4BC}" presName="Name13" presStyleLbl="parChTrans1D2" presStyleIdx="1" presStyleCnt="6" custSzX="335994"/>
      <dgm:spPr/>
    </dgm:pt>
    <dgm:pt modelId="{5698EBEB-A043-4C02-9D9B-FC6C761844D4}" type="pres">
      <dgm:prSet presAssocID="{8FE9CBC6-9C21-4ED7-BB36-D1D83266C585}" presName="childText" presStyleLbl="bgAcc1" presStyleIdx="1" presStyleCnt="6" custScaleX="228875">
        <dgm:presLayoutVars>
          <dgm:bulletEnabled val="1"/>
        </dgm:presLayoutVars>
      </dgm:prSet>
      <dgm:spPr/>
    </dgm:pt>
    <dgm:pt modelId="{FA7132C0-F26E-497A-B48A-5E720810B69A}" type="pres">
      <dgm:prSet presAssocID="{0FE5395C-DBAD-414D-9258-B342BBF99DC3}" presName="Name13" presStyleLbl="parChTrans1D2" presStyleIdx="2" presStyleCnt="6" custSzX="335994"/>
      <dgm:spPr/>
    </dgm:pt>
    <dgm:pt modelId="{46DB4A9C-6B10-40A5-9BCE-FC115EE6C3C3}" type="pres">
      <dgm:prSet presAssocID="{FAD08E3F-7D68-483F-B95B-0CD2965EC092}" presName="childText" presStyleLbl="bgAcc1" presStyleIdx="2" presStyleCnt="6" custScaleX="228875">
        <dgm:presLayoutVars>
          <dgm:bulletEnabled val="1"/>
        </dgm:presLayoutVars>
      </dgm:prSet>
      <dgm:spPr/>
    </dgm:pt>
    <dgm:pt modelId="{5BCCF7F1-BD15-4854-81E6-A91B2038EB9C}" type="pres">
      <dgm:prSet presAssocID="{3CBA7A4B-ED48-4A40-9CFA-A6EEE0231E93}" presName="Name13" presStyleLbl="parChTrans1D2" presStyleIdx="3" presStyleCnt="6" custSzX="335994"/>
      <dgm:spPr/>
    </dgm:pt>
    <dgm:pt modelId="{9797DAA3-752F-4DC4-91D3-229E29D818E5}" type="pres">
      <dgm:prSet presAssocID="{F8EECF29-E776-49AD-B646-BD2C3C070265}" presName="childText" presStyleLbl="bgAcc1" presStyleIdx="3" presStyleCnt="6" custScaleX="228875">
        <dgm:presLayoutVars>
          <dgm:bulletEnabled val="1"/>
        </dgm:presLayoutVars>
      </dgm:prSet>
      <dgm:spPr/>
    </dgm:pt>
    <dgm:pt modelId="{A2E960DC-E458-45D4-9458-B3E8EAAFD17F}" type="pres">
      <dgm:prSet presAssocID="{109B6292-4564-47AA-ABCF-984480C8A372}" presName="root" presStyleCnt="0"/>
      <dgm:spPr/>
    </dgm:pt>
    <dgm:pt modelId="{4E0020B9-39F9-44EA-AD26-A870622999DB}" type="pres">
      <dgm:prSet presAssocID="{109B6292-4564-47AA-ABCF-984480C8A372}" presName="rootComposite" presStyleCnt="0"/>
      <dgm:spPr/>
    </dgm:pt>
    <dgm:pt modelId="{843C6A3E-4B2D-4728-8A05-8305656F61CE}" type="pres">
      <dgm:prSet presAssocID="{109B6292-4564-47AA-ABCF-984480C8A372}" presName="rootText" presStyleLbl="node1" presStyleIdx="1" presStyleCnt="2" custScaleX="271423"/>
      <dgm:spPr/>
    </dgm:pt>
    <dgm:pt modelId="{1AEF8FD9-E22E-4BC5-8A98-78729E848672}" type="pres">
      <dgm:prSet presAssocID="{109B6292-4564-47AA-ABCF-984480C8A372}" presName="rootConnector" presStyleLbl="node1" presStyleIdx="1" presStyleCnt="2"/>
      <dgm:spPr/>
    </dgm:pt>
    <dgm:pt modelId="{7661FBFF-1D4A-4D8E-B93B-F9543D1FBCB6}" type="pres">
      <dgm:prSet presAssocID="{109B6292-4564-47AA-ABCF-984480C8A372}" presName="childShape" presStyleCnt="0"/>
      <dgm:spPr/>
    </dgm:pt>
    <dgm:pt modelId="{35C21B36-FDC2-4538-B817-F6493625CC9E}" type="pres">
      <dgm:prSet presAssocID="{29CDE530-3CD1-451F-9302-A1E26E5190B6}" presName="Name13" presStyleLbl="parChTrans1D2" presStyleIdx="4" presStyleCnt="6" custSzX="335994"/>
      <dgm:spPr/>
    </dgm:pt>
    <dgm:pt modelId="{78D09BA1-5A78-4E84-BB9E-425E80D4357B}" type="pres">
      <dgm:prSet presAssocID="{B2471AA6-7434-496B-830C-4BECE5925506}" presName="childText" presStyleLbl="bgAcc1" presStyleIdx="4" presStyleCnt="6" custScaleX="228875">
        <dgm:presLayoutVars>
          <dgm:bulletEnabled val="1"/>
        </dgm:presLayoutVars>
      </dgm:prSet>
      <dgm:spPr/>
    </dgm:pt>
    <dgm:pt modelId="{FEC962E7-EE77-4E8C-90CA-24BAD6746FC8}" type="pres">
      <dgm:prSet presAssocID="{43DA699E-0547-4EB2-9038-79172019E629}" presName="Name13" presStyleLbl="parChTrans1D2" presStyleIdx="5" presStyleCnt="6" custSzX="335994"/>
      <dgm:spPr/>
    </dgm:pt>
    <dgm:pt modelId="{869882D4-AED6-4E8F-AB2D-97445721BA43}" type="pres">
      <dgm:prSet presAssocID="{9612CE17-ACAB-4095-A018-A81990C9A4E8}" presName="childText" presStyleLbl="bgAcc1" presStyleIdx="5" presStyleCnt="6" custScaleX="228875" custScaleY="160783">
        <dgm:presLayoutVars>
          <dgm:bulletEnabled val="1"/>
        </dgm:presLayoutVars>
      </dgm:prSet>
      <dgm:spPr/>
    </dgm:pt>
  </dgm:ptLst>
  <dgm:cxnLst>
    <dgm:cxn modelId="{1AFEE303-7E20-4730-9EBE-9C332EF5C702}" srcId="{109B6292-4564-47AA-ABCF-984480C8A372}" destId="{9612CE17-ACAB-4095-A018-A81990C9A4E8}" srcOrd="1" destOrd="0" parTransId="{43DA699E-0547-4EB2-9038-79172019E629}" sibTransId="{0A251A08-61E0-455C-874F-385D6FD1E104}"/>
    <dgm:cxn modelId="{732F4908-3773-4981-8126-B48592F831A5}" type="presOf" srcId="{504CD53B-65AE-43E3-9C51-D5FBDD9B18C6}" destId="{A4D461C8-F2AA-447C-94CE-AF8313B3D11F}" srcOrd="0" destOrd="0" presId="urn:microsoft.com/office/officeart/2005/8/layout/hierarchy3"/>
    <dgm:cxn modelId="{84DA8B0C-A075-4AE6-9B00-E3F8DC372DF9}" type="presOf" srcId="{9612CE17-ACAB-4095-A018-A81990C9A4E8}" destId="{869882D4-AED6-4E8F-AB2D-97445721BA43}" srcOrd="0" destOrd="0" presId="urn:microsoft.com/office/officeart/2005/8/layout/hierarchy3"/>
    <dgm:cxn modelId="{7EEDFF1C-3C4E-4319-B883-41A9A9738DA6}" type="presOf" srcId="{FFDFC487-E4E4-4053-8F05-4BDBE97DA4BC}" destId="{6A73D167-A847-4F4A-AC05-98F1332EE128}" srcOrd="0" destOrd="0" presId="urn:microsoft.com/office/officeart/2005/8/layout/hierarchy3"/>
    <dgm:cxn modelId="{AF71EA3C-0908-42BC-B56E-92E74F61F0FE}" type="presOf" srcId="{21D4274A-27E9-4796-A87D-D961EAC8E1AC}" destId="{88B3180B-8F6C-42BE-84BA-5130AD34D36D}" srcOrd="0" destOrd="0" presId="urn:microsoft.com/office/officeart/2005/8/layout/hierarchy3"/>
    <dgm:cxn modelId="{F1F89E42-AB25-4A46-8B6B-AD09B73DEE94}" type="presOf" srcId="{F8EECF29-E776-49AD-B646-BD2C3C070265}" destId="{9797DAA3-752F-4DC4-91D3-229E29D818E5}" srcOrd="0" destOrd="0" presId="urn:microsoft.com/office/officeart/2005/8/layout/hierarchy3"/>
    <dgm:cxn modelId="{0A25AC69-C262-42F0-864A-330129487093}" type="presOf" srcId="{B2471AA6-7434-496B-830C-4BECE5925506}" destId="{78D09BA1-5A78-4E84-BB9E-425E80D4357B}" srcOrd="0" destOrd="0" presId="urn:microsoft.com/office/officeart/2005/8/layout/hierarchy3"/>
    <dgm:cxn modelId="{F747296A-AC6C-4251-9F1D-5265DD298D3B}" type="presOf" srcId="{3CBA7A4B-ED48-4A40-9CFA-A6EEE0231E93}" destId="{5BCCF7F1-BD15-4854-81E6-A91B2038EB9C}" srcOrd="0" destOrd="0" presId="urn:microsoft.com/office/officeart/2005/8/layout/hierarchy3"/>
    <dgm:cxn modelId="{0732F74B-43C5-4EEC-BDCC-9F7F6FE895E8}" srcId="{109B6292-4564-47AA-ABCF-984480C8A372}" destId="{B2471AA6-7434-496B-830C-4BECE5925506}" srcOrd="0" destOrd="0" parTransId="{29CDE530-3CD1-451F-9302-A1E26E5190B6}" sibTransId="{49BE3DFB-F5FE-4250-B4BA-6313127476C0}"/>
    <dgm:cxn modelId="{E5EA6954-134C-4714-BAEE-7B859E32CE9E}" type="presOf" srcId="{43DA699E-0547-4EB2-9038-79172019E629}" destId="{FEC962E7-EE77-4E8C-90CA-24BAD6746FC8}" srcOrd="0" destOrd="0" presId="urn:microsoft.com/office/officeart/2005/8/layout/hierarchy3"/>
    <dgm:cxn modelId="{15C8EE7B-5599-4C71-A749-A6BD0B7689F7}" type="presOf" srcId="{94FC77A1-A92F-4D54-A8D9-6A993F0D4859}" destId="{E71CB454-B01D-4D03-A130-4F879E2B89FE}" srcOrd="1" destOrd="0" presId="urn:microsoft.com/office/officeart/2005/8/layout/hierarchy3"/>
    <dgm:cxn modelId="{5BB2777C-D60B-4EA7-8807-45BCFCF993F9}" type="presOf" srcId="{94FC77A1-A92F-4D54-A8D9-6A993F0D4859}" destId="{8E8987A6-1DB7-45B9-A82E-8CB3A9BCD04C}" srcOrd="0" destOrd="0" presId="urn:microsoft.com/office/officeart/2005/8/layout/hierarchy3"/>
    <dgm:cxn modelId="{6D83D389-3D16-445A-A04A-FF0B145CBBE1}" srcId="{504CD53B-65AE-43E3-9C51-D5FBDD9B18C6}" destId="{94FC77A1-A92F-4D54-A8D9-6A993F0D4859}" srcOrd="0" destOrd="0" parTransId="{5AA23E94-8BF8-41CA-8592-3C9CB2D5834B}" sibTransId="{74E237B8-1FC9-4EB2-A442-9FB376BDBABF}"/>
    <dgm:cxn modelId="{1124378B-9E49-4D55-A3C6-837CD7B60BB4}" srcId="{94FC77A1-A92F-4D54-A8D9-6A993F0D4859}" destId="{8FE9CBC6-9C21-4ED7-BB36-D1D83266C585}" srcOrd="1" destOrd="0" parTransId="{FFDFC487-E4E4-4053-8F05-4BDBE97DA4BC}" sibTransId="{8B983D60-8F6D-4192-A5FE-C39AA4FACF8D}"/>
    <dgm:cxn modelId="{9B8A668B-7A0D-4486-B922-C2CBFF8F6AF5}" type="presOf" srcId="{29CDE530-3CD1-451F-9302-A1E26E5190B6}" destId="{35C21B36-FDC2-4538-B817-F6493625CC9E}" srcOrd="0" destOrd="0" presId="urn:microsoft.com/office/officeart/2005/8/layout/hierarchy3"/>
    <dgm:cxn modelId="{9ED55592-FFDA-4B43-9C85-12C8D0517D00}" type="presOf" srcId="{109B6292-4564-47AA-ABCF-984480C8A372}" destId="{1AEF8FD9-E22E-4BC5-8A98-78729E848672}" srcOrd="1" destOrd="0" presId="urn:microsoft.com/office/officeart/2005/8/layout/hierarchy3"/>
    <dgm:cxn modelId="{5E62549F-90A0-419F-A13B-C86ECB561CB9}" type="presOf" srcId="{618D348A-6FFD-4519-91E6-3DE3DD99CB58}" destId="{523D987D-9FF1-4143-9CAD-097A7040E311}" srcOrd="0" destOrd="0" presId="urn:microsoft.com/office/officeart/2005/8/layout/hierarchy3"/>
    <dgm:cxn modelId="{5F3E67AD-0C2E-45AE-915C-76B33A2B970C}" srcId="{94FC77A1-A92F-4D54-A8D9-6A993F0D4859}" destId="{618D348A-6FFD-4519-91E6-3DE3DD99CB58}" srcOrd="0" destOrd="0" parTransId="{21D4274A-27E9-4796-A87D-D961EAC8E1AC}" sibTransId="{67C2B1D3-F016-486A-9DDB-F78FE4D86753}"/>
    <dgm:cxn modelId="{FC77C9AD-A0A6-42BF-885A-FECBD506109E}" srcId="{504CD53B-65AE-43E3-9C51-D5FBDD9B18C6}" destId="{109B6292-4564-47AA-ABCF-984480C8A372}" srcOrd="1" destOrd="0" parTransId="{C39897ED-3E60-4170-9441-83BFF956E154}" sibTransId="{578A3F8A-FAA9-4ED0-8FE9-590ACBD93F5F}"/>
    <dgm:cxn modelId="{30D169B3-5E72-4E36-9A93-018500CAFBB4}" type="presOf" srcId="{8FE9CBC6-9C21-4ED7-BB36-D1D83266C585}" destId="{5698EBEB-A043-4C02-9D9B-FC6C761844D4}" srcOrd="0" destOrd="0" presId="urn:microsoft.com/office/officeart/2005/8/layout/hierarchy3"/>
    <dgm:cxn modelId="{D32C59B5-C7AB-48B0-BCE6-91EAB52401AA}" type="presOf" srcId="{FAD08E3F-7D68-483F-B95B-0CD2965EC092}" destId="{46DB4A9C-6B10-40A5-9BCE-FC115EE6C3C3}" srcOrd="0" destOrd="0" presId="urn:microsoft.com/office/officeart/2005/8/layout/hierarchy3"/>
    <dgm:cxn modelId="{384330CD-FD98-4816-AC12-22EA57D7AEF1}" type="presOf" srcId="{109B6292-4564-47AA-ABCF-984480C8A372}" destId="{843C6A3E-4B2D-4728-8A05-8305656F61CE}" srcOrd="0" destOrd="0" presId="urn:microsoft.com/office/officeart/2005/8/layout/hierarchy3"/>
    <dgm:cxn modelId="{DB7B65D3-3E44-477F-9298-0F4205CAF92C}" srcId="{94FC77A1-A92F-4D54-A8D9-6A993F0D4859}" destId="{FAD08E3F-7D68-483F-B95B-0CD2965EC092}" srcOrd="2" destOrd="0" parTransId="{0FE5395C-DBAD-414D-9258-B342BBF99DC3}" sibTransId="{D2E18201-265A-49AB-8010-ABFF62CCA16C}"/>
    <dgm:cxn modelId="{54AE2FF6-0A7B-4079-903B-7F64CFFA2D06}" type="presOf" srcId="{0FE5395C-DBAD-414D-9258-B342BBF99DC3}" destId="{FA7132C0-F26E-497A-B48A-5E720810B69A}" srcOrd="0" destOrd="0" presId="urn:microsoft.com/office/officeart/2005/8/layout/hierarchy3"/>
    <dgm:cxn modelId="{F2B33AFF-0BD9-46C1-B7AD-82CFF50CD43F}" srcId="{94FC77A1-A92F-4D54-A8D9-6A993F0D4859}" destId="{F8EECF29-E776-49AD-B646-BD2C3C070265}" srcOrd="3" destOrd="0" parTransId="{3CBA7A4B-ED48-4A40-9CFA-A6EEE0231E93}" sibTransId="{478C7C89-0BC1-452F-BABC-D68B3AA2DDF0}"/>
    <dgm:cxn modelId="{D4E2E54D-6C32-45D8-9B4B-BDF41212511F}" type="presParOf" srcId="{A4D461C8-F2AA-447C-94CE-AF8313B3D11F}" destId="{AE5409B7-0FA7-4828-81C5-047568937D33}" srcOrd="0" destOrd="0" presId="urn:microsoft.com/office/officeart/2005/8/layout/hierarchy3"/>
    <dgm:cxn modelId="{D62A8465-0580-4AC3-B7C2-BC30D0EDCCE4}" type="presParOf" srcId="{AE5409B7-0FA7-4828-81C5-047568937D33}" destId="{69FD2008-BFBB-4E0D-AA4E-CC3F53738212}" srcOrd="0" destOrd="0" presId="urn:microsoft.com/office/officeart/2005/8/layout/hierarchy3"/>
    <dgm:cxn modelId="{27ECF553-5D1F-4DD9-886F-223AAEB061DE}" type="presParOf" srcId="{69FD2008-BFBB-4E0D-AA4E-CC3F53738212}" destId="{8E8987A6-1DB7-45B9-A82E-8CB3A9BCD04C}" srcOrd="0" destOrd="0" presId="urn:microsoft.com/office/officeart/2005/8/layout/hierarchy3"/>
    <dgm:cxn modelId="{EC981C06-1C6B-4A68-9C71-4A3F2CC70B90}" type="presParOf" srcId="{69FD2008-BFBB-4E0D-AA4E-CC3F53738212}" destId="{E71CB454-B01D-4D03-A130-4F879E2B89FE}" srcOrd="1" destOrd="0" presId="urn:microsoft.com/office/officeart/2005/8/layout/hierarchy3"/>
    <dgm:cxn modelId="{B6898038-B562-4EA9-873D-4B1ED3C243C0}" type="presParOf" srcId="{AE5409B7-0FA7-4828-81C5-047568937D33}" destId="{69EDBAA1-C325-4C23-A5CD-599F2C23326F}" srcOrd="1" destOrd="0" presId="urn:microsoft.com/office/officeart/2005/8/layout/hierarchy3"/>
    <dgm:cxn modelId="{6AA12D71-8D53-4C14-9DEA-F780181963E0}" type="presParOf" srcId="{69EDBAA1-C325-4C23-A5CD-599F2C23326F}" destId="{88B3180B-8F6C-42BE-84BA-5130AD34D36D}" srcOrd="0" destOrd="0" presId="urn:microsoft.com/office/officeart/2005/8/layout/hierarchy3"/>
    <dgm:cxn modelId="{8C7362E2-EFB0-4BFF-80D6-1ABC501A6F03}" type="presParOf" srcId="{69EDBAA1-C325-4C23-A5CD-599F2C23326F}" destId="{523D987D-9FF1-4143-9CAD-097A7040E311}" srcOrd="1" destOrd="0" presId="urn:microsoft.com/office/officeart/2005/8/layout/hierarchy3"/>
    <dgm:cxn modelId="{40E18902-4C57-460F-9284-14EB7029E290}" type="presParOf" srcId="{69EDBAA1-C325-4C23-A5CD-599F2C23326F}" destId="{6A73D167-A847-4F4A-AC05-98F1332EE128}" srcOrd="2" destOrd="0" presId="urn:microsoft.com/office/officeart/2005/8/layout/hierarchy3"/>
    <dgm:cxn modelId="{1E577079-35A6-4E40-878D-CDD57081761C}" type="presParOf" srcId="{69EDBAA1-C325-4C23-A5CD-599F2C23326F}" destId="{5698EBEB-A043-4C02-9D9B-FC6C761844D4}" srcOrd="3" destOrd="0" presId="urn:microsoft.com/office/officeart/2005/8/layout/hierarchy3"/>
    <dgm:cxn modelId="{0F482151-18DA-4624-A4F6-5197CBDA2A8F}" type="presParOf" srcId="{69EDBAA1-C325-4C23-A5CD-599F2C23326F}" destId="{FA7132C0-F26E-497A-B48A-5E720810B69A}" srcOrd="4" destOrd="0" presId="urn:microsoft.com/office/officeart/2005/8/layout/hierarchy3"/>
    <dgm:cxn modelId="{79240860-E00D-4060-A95A-3EF8FE76B881}" type="presParOf" srcId="{69EDBAA1-C325-4C23-A5CD-599F2C23326F}" destId="{46DB4A9C-6B10-40A5-9BCE-FC115EE6C3C3}" srcOrd="5" destOrd="0" presId="urn:microsoft.com/office/officeart/2005/8/layout/hierarchy3"/>
    <dgm:cxn modelId="{8E4A26D0-77CC-4B28-B600-5356D2C7CB45}" type="presParOf" srcId="{69EDBAA1-C325-4C23-A5CD-599F2C23326F}" destId="{5BCCF7F1-BD15-4854-81E6-A91B2038EB9C}" srcOrd="6" destOrd="0" presId="urn:microsoft.com/office/officeart/2005/8/layout/hierarchy3"/>
    <dgm:cxn modelId="{FD19D7BB-A2DB-478C-922D-271CA491E7DC}" type="presParOf" srcId="{69EDBAA1-C325-4C23-A5CD-599F2C23326F}" destId="{9797DAA3-752F-4DC4-91D3-229E29D818E5}" srcOrd="7" destOrd="0" presId="urn:microsoft.com/office/officeart/2005/8/layout/hierarchy3"/>
    <dgm:cxn modelId="{23997454-8BFF-4D97-BD44-BBCBF6BA502D}" type="presParOf" srcId="{A4D461C8-F2AA-447C-94CE-AF8313B3D11F}" destId="{A2E960DC-E458-45D4-9458-B3E8EAAFD17F}" srcOrd="1" destOrd="0" presId="urn:microsoft.com/office/officeart/2005/8/layout/hierarchy3"/>
    <dgm:cxn modelId="{40AFB32B-CD6D-46EF-AC3F-8E9C4281474F}" type="presParOf" srcId="{A2E960DC-E458-45D4-9458-B3E8EAAFD17F}" destId="{4E0020B9-39F9-44EA-AD26-A870622999DB}" srcOrd="0" destOrd="0" presId="urn:microsoft.com/office/officeart/2005/8/layout/hierarchy3"/>
    <dgm:cxn modelId="{65B8CDEB-498B-4C03-AB5F-43D2A85B2450}" type="presParOf" srcId="{4E0020B9-39F9-44EA-AD26-A870622999DB}" destId="{843C6A3E-4B2D-4728-8A05-8305656F61CE}" srcOrd="0" destOrd="0" presId="urn:microsoft.com/office/officeart/2005/8/layout/hierarchy3"/>
    <dgm:cxn modelId="{9753DFC7-719C-40CE-9C6A-67C2DB52419C}" type="presParOf" srcId="{4E0020B9-39F9-44EA-AD26-A870622999DB}" destId="{1AEF8FD9-E22E-4BC5-8A98-78729E848672}" srcOrd="1" destOrd="0" presId="urn:microsoft.com/office/officeart/2005/8/layout/hierarchy3"/>
    <dgm:cxn modelId="{B2DB35D9-DFF0-437F-83CB-28DBCEE784F0}" type="presParOf" srcId="{A2E960DC-E458-45D4-9458-B3E8EAAFD17F}" destId="{7661FBFF-1D4A-4D8E-B93B-F9543D1FBCB6}" srcOrd="1" destOrd="0" presId="urn:microsoft.com/office/officeart/2005/8/layout/hierarchy3"/>
    <dgm:cxn modelId="{42627C44-A4A6-4A43-AEF5-B0ECFB694073}" type="presParOf" srcId="{7661FBFF-1D4A-4D8E-B93B-F9543D1FBCB6}" destId="{35C21B36-FDC2-4538-B817-F6493625CC9E}" srcOrd="0" destOrd="0" presId="urn:microsoft.com/office/officeart/2005/8/layout/hierarchy3"/>
    <dgm:cxn modelId="{08423A81-0B4D-40A5-840D-8AFDAEF20B99}" type="presParOf" srcId="{7661FBFF-1D4A-4D8E-B93B-F9543D1FBCB6}" destId="{78D09BA1-5A78-4E84-BB9E-425E80D4357B}" srcOrd="1" destOrd="0" presId="urn:microsoft.com/office/officeart/2005/8/layout/hierarchy3"/>
    <dgm:cxn modelId="{0D77801F-E2C0-4777-A227-6A5A203BA55A}" type="presParOf" srcId="{7661FBFF-1D4A-4D8E-B93B-F9543D1FBCB6}" destId="{FEC962E7-EE77-4E8C-90CA-24BAD6746FC8}" srcOrd="2" destOrd="0" presId="urn:microsoft.com/office/officeart/2005/8/layout/hierarchy3"/>
    <dgm:cxn modelId="{2CE9A145-0EEF-4C79-9870-F29866EA75FA}" type="presParOf" srcId="{7661FBFF-1D4A-4D8E-B93B-F9543D1FBCB6}" destId="{869882D4-AED6-4E8F-AB2D-97445721BA4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4CD53B-65AE-43E3-9C51-D5FBDD9B18C6}" type="doc">
      <dgm:prSet loTypeId="urn:microsoft.com/office/officeart/2005/8/layout/h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94FC77A1-A92F-4D54-A8D9-6A993F0D4859}">
      <dgm:prSet phldrT="[Текст]" custT="1"/>
      <dgm:spPr/>
      <dgm:t>
        <a:bodyPr/>
        <a:lstStyle/>
        <a:p>
          <a:r>
            <a:rPr lang="uk-UA" sz="1700" b="1" i="1" dirty="0">
              <a:solidFill>
                <a:srgbClr val="002060"/>
              </a:solidFill>
            </a:rPr>
            <a:t>За призначенням</a:t>
          </a:r>
        </a:p>
      </dgm:t>
    </dgm:pt>
    <dgm:pt modelId="{5AA23E94-8BF8-41CA-8592-3C9CB2D5834B}" type="parTrans" cxnId="{6D83D389-3D16-445A-A04A-FF0B145CBBE1}">
      <dgm:prSet/>
      <dgm:spPr/>
      <dgm:t>
        <a:bodyPr/>
        <a:lstStyle/>
        <a:p>
          <a:endParaRPr lang="uk-UA" sz="1100" i="1"/>
        </a:p>
      </dgm:t>
    </dgm:pt>
    <dgm:pt modelId="{74E237B8-1FC9-4EB2-A442-9FB376BDBABF}" type="sibTrans" cxnId="{6D83D389-3D16-445A-A04A-FF0B145CBBE1}">
      <dgm:prSet/>
      <dgm:spPr/>
      <dgm:t>
        <a:bodyPr/>
        <a:lstStyle/>
        <a:p>
          <a:endParaRPr lang="uk-UA" sz="1100" i="1"/>
        </a:p>
      </dgm:t>
    </dgm:pt>
    <dgm:pt modelId="{618D348A-6FFD-4519-91E6-3DE3DD99CB58}">
      <dgm:prSet phldrT="[Текст]" custT="1"/>
      <dgm:spPr/>
      <dgm:t>
        <a:bodyPr/>
        <a:lstStyle/>
        <a:p>
          <a:r>
            <a:rPr lang="uk-UA" sz="1600" b="1" i="1" dirty="0"/>
            <a:t>для настільних ПК</a:t>
          </a:r>
          <a:r>
            <a:rPr lang="uk-UA" sz="1600" i="1" dirty="0"/>
            <a:t>;</a:t>
          </a:r>
        </a:p>
      </dgm:t>
    </dgm:pt>
    <dgm:pt modelId="{21D4274A-27E9-4796-A87D-D961EAC8E1AC}" type="parTrans" cxnId="{5F3E67AD-0C2E-45AE-915C-76B33A2B970C}">
      <dgm:prSet/>
      <dgm:spPr/>
      <dgm:t>
        <a:bodyPr/>
        <a:lstStyle/>
        <a:p>
          <a:endParaRPr lang="uk-UA" sz="1100" i="1"/>
        </a:p>
      </dgm:t>
    </dgm:pt>
    <dgm:pt modelId="{67C2B1D3-F016-486A-9DDB-F78FE4D86753}" type="sibTrans" cxnId="{5F3E67AD-0C2E-45AE-915C-76B33A2B970C}">
      <dgm:prSet/>
      <dgm:spPr/>
      <dgm:t>
        <a:bodyPr/>
        <a:lstStyle/>
        <a:p>
          <a:endParaRPr lang="uk-UA" sz="1100" i="1"/>
        </a:p>
      </dgm:t>
    </dgm:pt>
    <dgm:pt modelId="{8FE9CBC6-9C21-4ED7-BB36-D1D83266C585}">
      <dgm:prSet phldrT="[Текст]" custT="1"/>
      <dgm:spPr/>
      <dgm:t>
        <a:bodyPr/>
        <a:lstStyle/>
        <a:p>
          <a:r>
            <a:rPr lang="uk-UA" sz="1600" b="1" i="1" dirty="0"/>
            <a:t>для ноутбуків </a:t>
          </a:r>
          <a:r>
            <a:rPr lang="uk-UA" sz="1600" i="1" dirty="0"/>
            <a:t>(компактні);</a:t>
          </a:r>
        </a:p>
      </dgm:t>
    </dgm:pt>
    <dgm:pt modelId="{FFDFC487-E4E4-4053-8F05-4BDBE97DA4BC}" type="parTrans" cxnId="{1124378B-9E49-4D55-A3C6-837CD7B60BB4}">
      <dgm:prSet/>
      <dgm:spPr/>
      <dgm:t>
        <a:bodyPr/>
        <a:lstStyle/>
        <a:p>
          <a:endParaRPr lang="uk-UA" sz="1100" i="1"/>
        </a:p>
      </dgm:t>
    </dgm:pt>
    <dgm:pt modelId="{8B983D60-8F6D-4192-A5FE-C39AA4FACF8D}" type="sibTrans" cxnId="{1124378B-9E49-4D55-A3C6-837CD7B60BB4}">
      <dgm:prSet/>
      <dgm:spPr/>
      <dgm:t>
        <a:bodyPr/>
        <a:lstStyle/>
        <a:p>
          <a:endParaRPr lang="uk-UA" sz="1100" i="1"/>
        </a:p>
      </dgm:t>
    </dgm:pt>
    <dgm:pt modelId="{109B6292-4564-47AA-ABCF-984480C8A372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1700" b="1" i="1" dirty="0"/>
            <a:t>За типом підключення </a:t>
          </a:r>
        </a:p>
      </dgm:t>
    </dgm:pt>
    <dgm:pt modelId="{C39897ED-3E60-4170-9441-83BFF956E154}" type="parTrans" cxnId="{FC77C9AD-A0A6-42BF-885A-FECBD506109E}">
      <dgm:prSet/>
      <dgm:spPr/>
      <dgm:t>
        <a:bodyPr/>
        <a:lstStyle/>
        <a:p>
          <a:endParaRPr lang="uk-UA" sz="1100" i="1"/>
        </a:p>
      </dgm:t>
    </dgm:pt>
    <dgm:pt modelId="{578A3F8A-FAA9-4ED0-8FE9-590ACBD93F5F}" type="sibTrans" cxnId="{FC77C9AD-A0A6-42BF-885A-FECBD506109E}">
      <dgm:prSet/>
      <dgm:spPr/>
      <dgm:t>
        <a:bodyPr/>
        <a:lstStyle/>
        <a:p>
          <a:endParaRPr lang="uk-UA" sz="1100" i="1"/>
        </a:p>
      </dgm:t>
    </dgm:pt>
    <dgm:pt modelId="{B2471AA6-7434-496B-830C-4BECE5925506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uk-UA" sz="1600" b="1" i="1" dirty="0"/>
            <a:t>Дротові</a:t>
          </a:r>
          <a:r>
            <a:rPr lang="uk-UA" sz="1600" i="1" dirty="0"/>
            <a:t>;</a:t>
          </a:r>
        </a:p>
      </dgm:t>
    </dgm:pt>
    <dgm:pt modelId="{29CDE530-3CD1-451F-9302-A1E26E5190B6}" type="parTrans" cxnId="{0732F74B-43C5-4EEC-BDCC-9F7F6FE895E8}">
      <dgm:prSet/>
      <dgm:spPr/>
      <dgm:t>
        <a:bodyPr/>
        <a:lstStyle/>
        <a:p>
          <a:endParaRPr lang="uk-UA" sz="1100" i="1"/>
        </a:p>
      </dgm:t>
    </dgm:pt>
    <dgm:pt modelId="{49BE3DFB-F5FE-4250-B4BA-6313127476C0}" type="sibTrans" cxnId="{0732F74B-43C5-4EEC-BDCC-9F7F6FE895E8}">
      <dgm:prSet/>
      <dgm:spPr/>
      <dgm:t>
        <a:bodyPr/>
        <a:lstStyle/>
        <a:p>
          <a:endParaRPr lang="uk-UA" sz="1100" i="1"/>
        </a:p>
      </dgm:t>
    </dgm:pt>
    <dgm:pt modelId="{9612CE17-ACAB-4095-A018-A81990C9A4E8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uk-UA" sz="1600" b="1" i="1" dirty="0"/>
            <a:t>бездротові</a:t>
          </a:r>
          <a:r>
            <a:rPr lang="uk-UA" sz="1600" i="1" dirty="0"/>
            <a:t> (радіо, </a:t>
          </a:r>
          <a:r>
            <a:rPr lang="en-US" sz="1600" i="1" dirty="0"/>
            <a:t>Bluetooth, Wi-Fi </a:t>
          </a:r>
          <a:r>
            <a:rPr lang="uk-UA" sz="1600" i="1" dirty="0"/>
            <a:t>тощо).</a:t>
          </a:r>
        </a:p>
      </dgm:t>
    </dgm:pt>
    <dgm:pt modelId="{43DA699E-0547-4EB2-9038-79172019E629}" type="parTrans" cxnId="{1AFEE303-7E20-4730-9EBE-9C332EF5C702}">
      <dgm:prSet/>
      <dgm:spPr/>
      <dgm:t>
        <a:bodyPr/>
        <a:lstStyle/>
        <a:p>
          <a:endParaRPr lang="uk-UA" sz="1100" i="1"/>
        </a:p>
      </dgm:t>
    </dgm:pt>
    <dgm:pt modelId="{0A251A08-61E0-455C-874F-385D6FD1E104}" type="sibTrans" cxnId="{1AFEE303-7E20-4730-9EBE-9C332EF5C702}">
      <dgm:prSet/>
      <dgm:spPr/>
      <dgm:t>
        <a:bodyPr/>
        <a:lstStyle/>
        <a:p>
          <a:endParaRPr lang="uk-UA" sz="1100" i="1"/>
        </a:p>
      </dgm:t>
    </dgm:pt>
    <dgm:pt modelId="{FAD08E3F-7D68-483F-B95B-0CD2965EC092}">
      <dgm:prSet phldrT="[Текст]" custT="1"/>
      <dgm:spPr/>
      <dgm:t>
        <a:bodyPr/>
        <a:lstStyle/>
        <a:p>
          <a:r>
            <a:rPr lang="ru-RU" sz="1600" b="1" i="1" dirty="0" err="1"/>
            <a:t>ігрові</a:t>
          </a:r>
          <a:r>
            <a:rPr lang="ru-RU" sz="1600" b="0" i="1" dirty="0"/>
            <a:t> </a:t>
          </a:r>
          <a:r>
            <a:rPr lang="ru-RU" sz="1600" b="0" i="1" dirty="0" err="1"/>
            <a:t>тощо</a:t>
          </a:r>
          <a:r>
            <a:rPr lang="ru-RU" sz="1600" b="0" i="1" dirty="0"/>
            <a:t>.</a:t>
          </a:r>
          <a:endParaRPr lang="uk-UA" sz="1600" b="0" i="1" dirty="0"/>
        </a:p>
      </dgm:t>
    </dgm:pt>
    <dgm:pt modelId="{0FE5395C-DBAD-414D-9258-B342BBF99DC3}" type="parTrans" cxnId="{DB7B65D3-3E44-477F-9298-0F4205CAF92C}">
      <dgm:prSet/>
      <dgm:spPr/>
      <dgm:t>
        <a:bodyPr/>
        <a:lstStyle/>
        <a:p>
          <a:endParaRPr lang="uk-UA" sz="1100" i="1"/>
        </a:p>
      </dgm:t>
    </dgm:pt>
    <dgm:pt modelId="{D2E18201-265A-49AB-8010-ABFF62CCA16C}" type="sibTrans" cxnId="{DB7B65D3-3E44-477F-9298-0F4205CAF92C}">
      <dgm:prSet/>
      <dgm:spPr/>
      <dgm:t>
        <a:bodyPr/>
        <a:lstStyle/>
        <a:p>
          <a:endParaRPr lang="uk-UA" sz="1100" i="1"/>
        </a:p>
      </dgm:t>
    </dgm:pt>
    <dgm:pt modelId="{1F47FB0B-7CF0-4F2E-9F74-7235BC86538B}">
      <dgm:prSet phldrT="[Текст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uk-UA" sz="1700" b="1" i="1" dirty="0"/>
            <a:t>За типом датчиків руху</a:t>
          </a:r>
          <a:endParaRPr lang="uk-UA" sz="1700" i="1" dirty="0"/>
        </a:p>
      </dgm:t>
    </dgm:pt>
    <dgm:pt modelId="{0E70F55E-DCD6-4911-AE1D-D20B233BCD31}" type="parTrans" cxnId="{7960B56E-FF62-441F-BF8F-BF8C3FB64F72}">
      <dgm:prSet/>
      <dgm:spPr/>
      <dgm:t>
        <a:bodyPr/>
        <a:lstStyle/>
        <a:p>
          <a:endParaRPr lang="uk-UA"/>
        </a:p>
      </dgm:t>
    </dgm:pt>
    <dgm:pt modelId="{709D2203-5E3F-44BA-B37C-84AC0F99ED6A}" type="sibTrans" cxnId="{7960B56E-FF62-441F-BF8F-BF8C3FB64F72}">
      <dgm:prSet/>
      <dgm:spPr/>
      <dgm:t>
        <a:bodyPr/>
        <a:lstStyle/>
        <a:p>
          <a:endParaRPr lang="uk-UA"/>
        </a:p>
      </dgm:t>
    </dgm:pt>
    <dgm:pt modelId="{0C42E47B-6C98-4F2A-A35B-2161E81E7477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r>
            <a:rPr lang="uk-UA" sz="1600" b="1" i="1" dirty="0"/>
            <a:t>оптичні,</a:t>
          </a:r>
        </a:p>
      </dgm:t>
    </dgm:pt>
    <dgm:pt modelId="{2DD13DD2-5AD9-4D04-8828-958CBE7D46B0}" type="parTrans" cxnId="{42C7FA5C-24F2-49F4-80F3-BF9F4AE967E1}">
      <dgm:prSet/>
      <dgm:spPr/>
      <dgm:t>
        <a:bodyPr/>
        <a:lstStyle/>
        <a:p>
          <a:endParaRPr lang="uk-UA"/>
        </a:p>
      </dgm:t>
    </dgm:pt>
    <dgm:pt modelId="{B7C3EB14-589E-4DD6-AA1D-822BEF57D48C}" type="sibTrans" cxnId="{42C7FA5C-24F2-49F4-80F3-BF9F4AE967E1}">
      <dgm:prSet/>
      <dgm:spPr/>
      <dgm:t>
        <a:bodyPr/>
        <a:lstStyle/>
        <a:p>
          <a:endParaRPr lang="uk-UA"/>
        </a:p>
      </dgm:t>
    </dgm:pt>
    <dgm:pt modelId="{5FDD9051-2EF6-41F3-A438-2BAD15192215}">
      <dgm:prSet custT="1"/>
      <dgm:spPr>
        <a:solidFill>
          <a:srgbClr val="996600"/>
        </a:solidFill>
        <a:ln>
          <a:noFill/>
        </a:ln>
      </dgm:spPr>
      <dgm:t>
        <a:bodyPr/>
        <a:lstStyle/>
        <a:p>
          <a:r>
            <a:rPr lang="uk-UA" sz="1700" b="1" i="1" dirty="0"/>
            <a:t>За кількістю кнопок</a:t>
          </a:r>
          <a:endParaRPr lang="uk-UA" sz="1700" i="1" dirty="0"/>
        </a:p>
      </dgm:t>
    </dgm:pt>
    <dgm:pt modelId="{4BD025AC-A9E2-410D-8DD7-7A133767D5AC}" type="parTrans" cxnId="{3FE3EE7F-EA98-4EDF-A6D1-2ED9AA94BCA0}">
      <dgm:prSet/>
      <dgm:spPr/>
      <dgm:t>
        <a:bodyPr/>
        <a:lstStyle/>
        <a:p>
          <a:endParaRPr lang="uk-UA"/>
        </a:p>
      </dgm:t>
    </dgm:pt>
    <dgm:pt modelId="{2B71D9CD-1B0D-44E4-B5AE-420B4EA51EC7}" type="sibTrans" cxnId="{3FE3EE7F-EA98-4EDF-A6D1-2ED9AA94BCA0}">
      <dgm:prSet/>
      <dgm:spPr/>
      <dgm:t>
        <a:bodyPr/>
        <a:lstStyle/>
        <a:p>
          <a:endParaRPr lang="uk-UA"/>
        </a:p>
      </dgm:t>
    </dgm:pt>
    <dgm:pt modelId="{D7CE3B7D-C3C7-40E2-8C3F-89AC75004AA0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i="1" dirty="0"/>
            <a:t>2;</a:t>
          </a:r>
          <a:endParaRPr lang="uk-UA" sz="1600" i="1" dirty="0">
            <a:solidFill>
              <a:schemeClr val="bg1"/>
            </a:solidFill>
          </a:endParaRPr>
        </a:p>
      </dgm:t>
    </dgm:pt>
    <dgm:pt modelId="{2EEE8B02-BD37-4DAA-B26B-92C8A958820B}" type="parTrans" cxnId="{88F1BF36-52C7-4524-949C-32DBE61B157A}">
      <dgm:prSet/>
      <dgm:spPr/>
      <dgm:t>
        <a:bodyPr/>
        <a:lstStyle/>
        <a:p>
          <a:endParaRPr lang="uk-UA"/>
        </a:p>
      </dgm:t>
    </dgm:pt>
    <dgm:pt modelId="{941514A2-A5EA-4D16-8061-8EA111E114CA}" type="sibTrans" cxnId="{88F1BF36-52C7-4524-949C-32DBE61B157A}">
      <dgm:prSet/>
      <dgm:spPr/>
      <dgm:t>
        <a:bodyPr/>
        <a:lstStyle/>
        <a:p>
          <a:endParaRPr lang="uk-UA"/>
        </a:p>
      </dgm:t>
    </dgm:pt>
    <dgm:pt modelId="{169ECDE9-FA68-44F6-A608-A1EEDA9776C7}">
      <dgm:prSet custT="1"/>
      <dgm:spPr/>
      <dgm:t>
        <a:bodyPr/>
        <a:lstStyle/>
        <a:p>
          <a:r>
            <a:rPr lang="uk-UA" sz="1700" b="1" i="1" dirty="0"/>
            <a:t>За типом корпусу</a:t>
          </a:r>
          <a:endParaRPr lang="uk-UA" sz="1700" i="1" dirty="0"/>
        </a:p>
      </dgm:t>
    </dgm:pt>
    <dgm:pt modelId="{5464662F-3709-4EE5-B488-6783DACC374F}" type="parTrans" cxnId="{E1AC96EB-E18A-4F33-ADCC-E59FD057386F}">
      <dgm:prSet/>
      <dgm:spPr/>
      <dgm:t>
        <a:bodyPr/>
        <a:lstStyle/>
        <a:p>
          <a:endParaRPr lang="uk-UA"/>
        </a:p>
      </dgm:t>
    </dgm:pt>
    <dgm:pt modelId="{5CAB6471-0A90-4001-89B0-9B31EDA9D201}" type="sibTrans" cxnId="{E1AC96EB-E18A-4F33-ADCC-E59FD057386F}">
      <dgm:prSet/>
      <dgm:spPr/>
      <dgm:t>
        <a:bodyPr/>
        <a:lstStyle/>
        <a:p>
          <a:endParaRPr lang="uk-UA"/>
        </a:p>
      </dgm:t>
    </dgm:pt>
    <dgm:pt modelId="{B0EA48C4-3A32-4FBA-B059-AA5A738D730C}">
      <dgm:prSet custT="1"/>
      <dgm:spPr/>
      <dgm:t>
        <a:bodyPr/>
        <a:lstStyle/>
        <a:p>
          <a:r>
            <a:rPr lang="ru-RU" sz="1600" i="1" dirty="0" err="1"/>
            <a:t>симетрична</a:t>
          </a:r>
          <a:r>
            <a:rPr lang="ru-RU" sz="1600" i="1" dirty="0"/>
            <a:t> стандартна;</a:t>
          </a:r>
          <a:endParaRPr lang="uk-UA" sz="1600" i="1" dirty="0">
            <a:solidFill>
              <a:schemeClr val="bg1"/>
            </a:solidFill>
          </a:endParaRPr>
        </a:p>
      </dgm:t>
    </dgm:pt>
    <dgm:pt modelId="{0C740DF9-117C-4E25-85B1-DEEAF9780997}" type="parTrans" cxnId="{D48B70F8-21FD-4CAC-9127-8F491EF84D1D}">
      <dgm:prSet/>
      <dgm:spPr/>
      <dgm:t>
        <a:bodyPr/>
        <a:lstStyle/>
        <a:p>
          <a:endParaRPr lang="uk-UA"/>
        </a:p>
      </dgm:t>
    </dgm:pt>
    <dgm:pt modelId="{63C8FCA6-39A6-4DB3-84A4-5459354E0982}" type="sibTrans" cxnId="{D48B70F8-21FD-4CAC-9127-8F491EF84D1D}">
      <dgm:prSet/>
      <dgm:spPr/>
      <dgm:t>
        <a:bodyPr/>
        <a:lstStyle/>
        <a:p>
          <a:endParaRPr lang="uk-UA"/>
        </a:p>
      </dgm:t>
    </dgm:pt>
    <dgm:pt modelId="{CB695286-8A53-43B8-8CCC-8139E93B69D7}">
      <dgm:prSet custT="1"/>
      <dgm:spPr/>
      <dgm:t>
        <a:bodyPr/>
        <a:lstStyle/>
        <a:p>
          <a:r>
            <a:rPr lang="ru-RU" sz="1600" i="1" dirty="0" err="1"/>
            <a:t>симетрична</a:t>
          </a:r>
          <a:r>
            <a:rPr lang="ru-RU" sz="1600" i="1" dirty="0"/>
            <a:t> для </a:t>
          </a:r>
          <a:r>
            <a:rPr lang="ru-RU" sz="1600" i="1" dirty="0" err="1"/>
            <a:t>шульги</a:t>
          </a:r>
          <a:r>
            <a:rPr lang="ru-RU" sz="1600" i="1" dirty="0"/>
            <a:t>;</a:t>
          </a:r>
          <a:endParaRPr lang="uk-UA" sz="1600" i="1" dirty="0"/>
        </a:p>
      </dgm:t>
    </dgm:pt>
    <dgm:pt modelId="{1D5A1150-B509-414A-BC82-B8F877945C2A}" type="parTrans" cxnId="{DCECF73D-E764-4417-ABF5-4A137263782F}">
      <dgm:prSet/>
      <dgm:spPr/>
      <dgm:t>
        <a:bodyPr/>
        <a:lstStyle/>
        <a:p>
          <a:endParaRPr lang="uk-UA"/>
        </a:p>
      </dgm:t>
    </dgm:pt>
    <dgm:pt modelId="{BDBFF42A-C7BC-447A-9700-662D78142691}" type="sibTrans" cxnId="{DCECF73D-E764-4417-ABF5-4A137263782F}">
      <dgm:prSet/>
      <dgm:spPr/>
      <dgm:t>
        <a:bodyPr/>
        <a:lstStyle/>
        <a:p>
          <a:endParaRPr lang="uk-UA"/>
        </a:p>
      </dgm:t>
    </dgm:pt>
    <dgm:pt modelId="{E3EFAD78-E8C4-4EB6-9FBB-A381A79F6FFA}">
      <dgm:prSet custT="1"/>
      <dgm:spPr/>
      <dgm:t>
        <a:bodyPr/>
        <a:lstStyle/>
        <a:p>
          <a:r>
            <a:rPr lang="ru-RU" sz="1600" i="1" dirty="0" err="1"/>
            <a:t>ергономічна</a:t>
          </a:r>
          <a:r>
            <a:rPr lang="ru-RU" sz="1600" i="1" dirty="0"/>
            <a:t> </a:t>
          </a:r>
          <a:r>
            <a:rPr lang="ru-RU" sz="1600" i="1" dirty="0" err="1"/>
            <a:t>тощо</a:t>
          </a:r>
          <a:r>
            <a:rPr lang="ru-RU" sz="1600" i="1" dirty="0"/>
            <a:t>.</a:t>
          </a:r>
          <a:endParaRPr lang="uk-UA" sz="1600" i="1" dirty="0"/>
        </a:p>
      </dgm:t>
    </dgm:pt>
    <dgm:pt modelId="{0F2168FA-D062-47C2-A1D2-954B811FFDB9}" type="parTrans" cxnId="{77391C82-DBE7-4DD4-A163-D9A5AB27EF9B}">
      <dgm:prSet/>
      <dgm:spPr/>
      <dgm:t>
        <a:bodyPr/>
        <a:lstStyle/>
        <a:p>
          <a:endParaRPr lang="uk-UA"/>
        </a:p>
      </dgm:t>
    </dgm:pt>
    <dgm:pt modelId="{04604049-0957-4BD7-9D93-40C36DE4803A}" type="sibTrans" cxnId="{77391C82-DBE7-4DD4-A163-D9A5AB27EF9B}">
      <dgm:prSet/>
      <dgm:spPr/>
      <dgm:t>
        <a:bodyPr/>
        <a:lstStyle/>
        <a:p>
          <a:endParaRPr lang="uk-UA"/>
        </a:p>
      </dgm:t>
    </dgm:pt>
    <dgm:pt modelId="{D1A253B0-BA56-4033-B055-2A0C7B6BEA47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i="1" dirty="0"/>
            <a:t>3-5;</a:t>
          </a:r>
          <a:endParaRPr lang="uk-UA" sz="1600" i="1" dirty="0"/>
        </a:p>
      </dgm:t>
    </dgm:pt>
    <dgm:pt modelId="{22F3E366-13C2-45A6-AF66-611A33EFC5AD}" type="parTrans" cxnId="{35FFAB49-F531-445C-A21C-92E57E88CE52}">
      <dgm:prSet/>
      <dgm:spPr/>
      <dgm:t>
        <a:bodyPr/>
        <a:lstStyle/>
        <a:p>
          <a:endParaRPr lang="uk-UA"/>
        </a:p>
      </dgm:t>
    </dgm:pt>
    <dgm:pt modelId="{FAA98B9E-73BB-4FDB-912E-E30318F584C1}" type="sibTrans" cxnId="{35FFAB49-F531-445C-A21C-92E57E88CE52}">
      <dgm:prSet/>
      <dgm:spPr/>
      <dgm:t>
        <a:bodyPr/>
        <a:lstStyle/>
        <a:p>
          <a:endParaRPr lang="uk-UA"/>
        </a:p>
      </dgm:t>
    </dgm:pt>
    <dgm:pt modelId="{20BCC4E4-16CA-4C91-AF53-92BE0FDF8085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i="1" dirty="0"/>
            <a:t>6-9;</a:t>
          </a:r>
          <a:endParaRPr lang="uk-UA" sz="1600" i="1" dirty="0"/>
        </a:p>
      </dgm:t>
    </dgm:pt>
    <dgm:pt modelId="{B41DFBF1-ED7A-4B08-902B-82D031787318}" type="parTrans" cxnId="{B2FE7DA0-CAE3-49DC-8C9D-F6325A8242B1}">
      <dgm:prSet/>
      <dgm:spPr/>
      <dgm:t>
        <a:bodyPr/>
        <a:lstStyle/>
        <a:p>
          <a:endParaRPr lang="uk-UA"/>
        </a:p>
      </dgm:t>
    </dgm:pt>
    <dgm:pt modelId="{97B22548-CD85-403D-B5DF-F8F35AA29559}" type="sibTrans" cxnId="{B2FE7DA0-CAE3-49DC-8C9D-F6325A8242B1}">
      <dgm:prSet/>
      <dgm:spPr/>
      <dgm:t>
        <a:bodyPr/>
        <a:lstStyle/>
        <a:p>
          <a:endParaRPr lang="uk-UA"/>
        </a:p>
      </dgm:t>
    </dgm:pt>
    <dgm:pt modelId="{4256DE7D-D637-43BC-88A6-C8B017B125F6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i="1" dirty="0"/>
            <a:t>10 і </a:t>
          </a:r>
          <a:r>
            <a:rPr lang="ru-RU" sz="1600" i="1" dirty="0" err="1"/>
            <a:t>більше</a:t>
          </a:r>
          <a:r>
            <a:rPr lang="ru-RU" sz="1600" i="1" dirty="0"/>
            <a:t> </a:t>
          </a:r>
          <a:r>
            <a:rPr lang="ru-RU" sz="1600" i="1" dirty="0" err="1"/>
            <a:t>тощо</a:t>
          </a:r>
          <a:r>
            <a:rPr lang="ru-RU" sz="1600" i="1" dirty="0"/>
            <a:t>.</a:t>
          </a:r>
          <a:endParaRPr lang="uk-UA" sz="1600" i="1" dirty="0"/>
        </a:p>
      </dgm:t>
    </dgm:pt>
    <dgm:pt modelId="{23050D9F-B467-44DF-A576-829B2CB5CFE7}" type="parTrans" cxnId="{041C3A0E-F394-4210-9DD8-27906F0F0056}">
      <dgm:prSet/>
      <dgm:spPr/>
      <dgm:t>
        <a:bodyPr/>
        <a:lstStyle/>
        <a:p>
          <a:endParaRPr lang="uk-UA"/>
        </a:p>
      </dgm:t>
    </dgm:pt>
    <dgm:pt modelId="{CDC3DB46-CE09-47CB-9B3E-5F7C7A813704}" type="sibTrans" cxnId="{041C3A0E-F394-4210-9DD8-27906F0F0056}">
      <dgm:prSet/>
      <dgm:spPr/>
      <dgm:t>
        <a:bodyPr/>
        <a:lstStyle/>
        <a:p>
          <a:endParaRPr lang="uk-UA"/>
        </a:p>
      </dgm:t>
    </dgm:pt>
    <dgm:pt modelId="{5182C481-C7BD-4236-A8DF-7ECEE3495174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r>
            <a:rPr lang="uk-UA" sz="1600" b="1" i="1" dirty="0"/>
            <a:t>лазерні;</a:t>
          </a:r>
        </a:p>
      </dgm:t>
    </dgm:pt>
    <dgm:pt modelId="{6DB622F7-1E1D-4F79-AD68-BC8F20E4AC1F}" type="parTrans" cxnId="{F2C5BAF6-7924-4846-828C-E916AA3EE013}">
      <dgm:prSet/>
      <dgm:spPr/>
      <dgm:t>
        <a:bodyPr/>
        <a:lstStyle/>
        <a:p>
          <a:endParaRPr lang="uk-UA"/>
        </a:p>
      </dgm:t>
    </dgm:pt>
    <dgm:pt modelId="{62D71FB6-DD71-4929-BBD4-63437224519A}" type="sibTrans" cxnId="{F2C5BAF6-7924-4846-828C-E916AA3EE013}">
      <dgm:prSet/>
      <dgm:spPr/>
      <dgm:t>
        <a:bodyPr/>
        <a:lstStyle/>
        <a:p>
          <a:endParaRPr lang="uk-UA"/>
        </a:p>
      </dgm:t>
    </dgm:pt>
    <dgm:pt modelId="{3FDEDCA4-BE8E-4236-A9E3-8AD1E08B4437}" type="pres">
      <dgm:prSet presAssocID="{504CD53B-65AE-43E3-9C51-D5FBDD9B18C6}" presName="Name0" presStyleCnt="0">
        <dgm:presLayoutVars>
          <dgm:dir/>
          <dgm:animLvl val="lvl"/>
          <dgm:resizeHandles val="exact"/>
        </dgm:presLayoutVars>
      </dgm:prSet>
      <dgm:spPr/>
    </dgm:pt>
    <dgm:pt modelId="{F279205E-F3C4-4BCD-93D9-6A0E17B233A2}" type="pres">
      <dgm:prSet presAssocID="{94FC77A1-A92F-4D54-A8D9-6A993F0D4859}" presName="composite" presStyleCnt="0"/>
      <dgm:spPr/>
    </dgm:pt>
    <dgm:pt modelId="{8B576C6D-1EA4-4E96-AF59-6EFCADCD55DD}" type="pres">
      <dgm:prSet presAssocID="{94FC77A1-A92F-4D54-A8D9-6A993F0D4859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9603A828-A337-4682-BB06-0A7382CE57F3}" type="pres">
      <dgm:prSet presAssocID="{94FC77A1-A92F-4D54-A8D9-6A993F0D4859}" presName="desTx" presStyleLbl="alignAccFollowNode1" presStyleIdx="0" presStyleCnt="5">
        <dgm:presLayoutVars>
          <dgm:bulletEnabled val="1"/>
        </dgm:presLayoutVars>
      </dgm:prSet>
      <dgm:spPr/>
    </dgm:pt>
    <dgm:pt modelId="{6CF5CF0B-C9CF-4F7F-8B7E-B8BF2CDBBAAC}" type="pres">
      <dgm:prSet presAssocID="{74E237B8-1FC9-4EB2-A442-9FB376BDBABF}" presName="space" presStyleCnt="0"/>
      <dgm:spPr/>
    </dgm:pt>
    <dgm:pt modelId="{422E135C-D7AC-4D1A-8F33-53898582FCDB}" type="pres">
      <dgm:prSet presAssocID="{109B6292-4564-47AA-ABCF-984480C8A372}" presName="composite" presStyleCnt="0"/>
      <dgm:spPr/>
    </dgm:pt>
    <dgm:pt modelId="{2831F723-7C16-4B81-82C9-703B41CBF621}" type="pres">
      <dgm:prSet presAssocID="{109B6292-4564-47AA-ABCF-984480C8A372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21CF23A0-B5CD-45B3-928B-9781CF008C25}" type="pres">
      <dgm:prSet presAssocID="{109B6292-4564-47AA-ABCF-984480C8A372}" presName="desTx" presStyleLbl="alignAccFollowNode1" presStyleIdx="1" presStyleCnt="5">
        <dgm:presLayoutVars>
          <dgm:bulletEnabled val="1"/>
        </dgm:presLayoutVars>
      </dgm:prSet>
      <dgm:spPr/>
    </dgm:pt>
    <dgm:pt modelId="{2F0F0B0D-08E7-4629-A999-FC7BBCC12029}" type="pres">
      <dgm:prSet presAssocID="{578A3F8A-FAA9-4ED0-8FE9-590ACBD93F5F}" presName="space" presStyleCnt="0"/>
      <dgm:spPr/>
    </dgm:pt>
    <dgm:pt modelId="{3CDF37B6-D9F8-4AFB-BE8A-851E3109A760}" type="pres">
      <dgm:prSet presAssocID="{1F47FB0B-7CF0-4F2E-9F74-7235BC86538B}" presName="composite" presStyleCnt="0"/>
      <dgm:spPr/>
    </dgm:pt>
    <dgm:pt modelId="{C82EDB99-1ACB-4546-A887-77F4CE6FF480}" type="pres">
      <dgm:prSet presAssocID="{1F47FB0B-7CF0-4F2E-9F74-7235BC86538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E7EDA9A6-2065-4B80-ABA7-462C66B2D21F}" type="pres">
      <dgm:prSet presAssocID="{1F47FB0B-7CF0-4F2E-9F74-7235BC86538B}" presName="desTx" presStyleLbl="alignAccFollowNode1" presStyleIdx="2" presStyleCnt="5">
        <dgm:presLayoutVars>
          <dgm:bulletEnabled val="1"/>
        </dgm:presLayoutVars>
      </dgm:prSet>
      <dgm:spPr/>
    </dgm:pt>
    <dgm:pt modelId="{2ECB33CB-EC3B-4FF6-B0F6-FA3D99CBC665}" type="pres">
      <dgm:prSet presAssocID="{709D2203-5E3F-44BA-B37C-84AC0F99ED6A}" presName="space" presStyleCnt="0"/>
      <dgm:spPr/>
    </dgm:pt>
    <dgm:pt modelId="{368371F3-073C-43EE-A999-3A4FCBBF22A3}" type="pres">
      <dgm:prSet presAssocID="{5FDD9051-2EF6-41F3-A438-2BAD15192215}" presName="composite" presStyleCnt="0"/>
      <dgm:spPr/>
    </dgm:pt>
    <dgm:pt modelId="{4A3BE91A-661A-431A-814C-E3088B0F0882}" type="pres">
      <dgm:prSet presAssocID="{5FDD9051-2EF6-41F3-A438-2BAD1519221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BDEB32F-763F-4B56-9214-9BF7739F3CA1}" type="pres">
      <dgm:prSet presAssocID="{5FDD9051-2EF6-41F3-A438-2BAD15192215}" presName="desTx" presStyleLbl="alignAccFollowNode1" presStyleIdx="3" presStyleCnt="5">
        <dgm:presLayoutVars>
          <dgm:bulletEnabled val="1"/>
        </dgm:presLayoutVars>
      </dgm:prSet>
      <dgm:spPr/>
    </dgm:pt>
    <dgm:pt modelId="{F518C98E-5FC5-43DF-83EB-B17A57B38475}" type="pres">
      <dgm:prSet presAssocID="{2B71D9CD-1B0D-44E4-B5AE-420B4EA51EC7}" presName="space" presStyleCnt="0"/>
      <dgm:spPr/>
    </dgm:pt>
    <dgm:pt modelId="{3C568A4E-6E47-471E-8B6E-86406AA22097}" type="pres">
      <dgm:prSet presAssocID="{169ECDE9-FA68-44F6-A608-A1EEDA9776C7}" presName="composite" presStyleCnt="0"/>
      <dgm:spPr/>
    </dgm:pt>
    <dgm:pt modelId="{1AAAB6D8-020E-4960-9B18-C2DF866EE4E3}" type="pres">
      <dgm:prSet presAssocID="{169ECDE9-FA68-44F6-A608-A1EEDA9776C7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965ED4BD-72A1-4BB8-91A5-C106A5BC5A06}" type="pres">
      <dgm:prSet presAssocID="{169ECDE9-FA68-44F6-A608-A1EEDA9776C7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1AFEE303-7E20-4730-9EBE-9C332EF5C702}" srcId="{109B6292-4564-47AA-ABCF-984480C8A372}" destId="{9612CE17-ACAB-4095-A018-A81990C9A4E8}" srcOrd="1" destOrd="0" parTransId="{43DA699E-0547-4EB2-9038-79172019E629}" sibTransId="{0A251A08-61E0-455C-874F-385D6FD1E104}"/>
    <dgm:cxn modelId="{041C3A0E-F394-4210-9DD8-27906F0F0056}" srcId="{5FDD9051-2EF6-41F3-A438-2BAD15192215}" destId="{4256DE7D-D637-43BC-88A6-C8B017B125F6}" srcOrd="3" destOrd="0" parTransId="{23050D9F-B467-44DF-A576-829B2CB5CFE7}" sibTransId="{CDC3DB46-CE09-47CB-9B3E-5F7C7A813704}"/>
    <dgm:cxn modelId="{B7A0262E-B586-45CE-B6D0-19F956161576}" type="presOf" srcId="{8FE9CBC6-9C21-4ED7-BB36-D1D83266C585}" destId="{9603A828-A337-4682-BB06-0A7382CE57F3}" srcOrd="0" destOrd="1" presId="urn:microsoft.com/office/officeart/2005/8/layout/hList1"/>
    <dgm:cxn modelId="{88F1BF36-52C7-4524-949C-32DBE61B157A}" srcId="{5FDD9051-2EF6-41F3-A438-2BAD15192215}" destId="{D7CE3B7D-C3C7-40E2-8C3F-89AC75004AA0}" srcOrd="0" destOrd="0" parTransId="{2EEE8B02-BD37-4DAA-B26B-92C8A958820B}" sibTransId="{941514A2-A5EA-4D16-8061-8EA111E114CA}"/>
    <dgm:cxn modelId="{DCECF73D-E764-4417-ABF5-4A137263782F}" srcId="{169ECDE9-FA68-44F6-A608-A1EEDA9776C7}" destId="{CB695286-8A53-43B8-8CCC-8139E93B69D7}" srcOrd="1" destOrd="0" parTransId="{1D5A1150-B509-414A-BC82-B8F877945C2A}" sibTransId="{BDBFF42A-C7BC-447A-9700-662D78142691}"/>
    <dgm:cxn modelId="{42C7FA5C-24F2-49F4-80F3-BF9F4AE967E1}" srcId="{1F47FB0B-7CF0-4F2E-9F74-7235BC86538B}" destId="{0C42E47B-6C98-4F2A-A35B-2161E81E7477}" srcOrd="0" destOrd="0" parTransId="{2DD13DD2-5AD9-4D04-8828-958CBE7D46B0}" sibTransId="{B7C3EB14-589E-4DD6-AA1D-822BEF57D48C}"/>
    <dgm:cxn modelId="{80CAD364-D5F1-416A-A363-5286FCAB3042}" type="presOf" srcId="{E3EFAD78-E8C4-4EB6-9FBB-A381A79F6FFA}" destId="{965ED4BD-72A1-4BB8-91A5-C106A5BC5A06}" srcOrd="0" destOrd="2" presId="urn:microsoft.com/office/officeart/2005/8/layout/hList1"/>
    <dgm:cxn modelId="{35FFAB49-F531-445C-A21C-92E57E88CE52}" srcId="{5FDD9051-2EF6-41F3-A438-2BAD15192215}" destId="{D1A253B0-BA56-4033-B055-2A0C7B6BEA47}" srcOrd="1" destOrd="0" parTransId="{22F3E366-13C2-45A6-AF66-611A33EFC5AD}" sibTransId="{FAA98B9E-73BB-4FDB-912E-E30318F584C1}"/>
    <dgm:cxn modelId="{0732F74B-43C5-4EEC-BDCC-9F7F6FE895E8}" srcId="{109B6292-4564-47AA-ABCF-984480C8A372}" destId="{B2471AA6-7434-496B-830C-4BECE5925506}" srcOrd="0" destOrd="0" parTransId="{29CDE530-3CD1-451F-9302-A1E26E5190B6}" sibTransId="{49BE3DFB-F5FE-4250-B4BA-6313127476C0}"/>
    <dgm:cxn modelId="{7960B56E-FF62-441F-BF8F-BF8C3FB64F72}" srcId="{504CD53B-65AE-43E3-9C51-D5FBDD9B18C6}" destId="{1F47FB0B-7CF0-4F2E-9F74-7235BC86538B}" srcOrd="2" destOrd="0" parTransId="{0E70F55E-DCD6-4911-AE1D-D20B233BCD31}" sibTransId="{709D2203-5E3F-44BA-B37C-84AC0F99ED6A}"/>
    <dgm:cxn modelId="{0CDC3076-CA65-475E-BA80-7FC010D08E46}" type="presOf" srcId="{1F47FB0B-7CF0-4F2E-9F74-7235BC86538B}" destId="{C82EDB99-1ACB-4546-A887-77F4CE6FF480}" srcOrd="0" destOrd="0" presId="urn:microsoft.com/office/officeart/2005/8/layout/hList1"/>
    <dgm:cxn modelId="{DE1F317C-F3C2-47D8-A8C6-D4D222284C70}" type="presOf" srcId="{FAD08E3F-7D68-483F-B95B-0CD2965EC092}" destId="{9603A828-A337-4682-BB06-0A7382CE57F3}" srcOrd="0" destOrd="2" presId="urn:microsoft.com/office/officeart/2005/8/layout/hList1"/>
    <dgm:cxn modelId="{2B246C7D-9F62-4483-BD76-177A7FBB25FE}" type="presOf" srcId="{504CD53B-65AE-43E3-9C51-D5FBDD9B18C6}" destId="{3FDEDCA4-BE8E-4236-A9E3-8AD1E08B4437}" srcOrd="0" destOrd="0" presId="urn:microsoft.com/office/officeart/2005/8/layout/hList1"/>
    <dgm:cxn modelId="{3FE3EE7F-EA98-4EDF-A6D1-2ED9AA94BCA0}" srcId="{504CD53B-65AE-43E3-9C51-D5FBDD9B18C6}" destId="{5FDD9051-2EF6-41F3-A438-2BAD15192215}" srcOrd="3" destOrd="0" parTransId="{4BD025AC-A9E2-410D-8DD7-7A133767D5AC}" sibTransId="{2B71D9CD-1B0D-44E4-B5AE-420B4EA51EC7}"/>
    <dgm:cxn modelId="{77391C82-DBE7-4DD4-A163-D9A5AB27EF9B}" srcId="{169ECDE9-FA68-44F6-A608-A1EEDA9776C7}" destId="{E3EFAD78-E8C4-4EB6-9FBB-A381A79F6FFA}" srcOrd="2" destOrd="0" parTransId="{0F2168FA-D062-47C2-A1D2-954B811FFDB9}" sibTransId="{04604049-0957-4BD7-9D93-40C36DE4803A}"/>
    <dgm:cxn modelId="{201C6586-27D8-46FD-8D91-3BE3480B3098}" type="presOf" srcId="{9612CE17-ACAB-4095-A018-A81990C9A4E8}" destId="{21CF23A0-B5CD-45B3-928B-9781CF008C25}" srcOrd="0" destOrd="1" presId="urn:microsoft.com/office/officeart/2005/8/layout/hList1"/>
    <dgm:cxn modelId="{ACD27189-652B-44C3-B4DE-011A6AE4DCFA}" type="presOf" srcId="{109B6292-4564-47AA-ABCF-984480C8A372}" destId="{2831F723-7C16-4B81-82C9-703B41CBF621}" srcOrd="0" destOrd="0" presId="urn:microsoft.com/office/officeart/2005/8/layout/hList1"/>
    <dgm:cxn modelId="{6D83D389-3D16-445A-A04A-FF0B145CBBE1}" srcId="{504CD53B-65AE-43E3-9C51-D5FBDD9B18C6}" destId="{94FC77A1-A92F-4D54-A8D9-6A993F0D4859}" srcOrd="0" destOrd="0" parTransId="{5AA23E94-8BF8-41CA-8592-3C9CB2D5834B}" sibTransId="{74E237B8-1FC9-4EB2-A442-9FB376BDBABF}"/>
    <dgm:cxn modelId="{1124378B-9E49-4D55-A3C6-837CD7B60BB4}" srcId="{94FC77A1-A92F-4D54-A8D9-6A993F0D4859}" destId="{8FE9CBC6-9C21-4ED7-BB36-D1D83266C585}" srcOrd="1" destOrd="0" parTransId="{FFDFC487-E4E4-4053-8F05-4BDBE97DA4BC}" sibTransId="{8B983D60-8F6D-4192-A5FE-C39AA4FACF8D}"/>
    <dgm:cxn modelId="{B2FE7DA0-CAE3-49DC-8C9D-F6325A8242B1}" srcId="{5FDD9051-2EF6-41F3-A438-2BAD15192215}" destId="{20BCC4E4-16CA-4C91-AF53-92BE0FDF8085}" srcOrd="2" destOrd="0" parTransId="{B41DFBF1-ED7A-4B08-902B-82D031787318}" sibTransId="{97B22548-CD85-403D-B5DF-F8F35AA29559}"/>
    <dgm:cxn modelId="{E14E18AB-6FCF-4A8C-A5FD-D5146B30B1BE}" type="presOf" srcId="{618D348A-6FFD-4519-91E6-3DE3DD99CB58}" destId="{9603A828-A337-4682-BB06-0A7382CE57F3}" srcOrd="0" destOrd="0" presId="urn:microsoft.com/office/officeart/2005/8/layout/hList1"/>
    <dgm:cxn modelId="{5F3E67AD-0C2E-45AE-915C-76B33A2B970C}" srcId="{94FC77A1-A92F-4D54-A8D9-6A993F0D4859}" destId="{618D348A-6FFD-4519-91E6-3DE3DD99CB58}" srcOrd="0" destOrd="0" parTransId="{21D4274A-27E9-4796-A87D-D961EAC8E1AC}" sibTransId="{67C2B1D3-F016-486A-9DDB-F78FE4D86753}"/>
    <dgm:cxn modelId="{FC77C9AD-A0A6-42BF-885A-FECBD506109E}" srcId="{504CD53B-65AE-43E3-9C51-D5FBDD9B18C6}" destId="{109B6292-4564-47AA-ABCF-984480C8A372}" srcOrd="1" destOrd="0" parTransId="{C39897ED-3E60-4170-9441-83BFF956E154}" sibTransId="{578A3F8A-FAA9-4ED0-8FE9-590ACBD93F5F}"/>
    <dgm:cxn modelId="{064F23BF-D701-49CC-A2BD-12D1637B009B}" type="presOf" srcId="{CB695286-8A53-43B8-8CCC-8139E93B69D7}" destId="{965ED4BD-72A1-4BB8-91A5-C106A5BC5A06}" srcOrd="0" destOrd="1" presId="urn:microsoft.com/office/officeart/2005/8/layout/hList1"/>
    <dgm:cxn modelId="{EDCC35C6-9831-4E4E-865F-280B76CE2C12}" type="presOf" srcId="{169ECDE9-FA68-44F6-A608-A1EEDA9776C7}" destId="{1AAAB6D8-020E-4960-9B18-C2DF866EE4E3}" srcOrd="0" destOrd="0" presId="urn:microsoft.com/office/officeart/2005/8/layout/hList1"/>
    <dgm:cxn modelId="{970A85C7-5712-4F02-9223-F0D74B290469}" type="presOf" srcId="{5182C481-C7BD-4236-A8DF-7ECEE3495174}" destId="{E7EDA9A6-2065-4B80-ABA7-462C66B2D21F}" srcOrd="0" destOrd="1" presId="urn:microsoft.com/office/officeart/2005/8/layout/hList1"/>
    <dgm:cxn modelId="{DB7B65D3-3E44-477F-9298-0F4205CAF92C}" srcId="{94FC77A1-A92F-4D54-A8D9-6A993F0D4859}" destId="{FAD08E3F-7D68-483F-B95B-0CD2965EC092}" srcOrd="2" destOrd="0" parTransId="{0FE5395C-DBAD-414D-9258-B342BBF99DC3}" sibTransId="{D2E18201-265A-49AB-8010-ABFF62CCA16C}"/>
    <dgm:cxn modelId="{E086B7D8-A90A-407B-B6FD-407F97AFEA8C}" type="presOf" srcId="{D7CE3B7D-C3C7-40E2-8C3F-89AC75004AA0}" destId="{6BDEB32F-763F-4B56-9214-9BF7739F3CA1}" srcOrd="0" destOrd="0" presId="urn:microsoft.com/office/officeart/2005/8/layout/hList1"/>
    <dgm:cxn modelId="{82DE09E6-54C9-4A03-9222-B260B0F8B318}" type="presOf" srcId="{5FDD9051-2EF6-41F3-A438-2BAD15192215}" destId="{4A3BE91A-661A-431A-814C-E3088B0F0882}" srcOrd="0" destOrd="0" presId="urn:microsoft.com/office/officeart/2005/8/layout/hList1"/>
    <dgm:cxn modelId="{E1AC96EB-E18A-4F33-ADCC-E59FD057386F}" srcId="{504CD53B-65AE-43E3-9C51-D5FBDD9B18C6}" destId="{169ECDE9-FA68-44F6-A608-A1EEDA9776C7}" srcOrd="4" destOrd="0" parTransId="{5464662F-3709-4EE5-B488-6783DACC374F}" sibTransId="{5CAB6471-0A90-4001-89B0-9B31EDA9D201}"/>
    <dgm:cxn modelId="{AB3D0BED-03EA-42B9-A8ED-8B3D13025782}" type="presOf" srcId="{94FC77A1-A92F-4D54-A8D9-6A993F0D4859}" destId="{8B576C6D-1EA4-4E96-AF59-6EFCADCD55DD}" srcOrd="0" destOrd="0" presId="urn:microsoft.com/office/officeart/2005/8/layout/hList1"/>
    <dgm:cxn modelId="{5EE744EF-B5B4-44DE-865D-4017CADC5B1D}" type="presOf" srcId="{D1A253B0-BA56-4033-B055-2A0C7B6BEA47}" destId="{6BDEB32F-763F-4B56-9214-9BF7739F3CA1}" srcOrd="0" destOrd="1" presId="urn:microsoft.com/office/officeart/2005/8/layout/hList1"/>
    <dgm:cxn modelId="{334592F3-333A-4854-9D72-C7ECFA5CCE04}" type="presOf" srcId="{20BCC4E4-16CA-4C91-AF53-92BE0FDF8085}" destId="{6BDEB32F-763F-4B56-9214-9BF7739F3CA1}" srcOrd="0" destOrd="2" presId="urn:microsoft.com/office/officeart/2005/8/layout/hList1"/>
    <dgm:cxn modelId="{F2C5BAF6-7924-4846-828C-E916AA3EE013}" srcId="{1F47FB0B-7CF0-4F2E-9F74-7235BC86538B}" destId="{5182C481-C7BD-4236-A8DF-7ECEE3495174}" srcOrd="1" destOrd="0" parTransId="{6DB622F7-1E1D-4F79-AD68-BC8F20E4AC1F}" sibTransId="{62D71FB6-DD71-4929-BBD4-63437224519A}"/>
    <dgm:cxn modelId="{00DB28F8-D82E-446E-BBC7-729DD672F3D9}" type="presOf" srcId="{B2471AA6-7434-496B-830C-4BECE5925506}" destId="{21CF23A0-B5CD-45B3-928B-9781CF008C25}" srcOrd="0" destOrd="0" presId="urn:microsoft.com/office/officeart/2005/8/layout/hList1"/>
    <dgm:cxn modelId="{D48B70F8-21FD-4CAC-9127-8F491EF84D1D}" srcId="{169ECDE9-FA68-44F6-A608-A1EEDA9776C7}" destId="{B0EA48C4-3A32-4FBA-B059-AA5A738D730C}" srcOrd="0" destOrd="0" parTransId="{0C740DF9-117C-4E25-85B1-DEEAF9780997}" sibTransId="{63C8FCA6-39A6-4DB3-84A4-5459354E0982}"/>
    <dgm:cxn modelId="{43F4CFFA-2F2A-4973-A582-D8E513544791}" type="presOf" srcId="{0C42E47B-6C98-4F2A-A35B-2161E81E7477}" destId="{E7EDA9A6-2065-4B80-ABA7-462C66B2D21F}" srcOrd="0" destOrd="0" presId="urn:microsoft.com/office/officeart/2005/8/layout/hList1"/>
    <dgm:cxn modelId="{9C1BE4FA-F444-4446-AC75-24A401D7F790}" type="presOf" srcId="{B0EA48C4-3A32-4FBA-B059-AA5A738D730C}" destId="{965ED4BD-72A1-4BB8-91A5-C106A5BC5A06}" srcOrd="0" destOrd="0" presId="urn:microsoft.com/office/officeart/2005/8/layout/hList1"/>
    <dgm:cxn modelId="{F06F03FE-F3E1-4BB5-835E-5E998F66EC0E}" type="presOf" srcId="{4256DE7D-D637-43BC-88A6-C8B017B125F6}" destId="{6BDEB32F-763F-4B56-9214-9BF7739F3CA1}" srcOrd="0" destOrd="3" presId="urn:microsoft.com/office/officeart/2005/8/layout/hList1"/>
    <dgm:cxn modelId="{31E4BB15-4D83-4FF3-8C63-E22036A500F8}" type="presParOf" srcId="{3FDEDCA4-BE8E-4236-A9E3-8AD1E08B4437}" destId="{F279205E-F3C4-4BCD-93D9-6A0E17B233A2}" srcOrd="0" destOrd="0" presId="urn:microsoft.com/office/officeart/2005/8/layout/hList1"/>
    <dgm:cxn modelId="{30E838EC-A987-461B-8D8C-5731B40248B7}" type="presParOf" srcId="{F279205E-F3C4-4BCD-93D9-6A0E17B233A2}" destId="{8B576C6D-1EA4-4E96-AF59-6EFCADCD55DD}" srcOrd="0" destOrd="0" presId="urn:microsoft.com/office/officeart/2005/8/layout/hList1"/>
    <dgm:cxn modelId="{EDB50A90-8551-415F-B55A-C95FBF300A87}" type="presParOf" srcId="{F279205E-F3C4-4BCD-93D9-6A0E17B233A2}" destId="{9603A828-A337-4682-BB06-0A7382CE57F3}" srcOrd="1" destOrd="0" presId="urn:microsoft.com/office/officeart/2005/8/layout/hList1"/>
    <dgm:cxn modelId="{1A8DCBD7-D792-4563-AB6D-6F16C3C88393}" type="presParOf" srcId="{3FDEDCA4-BE8E-4236-A9E3-8AD1E08B4437}" destId="{6CF5CF0B-C9CF-4F7F-8B7E-B8BF2CDBBAAC}" srcOrd="1" destOrd="0" presId="urn:microsoft.com/office/officeart/2005/8/layout/hList1"/>
    <dgm:cxn modelId="{2E53FB00-29A5-4607-8746-61AAD39FA139}" type="presParOf" srcId="{3FDEDCA4-BE8E-4236-A9E3-8AD1E08B4437}" destId="{422E135C-D7AC-4D1A-8F33-53898582FCDB}" srcOrd="2" destOrd="0" presId="urn:microsoft.com/office/officeart/2005/8/layout/hList1"/>
    <dgm:cxn modelId="{47A6904A-E730-451F-80D4-06A879D6E59F}" type="presParOf" srcId="{422E135C-D7AC-4D1A-8F33-53898582FCDB}" destId="{2831F723-7C16-4B81-82C9-703B41CBF621}" srcOrd="0" destOrd="0" presId="urn:microsoft.com/office/officeart/2005/8/layout/hList1"/>
    <dgm:cxn modelId="{57B95957-6EF6-4246-BC65-90755DA4C088}" type="presParOf" srcId="{422E135C-D7AC-4D1A-8F33-53898582FCDB}" destId="{21CF23A0-B5CD-45B3-928B-9781CF008C25}" srcOrd="1" destOrd="0" presId="urn:microsoft.com/office/officeart/2005/8/layout/hList1"/>
    <dgm:cxn modelId="{1E546D63-33E9-42BC-86BB-3D6EE14BB856}" type="presParOf" srcId="{3FDEDCA4-BE8E-4236-A9E3-8AD1E08B4437}" destId="{2F0F0B0D-08E7-4629-A999-FC7BBCC12029}" srcOrd="3" destOrd="0" presId="urn:microsoft.com/office/officeart/2005/8/layout/hList1"/>
    <dgm:cxn modelId="{9C93CE92-9F06-41C6-AE60-301483040BAA}" type="presParOf" srcId="{3FDEDCA4-BE8E-4236-A9E3-8AD1E08B4437}" destId="{3CDF37B6-D9F8-4AFB-BE8A-851E3109A760}" srcOrd="4" destOrd="0" presId="urn:microsoft.com/office/officeart/2005/8/layout/hList1"/>
    <dgm:cxn modelId="{6F4BDB58-A94F-4B8D-AF05-43DFCC2F619E}" type="presParOf" srcId="{3CDF37B6-D9F8-4AFB-BE8A-851E3109A760}" destId="{C82EDB99-1ACB-4546-A887-77F4CE6FF480}" srcOrd="0" destOrd="0" presId="urn:microsoft.com/office/officeart/2005/8/layout/hList1"/>
    <dgm:cxn modelId="{178AB29D-5339-4888-B6CE-C159AD013FD6}" type="presParOf" srcId="{3CDF37B6-D9F8-4AFB-BE8A-851E3109A760}" destId="{E7EDA9A6-2065-4B80-ABA7-462C66B2D21F}" srcOrd="1" destOrd="0" presId="urn:microsoft.com/office/officeart/2005/8/layout/hList1"/>
    <dgm:cxn modelId="{BEC95B9D-E268-43F9-9DFD-92DBAF71461E}" type="presParOf" srcId="{3FDEDCA4-BE8E-4236-A9E3-8AD1E08B4437}" destId="{2ECB33CB-EC3B-4FF6-B0F6-FA3D99CBC665}" srcOrd="5" destOrd="0" presId="urn:microsoft.com/office/officeart/2005/8/layout/hList1"/>
    <dgm:cxn modelId="{4B975009-042A-4199-BCA5-C5199ED163DC}" type="presParOf" srcId="{3FDEDCA4-BE8E-4236-A9E3-8AD1E08B4437}" destId="{368371F3-073C-43EE-A999-3A4FCBBF22A3}" srcOrd="6" destOrd="0" presId="urn:microsoft.com/office/officeart/2005/8/layout/hList1"/>
    <dgm:cxn modelId="{99D73AA3-86B1-43C0-AB98-D9002285BDCB}" type="presParOf" srcId="{368371F3-073C-43EE-A999-3A4FCBBF22A3}" destId="{4A3BE91A-661A-431A-814C-E3088B0F0882}" srcOrd="0" destOrd="0" presId="urn:microsoft.com/office/officeart/2005/8/layout/hList1"/>
    <dgm:cxn modelId="{4BFBDBB8-B601-4574-9C32-867D50239B55}" type="presParOf" srcId="{368371F3-073C-43EE-A999-3A4FCBBF22A3}" destId="{6BDEB32F-763F-4B56-9214-9BF7739F3CA1}" srcOrd="1" destOrd="0" presId="urn:microsoft.com/office/officeart/2005/8/layout/hList1"/>
    <dgm:cxn modelId="{073C4B06-E08E-473E-930A-B6EAB5987966}" type="presParOf" srcId="{3FDEDCA4-BE8E-4236-A9E3-8AD1E08B4437}" destId="{F518C98E-5FC5-43DF-83EB-B17A57B38475}" srcOrd="7" destOrd="0" presId="urn:microsoft.com/office/officeart/2005/8/layout/hList1"/>
    <dgm:cxn modelId="{C392FCC6-CCCA-44C6-9426-7B957AD21AAD}" type="presParOf" srcId="{3FDEDCA4-BE8E-4236-A9E3-8AD1E08B4437}" destId="{3C568A4E-6E47-471E-8B6E-86406AA22097}" srcOrd="8" destOrd="0" presId="urn:microsoft.com/office/officeart/2005/8/layout/hList1"/>
    <dgm:cxn modelId="{DE1ABE0A-F77A-4699-9C3C-96A31A28ADFF}" type="presParOf" srcId="{3C568A4E-6E47-471E-8B6E-86406AA22097}" destId="{1AAAB6D8-020E-4960-9B18-C2DF866EE4E3}" srcOrd="0" destOrd="0" presId="urn:microsoft.com/office/officeart/2005/8/layout/hList1"/>
    <dgm:cxn modelId="{AABADD77-3BE4-4AB1-BBF0-CB4F49F1D2B0}" type="presParOf" srcId="{3C568A4E-6E47-471E-8B6E-86406AA22097}" destId="{965ED4BD-72A1-4BB8-91A5-C106A5BC5A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0BDA-40E0-4283-878B-FC6AE150BE1B}">
      <dsp:nvSpPr>
        <dsp:cNvPr id="0" name=""/>
        <dsp:cNvSpPr/>
      </dsp:nvSpPr>
      <dsp:spPr>
        <a:xfrm rot="16200000">
          <a:off x="-1236273" y="1333118"/>
          <a:ext cx="4870256" cy="220401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1" kern="1200" noProof="0" dirty="0">
              <a:solidFill>
                <a:srgbClr val="002060"/>
              </a:solidFill>
            </a:rPr>
            <a:t>Текстових</a:t>
          </a:r>
          <a:endParaRPr lang="uk-UA" sz="1800" b="1" i="1" kern="1200" noProof="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i="1" kern="1200" noProof="0" dirty="0">
              <a:solidFill>
                <a:srgbClr val="002060"/>
              </a:solidFill>
            </a:rPr>
            <a:t>клавіатура;</a:t>
          </a:r>
        </a:p>
      </dsp:txBody>
      <dsp:txXfrm rot="5400000">
        <a:off x="96845" y="974051"/>
        <a:ext cx="2204019" cy="2922154"/>
      </dsp:txXfrm>
    </dsp:sp>
    <dsp:sp modelId="{0BA5B877-2575-498B-9CA2-699B202BB1F2}">
      <dsp:nvSpPr>
        <dsp:cNvPr id="0" name=""/>
        <dsp:cNvSpPr/>
      </dsp:nvSpPr>
      <dsp:spPr>
        <a:xfrm rot="16200000">
          <a:off x="1042483" y="1333118"/>
          <a:ext cx="4870256" cy="2204019"/>
        </a:xfrm>
        <a:prstGeom prst="flowChartManualOperation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1" kern="1200" noProof="0" dirty="0"/>
            <a:t>Графічних</a:t>
          </a:r>
          <a:endParaRPr lang="uk-UA" sz="1800" b="1" i="1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i="1" kern="1200" noProof="0" dirty="0"/>
            <a:t>сканер, фотокамера, графічний планшет;</a:t>
          </a:r>
        </a:p>
      </dsp:txBody>
      <dsp:txXfrm rot="5400000">
        <a:off x="2375601" y="974051"/>
        <a:ext cx="2204019" cy="2922154"/>
      </dsp:txXfrm>
    </dsp:sp>
    <dsp:sp modelId="{DBED9B6A-D549-4C02-8841-4136E74A5AF8}">
      <dsp:nvSpPr>
        <dsp:cNvPr id="0" name=""/>
        <dsp:cNvSpPr/>
      </dsp:nvSpPr>
      <dsp:spPr>
        <a:xfrm rot="16200000">
          <a:off x="3411804" y="1333118"/>
          <a:ext cx="4870256" cy="2204019"/>
        </a:xfrm>
        <a:prstGeom prst="flowChartManualOperation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i="1" kern="1200" noProof="0" dirty="0"/>
            <a:t>Звукових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i="1" u="none" kern="1200" noProof="0" dirty="0"/>
            <a:t>Мікрофон</a:t>
          </a:r>
          <a:endParaRPr lang="uk-UA" sz="2000" i="1" kern="1200" noProof="0" dirty="0"/>
        </a:p>
      </dsp:txBody>
      <dsp:txXfrm rot="5400000">
        <a:off x="4744922" y="974051"/>
        <a:ext cx="2204019" cy="2922154"/>
      </dsp:txXfrm>
    </dsp:sp>
    <dsp:sp modelId="{689DCCD9-3E00-4AA5-B9B1-B3C7254CD099}">
      <dsp:nvSpPr>
        <dsp:cNvPr id="0" name=""/>
        <dsp:cNvSpPr/>
      </dsp:nvSpPr>
      <dsp:spPr>
        <a:xfrm rot="16200000">
          <a:off x="5781126" y="1333118"/>
          <a:ext cx="4870256" cy="2204019"/>
        </a:xfrm>
        <a:prstGeom prst="flowChartManualOperation">
          <a:avLst/>
        </a:prstGeom>
        <a:solidFill>
          <a:srgbClr val="99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i="1" kern="1200" noProof="0" dirty="0"/>
            <a:t>Відеоданих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b="0" i="1" u="none" kern="1200" noProof="0" dirty="0"/>
            <a:t>Відеокамера, веб-камера, ТВ-тюнер.</a:t>
          </a:r>
          <a:endParaRPr lang="uk-UA" sz="1900" b="0" i="1" kern="1200" noProof="0" dirty="0"/>
        </a:p>
      </dsp:txBody>
      <dsp:txXfrm rot="5400000">
        <a:off x="7114244" y="974051"/>
        <a:ext cx="2204019" cy="2922154"/>
      </dsp:txXfrm>
    </dsp:sp>
    <dsp:sp modelId="{E6BED04D-16CE-424D-AAB4-75881C3E403D}">
      <dsp:nvSpPr>
        <dsp:cNvPr id="0" name=""/>
        <dsp:cNvSpPr/>
      </dsp:nvSpPr>
      <dsp:spPr>
        <a:xfrm rot="16200000">
          <a:off x="8150447" y="1333118"/>
          <a:ext cx="4870256" cy="2204019"/>
        </a:xfrm>
        <a:prstGeom prst="flowChartManualOperation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noProof="0" dirty="0"/>
            <a:t>Забезпечення управління</a:t>
          </a: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550" b="0" i="1" u="none" kern="1200" noProof="0" dirty="0"/>
            <a:t>миша, </a:t>
          </a:r>
          <a:r>
            <a:rPr lang="uk-UA" sz="1550" b="0" i="1" u="none" kern="1200" noProof="0" dirty="0" err="1"/>
            <a:t>тачпад</a:t>
          </a:r>
          <a:r>
            <a:rPr lang="uk-UA" sz="1550" b="0" i="1" u="none" kern="1200" noProof="0" dirty="0"/>
            <a:t>,   мультимедійна   (електронна) дошка, сенсорний екран, джойстик, </a:t>
          </a:r>
          <a:r>
            <a:rPr lang="uk-UA" sz="1550" b="0" i="1" u="none" kern="1200" noProof="0" dirty="0" err="1"/>
            <a:t>геймпад</a:t>
          </a:r>
          <a:r>
            <a:rPr lang="uk-UA" sz="1550" b="0" i="1" u="none" kern="1200" noProof="0" dirty="0"/>
            <a:t>, </a:t>
          </a:r>
          <a:r>
            <a:rPr lang="uk-UA" sz="1550" b="0" i="1" u="none" kern="1200" noProof="0" dirty="0" err="1"/>
            <a:t>кейпад</a:t>
          </a:r>
          <a:r>
            <a:rPr lang="uk-UA" sz="1550" b="0" i="1" u="none" kern="1200" noProof="0" dirty="0"/>
            <a:t>, руль, педалі, танцювальний майданчик (</a:t>
          </a:r>
          <a:r>
            <a:rPr lang="uk-UA" sz="1550" b="0" i="1" u="none" kern="1200" noProof="0" dirty="0" err="1"/>
            <a:t>денспад</a:t>
          </a:r>
          <a:r>
            <a:rPr lang="uk-UA" sz="1550" b="0" i="1" u="none" kern="1200" noProof="0" dirty="0"/>
            <a:t>)</a:t>
          </a:r>
          <a:endParaRPr lang="uk-UA" sz="1550" b="0" i="1" kern="1200" noProof="0" dirty="0"/>
        </a:p>
      </dsp:txBody>
      <dsp:txXfrm rot="5400000">
        <a:off x="9483565" y="974051"/>
        <a:ext cx="2204019" cy="292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987A6-1DB7-45B9-A82E-8CB3A9BCD04C}">
      <dsp:nvSpPr>
        <dsp:cNvPr id="0" name=""/>
        <dsp:cNvSpPr/>
      </dsp:nvSpPr>
      <dsp:spPr>
        <a:xfrm>
          <a:off x="2078265" y="776"/>
          <a:ext cx="3646700" cy="716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i="1" kern="1200" dirty="0">
              <a:solidFill>
                <a:srgbClr val="002060"/>
              </a:solidFill>
            </a:rPr>
            <a:t>За призначенням</a:t>
          </a:r>
        </a:p>
      </dsp:txBody>
      <dsp:txXfrm>
        <a:off x="2099246" y="21757"/>
        <a:ext cx="3604738" cy="674397"/>
      </dsp:txXfrm>
    </dsp:sp>
    <dsp:sp modelId="{88B3180B-8F6C-42BE-84BA-5130AD34D36D}">
      <dsp:nvSpPr>
        <dsp:cNvPr id="0" name=""/>
        <dsp:cNvSpPr/>
      </dsp:nvSpPr>
      <dsp:spPr>
        <a:xfrm>
          <a:off x="2442935" y="717135"/>
          <a:ext cx="364670" cy="537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269"/>
              </a:lnTo>
              <a:lnTo>
                <a:pt x="364670" y="53726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D987D-9FF1-4143-9CAD-097A7040E311}">
      <dsp:nvSpPr>
        <dsp:cNvPr id="0" name=""/>
        <dsp:cNvSpPr/>
      </dsp:nvSpPr>
      <dsp:spPr>
        <a:xfrm>
          <a:off x="2807605" y="896225"/>
          <a:ext cx="2623309" cy="71635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i="1" kern="1200" dirty="0">
              <a:solidFill>
                <a:schemeClr val="bg1"/>
              </a:solidFill>
            </a:rPr>
            <a:t>стандартні (для настільних ПК);</a:t>
          </a:r>
        </a:p>
      </dsp:txBody>
      <dsp:txXfrm>
        <a:off x="2828586" y="917206"/>
        <a:ext cx="2581347" cy="674397"/>
      </dsp:txXfrm>
    </dsp:sp>
    <dsp:sp modelId="{6A73D167-A847-4F4A-AC05-98F1332EE128}">
      <dsp:nvSpPr>
        <dsp:cNvPr id="0" name=""/>
        <dsp:cNvSpPr/>
      </dsp:nvSpPr>
      <dsp:spPr>
        <a:xfrm>
          <a:off x="2442935" y="717135"/>
          <a:ext cx="364670" cy="1432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2719"/>
              </a:lnTo>
              <a:lnTo>
                <a:pt x="364670" y="143271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98EBEB-A043-4C02-9D9B-FC6C761844D4}">
      <dsp:nvSpPr>
        <dsp:cNvPr id="0" name=""/>
        <dsp:cNvSpPr/>
      </dsp:nvSpPr>
      <dsp:spPr>
        <a:xfrm>
          <a:off x="2807605" y="1791675"/>
          <a:ext cx="2623309" cy="71635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i="1" kern="1200" dirty="0">
              <a:solidFill>
                <a:schemeClr val="bg1"/>
              </a:solidFill>
            </a:rPr>
            <a:t>компактні;</a:t>
          </a:r>
        </a:p>
      </dsp:txBody>
      <dsp:txXfrm>
        <a:off x="2828586" y="1812656"/>
        <a:ext cx="2581347" cy="674397"/>
      </dsp:txXfrm>
    </dsp:sp>
    <dsp:sp modelId="{FA7132C0-F26E-497A-B48A-5E720810B69A}">
      <dsp:nvSpPr>
        <dsp:cNvPr id="0" name=""/>
        <dsp:cNvSpPr/>
      </dsp:nvSpPr>
      <dsp:spPr>
        <a:xfrm>
          <a:off x="2442935" y="717135"/>
          <a:ext cx="364670" cy="2328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8169"/>
              </a:lnTo>
              <a:lnTo>
                <a:pt x="364670" y="232816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B4A9C-6B10-40A5-9BCE-FC115EE6C3C3}">
      <dsp:nvSpPr>
        <dsp:cNvPr id="0" name=""/>
        <dsp:cNvSpPr/>
      </dsp:nvSpPr>
      <dsp:spPr>
        <a:xfrm>
          <a:off x="2807605" y="2687125"/>
          <a:ext cx="2623309" cy="71635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1" kern="1200" dirty="0" err="1">
              <a:solidFill>
                <a:schemeClr val="bg1"/>
              </a:solidFill>
            </a:rPr>
            <a:t>мультимедійні</a:t>
          </a:r>
          <a:r>
            <a:rPr lang="ru-RU" sz="2000" b="0" i="1" kern="1200" dirty="0">
              <a:solidFill>
                <a:schemeClr val="bg1"/>
              </a:solidFill>
            </a:rPr>
            <a:t>;</a:t>
          </a:r>
          <a:endParaRPr lang="uk-UA" sz="2000" b="0" i="1" kern="1200" dirty="0">
            <a:solidFill>
              <a:schemeClr val="bg1"/>
            </a:solidFill>
          </a:endParaRPr>
        </a:p>
      </dsp:txBody>
      <dsp:txXfrm>
        <a:off x="2828586" y="2708106"/>
        <a:ext cx="2581347" cy="674397"/>
      </dsp:txXfrm>
    </dsp:sp>
    <dsp:sp modelId="{5BCCF7F1-BD15-4854-81E6-A91B2038EB9C}">
      <dsp:nvSpPr>
        <dsp:cNvPr id="0" name=""/>
        <dsp:cNvSpPr/>
      </dsp:nvSpPr>
      <dsp:spPr>
        <a:xfrm>
          <a:off x="2442935" y="717135"/>
          <a:ext cx="364670" cy="3223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3618"/>
              </a:lnTo>
              <a:lnTo>
                <a:pt x="364670" y="3223618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7DAA3-752F-4DC4-91D3-229E29D818E5}">
      <dsp:nvSpPr>
        <dsp:cNvPr id="0" name=""/>
        <dsp:cNvSpPr/>
      </dsp:nvSpPr>
      <dsp:spPr>
        <a:xfrm>
          <a:off x="2807605" y="3582575"/>
          <a:ext cx="2623309" cy="71635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1" kern="1200" dirty="0" err="1">
              <a:solidFill>
                <a:schemeClr val="bg1"/>
              </a:solidFill>
            </a:rPr>
            <a:t>ігрові</a:t>
          </a:r>
          <a:r>
            <a:rPr lang="ru-RU" sz="2000" b="0" i="1" kern="1200" dirty="0">
              <a:solidFill>
                <a:schemeClr val="bg1"/>
              </a:solidFill>
            </a:rPr>
            <a:t> </a:t>
          </a:r>
          <a:r>
            <a:rPr lang="ru-RU" sz="2000" b="0" i="1" kern="1200" dirty="0" err="1">
              <a:solidFill>
                <a:schemeClr val="bg1"/>
              </a:solidFill>
            </a:rPr>
            <a:t>тощо</a:t>
          </a:r>
          <a:r>
            <a:rPr lang="ru-RU" sz="2000" b="0" i="1" kern="1200" dirty="0">
              <a:solidFill>
                <a:schemeClr val="bg1"/>
              </a:solidFill>
            </a:rPr>
            <a:t>.</a:t>
          </a:r>
          <a:endParaRPr lang="uk-UA" sz="2000" b="0" i="1" kern="1200" dirty="0">
            <a:solidFill>
              <a:schemeClr val="bg1"/>
            </a:solidFill>
          </a:endParaRPr>
        </a:p>
      </dsp:txBody>
      <dsp:txXfrm>
        <a:off x="2828586" y="3603556"/>
        <a:ext cx="2581347" cy="674397"/>
      </dsp:txXfrm>
    </dsp:sp>
    <dsp:sp modelId="{843C6A3E-4B2D-4728-8A05-8305656F61CE}">
      <dsp:nvSpPr>
        <dsp:cNvPr id="0" name=""/>
        <dsp:cNvSpPr/>
      </dsp:nvSpPr>
      <dsp:spPr>
        <a:xfrm>
          <a:off x="6083146" y="776"/>
          <a:ext cx="3888730" cy="716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i="1" kern="1200" dirty="0"/>
            <a:t>За типом підключення </a:t>
          </a:r>
        </a:p>
      </dsp:txBody>
      <dsp:txXfrm>
        <a:off x="6104127" y="21757"/>
        <a:ext cx="3846768" cy="674397"/>
      </dsp:txXfrm>
    </dsp:sp>
    <dsp:sp modelId="{35C21B36-FDC2-4538-B817-F6493625CC9E}">
      <dsp:nvSpPr>
        <dsp:cNvPr id="0" name=""/>
        <dsp:cNvSpPr/>
      </dsp:nvSpPr>
      <dsp:spPr>
        <a:xfrm>
          <a:off x="6472019" y="717135"/>
          <a:ext cx="388873" cy="537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269"/>
              </a:lnTo>
              <a:lnTo>
                <a:pt x="388873" y="53726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09BA1-5A78-4E84-BB9E-425E80D4357B}">
      <dsp:nvSpPr>
        <dsp:cNvPr id="0" name=""/>
        <dsp:cNvSpPr/>
      </dsp:nvSpPr>
      <dsp:spPr>
        <a:xfrm>
          <a:off x="6860892" y="896225"/>
          <a:ext cx="2623309" cy="716359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i="1" kern="1200" dirty="0">
              <a:solidFill>
                <a:schemeClr val="bg1"/>
              </a:solidFill>
            </a:rPr>
            <a:t>Дротові;</a:t>
          </a:r>
        </a:p>
      </dsp:txBody>
      <dsp:txXfrm>
        <a:off x="6881873" y="917206"/>
        <a:ext cx="2581347" cy="674397"/>
      </dsp:txXfrm>
    </dsp:sp>
    <dsp:sp modelId="{FEC962E7-EE77-4E8C-90CA-24BAD6746FC8}">
      <dsp:nvSpPr>
        <dsp:cNvPr id="0" name=""/>
        <dsp:cNvSpPr/>
      </dsp:nvSpPr>
      <dsp:spPr>
        <a:xfrm>
          <a:off x="6472019" y="717135"/>
          <a:ext cx="388873" cy="1650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431"/>
              </a:lnTo>
              <a:lnTo>
                <a:pt x="388873" y="1650431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882D4-AED6-4E8F-AB2D-97445721BA43}">
      <dsp:nvSpPr>
        <dsp:cNvPr id="0" name=""/>
        <dsp:cNvSpPr/>
      </dsp:nvSpPr>
      <dsp:spPr>
        <a:xfrm>
          <a:off x="6860892" y="1791675"/>
          <a:ext cx="2623309" cy="1151784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i="1" kern="1200" dirty="0">
              <a:solidFill>
                <a:schemeClr val="bg1"/>
              </a:solidFill>
            </a:rPr>
            <a:t>бездротові (радіо, </a:t>
          </a:r>
          <a:r>
            <a:rPr lang="en-US" sz="2000" i="1" kern="1200" dirty="0">
              <a:solidFill>
                <a:schemeClr val="bg1"/>
              </a:solidFill>
            </a:rPr>
            <a:t>Bluetooth, Wi-Fi </a:t>
          </a:r>
          <a:r>
            <a:rPr lang="uk-UA" sz="2000" i="1" kern="1200" dirty="0">
              <a:solidFill>
                <a:schemeClr val="bg1"/>
              </a:solidFill>
            </a:rPr>
            <a:t>тощо).</a:t>
          </a:r>
        </a:p>
      </dsp:txBody>
      <dsp:txXfrm>
        <a:off x="6894627" y="1825410"/>
        <a:ext cx="2555839" cy="1084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76C6D-1EA4-4E96-AF59-6EFCADCD55DD}">
      <dsp:nvSpPr>
        <dsp:cNvPr id="0" name=""/>
        <dsp:cNvSpPr/>
      </dsp:nvSpPr>
      <dsp:spPr>
        <a:xfrm>
          <a:off x="5566" y="459457"/>
          <a:ext cx="2133779" cy="8535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i="1" kern="1200" dirty="0">
              <a:solidFill>
                <a:srgbClr val="002060"/>
              </a:solidFill>
            </a:rPr>
            <a:t>За призначенням</a:t>
          </a:r>
        </a:p>
      </dsp:txBody>
      <dsp:txXfrm>
        <a:off x="5566" y="459457"/>
        <a:ext cx="2133779" cy="853511"/>
      </dsp:txXfrm>
    </dsp:sp>
    <dsp:sp modelId="{9603A828-A337-4682-BB06-0A7382CE57F3}">
      <dsp:nvSpPr>
        <dsp:cNvPr id="0" name=""/>
        <dsp:cNvSpPr/>
      </dsp:nvSpPr>
      <dsp:spPr>
        <a:xfrm>
          <a:off x="5566" y="1312969"/>
          <a:ext cx="2133779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i="1" kern="1200" dirty="0"/>
            <a:t>для настільних ПК</a:t>
          </a:r>
          <a:r>
            <a:rPr lang="uk-UA" sz="1600" i="1" kern="1200" dirty="0"/>
            <a:t>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i="1" kern="1200" dirty="0"/>
            <a:t>для ноутбуків </a:t>
          </a:r>
          <a:r>
            <a:rPr lang="uk-UA" sz="1600" i="1" kern="1200" dirty="0"/>
            <a:t>(компактні);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i="1" kern="1200" dirty="0" err="1"/>
            <a:t>ігрові</a:t>
          </a:r>
          <a:r>
            <a:rPr lang="ru-RU" sz="1600" b="0" i="1" kern="1200" dirty="0"/>
            <a:t> </a:t>
          </a:r>
          <a:r>
            <a:rPr lang="ru-RU" sz="1600" b="0" i="1" kern="1200" dirty="0" err="1"/>
            <a:t>тощо</a:t>
          </a:r>
          <a:r>
            <a:rPr lang="ru-RU" sz="1600" b="0" i="1" kern="1200" dirty="0"/>
            <a:t>.</a:t>
          </a:r>
          <a:endParaRPr lang="uk-UA" sz="1600" b="0" i="1" kern="1200" dirty="0"/>
        </a:p>
      </dsp:txBody>
      <dsp:txXfrm>
        <a:off x="5566" y="1312969"/>
        <a:ext cx="2133779" cy="2854800"/>
      </dsp:txXfrm>
    </dsp:sp>
    <dsp:sp modelId="{2831F723-7C16-4B81-82C9-703B41CBF621}">
      <dsp:nvSpPr>
        <dsp:cNvPr id="0" name=""/>
        <dsp:cNvSpPr/>
      </dsp:nvSpPr>
      <dsp:spPr>
        <a:xfrm>
          <a:off x="2438075" y="459457"/>
          <a:ext cx="2133779" cy="853511"/>
        </a:xfrm>
        <a:prstGeom prst="rect">
          <a:avLst/>
        </a:prstGeom>
        <a:solidFill>
          <a:srgbClr val="008000"/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i="1" kern="1200" dirty="0"/>
            <a:t>За типом підключення </a:t>
          </a:r>
        </a:p>
      </dsp:txBody>
      <dsp:txXfrm>
        <a:off x="2438075" y="459457"/>
        <a:ext cx="2133779" cy="853511"/>
      </dsp:txXfrm>
    </dsp:sp>
    <dsp:sp modelId="{21CF23A0-B5CD-45B3-928B-9781CF008C25}">
      <dsp:nvSpPr>
        <dsp:cNvPr id="0" name=""/>
        <dsp:cNvSpPr/>
      </dsp:nvSpPr>
      <dsp:spPr>
        <a:xfrm>
          <a:off x="2438075" y="1312969"/>
          <a:ext cx="2133779" cy="2854800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i="1" kern="1200" dirty="0"/>
            <a:t>Дротові</a:t>
          </a:r>
          <a:r>
            <a:rPr lang="uk-UA" sz="1600" i="1" kern="1200" dirty="0"/>
            <a:t>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i="1" kern="1200" dirty="0"/>
            <a:t>бездротові</a:t>
          </a:r>
          <a:r>
            <a:rPr lang="uk-UA" sz="1600" i="1" kern="1200" dirty="0"/>
            <a:t> (радіо, </a:t>
          </a:r>
          <a:r>
            <a:rPr lang="en-US" sz="1600" i="1" kern="1200" dirty="0"/>
            <a:t>Bluetooth, Wi-Fi </a:t>
          </a:r>
          <a:r>
            <a:rPr lang="uk-UA" sz="1600" i="1" kern="1200" dirty="0"/>
            <a:t>тощо).</a:t>
          </a:r>
        </a:p>
      </dsp:txBody>
      <dsp:txXfrm>
        <a:off x="2438075" y="1312969"/>
        <a:ext cx="2133779" cy="2854800"/>
      </dsp:txXfrm>
    </dsp:sp>
    <dsp:sp modelId="{C82EDB99-1ACB-4546-A887-77F4CE6FF480}">
      <dsp:nvSpPr>
        <dsp:cNvPr id="0" name=""/>
        <dsp:cNvSpPr/>
      </dsp:nvSpPr>
      <dsp:spPr>
        <a:xfrm>
          <a:off x="4870584" y="459457"/>
          <a:ext cx="2133779" cy="853511"/>
        </a:xfrm>
        <a:prstGeom prst="rect">
          <a:avLst/>
        </a:prstGeom>
        <a:solidFill>
          <a:srgbClr val="7030A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i="1" kern="1200" dirty="0"/>
            <a:t>За типом датчиків руху</a:t>
          </a:r>
          <a:endParaRPr lang="uk-UA" sz="1700" i="1" kern="1200" dirty="0"/>
        </a:p>
      </dsp:txBody>
      <dsp:txXfrm>
        <a:off x="4870584" y="459457"/>
        <a:ext cx="2133779" cy="853511"/>
      </dsp:txXfrm>
    </dsp:sp>
    <dsp:sp modelId="{E7EDA9A6-2065-4B80-ABA7-462C66B2D21F}">
      <dsp:nvSpPr>
        <dsp:cNvPr id="0" name=""/>
        <dsp:cNvSpPr/>
      </dsp:nvSpPr>
      <dsp:spPr>
        <a:xfrm>
          <a:off x="4870584" y="1312969"/>
          <a:ext cx="2133779" cy="2854800"/>
        </a:xfrm>
        <a:prstGeom prst="rect">
          <a:avLst/>
        </a:prstGeom>
        <a:solidFill>
          <a:srgbClr val="CC66FF">
            <a:alpha val="89804"/>
          </a:srgbClr>
        </a:solidFill>
        <a:ln w="635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i="1" kern="1200" dirty="0"/>
            <a:t>оптичні,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i="1" kern="1200" dirty="0"/>
            <a:t>лазерні;</a:t>
          </a:r>
        </a:p>
      </dsp:txBody>
      <dsp:txXfrm>
        <a:off x="4870584" y="1312969"/>
        <a:ext cx="2133779" cy="2854800"/>
      </dsp:txXfrm>
    </dsp:sp>
    <dsp:sp modelId="{4A3BE91A-661A-431A-814C-E3088B0F0882}">
      <dsp:nvSpPr>
        <dsp:cNvPr id="0" name=""/>
        <dsp:cNvSpPr/>
      </dsp:nvSpPr>
      <dsp:spPr>
        <a:xfrm>
          <a:off x="7303093" y="459457"/>
          <a:ext cx="2133779" cy="853511"/>
        </a:xfrm>
        <a:prstGeom prst="rect">
          <a:avLst/>
        </a:prstGeom>
        <a:solidFill>
          <a:srgbClr val="99660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i="1" kern="1200" dirty="0"/>
            <a:t>За кількістю кнопок</a:t>
          </a:r>
          <a:endParaRPr lang="uk-UA" sz="1700" i="1" kern="1200" dirty="0"/>
        </a:p>
      </dsp:txBody>
      <dsp:txXfrm>
        <a:off x="7303093" y="459457"/>
        <a:ext cx="2133779" cy="853511"/>
      </dsp:txXfrm>
    </dsp:sp>
    <dsp:sp modelId="{6BDEB32F-763F-4B56-9214-9BF7739F3CA1}">
      <dsp:nvSpPr>
        <dsp:cNvPr id="0" name=""/>
        <dsp:cNvSpPr/>
      </dsp:nvSpPr>
      <dsp:spPr>
        <a:xfrm>
          <a:off x="7303093" y="1312969"/>
          <a:ext cx="2133779" cy="2854800"/>
        </a:xfrm>
        <a:prstGeom prst="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/>
            <a:t>2;</a:t>
          </a:r>
          <a:endParaRPr lang="uk-UA" sz="1600" i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/>
            <a:t>3-5;</a:t>
          </a:r>
          <a:endParaRPr lang="uk-UA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/>
            <a:t>6-9;</a:t>
          </a:r>
          <a:endParaRPr lang="uk-UA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/>
            <a:t>10 і </a:t>
          </a:r>
          <a:r>
            <a:rPr lang="ru-RU" sz="1600" i="1" kern="1200" dirty="0" err="1"/>
            <a:t>більше</a:t>
          </a:r>
          <a:r>
            <a:rPr lang="ru-RU" sz="1600" i="1" kern="1200" dirty="0"/>
            <a:t> </a:t>
          </a:r>
          <a:r>
            <a:rPr lang="ru-RU" sz="1600" i="1" kern="1200" dirty="0" err="1"/>
            <a:t>тощо</a:t>
          </a:r>
          <a:r>
            <a:rPr lang="ru-RU" sz="1600" i="1" kern="1200" dirty="0"/>
            <a:t>.</a:t>
          </a:r>
          <a:endParaRPr lang="uk-UA" sz="1600" i="1" kern="1200" dirty="0"/>
        </a:p>
      </dsp:txBody>
      <dsp:txXfrm>
        <a:off x="7303093" y="1312969"/>
        <a:ext cx="2133779" cy="2854800"/>
      </dsp:txXfrm>
    </dsp:sp>
    <dsp:sp modelId="{1AAAB6D8-020E-4960-9B18-C2DF866EE4E3}">
      <dsp:nvSpPr>
        <dsp:cNvPr id="0" name=""/>
        <dsp:cNvSpPr/>
      </dsp:nvSpPr>
      <dsp:spPr>
        <a:xfrm>
          <a:off x="9735601" y="459457"/>
          <a:ext cx="2133779" cy="853511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i="1" kern="1200" dirty="0"/>
            <a:t>За типом корпусу</a:t>
          </a:r>
          <a:endParaRPr lang="uk-UA" sz="1700" i="1" kern="1200" dirty="0"/>
        </a:p>
      </dsp:txBody>
      <dsp:txXfrm>
        <a:off x="9735601" y="459457"/>
        <a:ext cx="2133779" cy="853511"/>
      </dsp:txXfrm>
    </dsp:sp>
    <dsp:sp modelId="{965ED4BD-72A1-4BB8-91A5-C106A5BC5A06}">
      <dsp:nvSpPr>
        <dsp:cNvPr id="0" name=""/>
        <dsp:cNvSpPr/>
      </dsp:nvSpPr>
      <dsp:spPr>
        <a:xfrm>
          <a:off x="9735601" y="1312969"/>
          <a:ext cx="2133779" cy="285480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 err="1"/>
            <a:t>симетрична</a:t>
          </a:r>
          <a:r>
            <a:rPr lang="ru-RU" sz="1600" i="1" kern="1200" dirty="0"/>
            <a:t> стандартна;</a:t>
          </a:r>
          <a:endParaRPr lang="uk-UA" sz="1600" i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 err="1"/>
            <a:t>симетрична</a:t>
          </a:r>
          <a:r>
            <a:rPr lang="ru-RU" sz="1600" i="1" kern="1200" dirty="0"/>
            <a:t> для </a:t>
          </a:r>
          <a:r>
            <a:rPr lang="ru-RU" sz="1600" i="1" kern="1200" dirty="0" err="1"/>
            <a:t>шульги</a:t>
          </a:r>
          <a:r>
            <a:rPr lang="ru-RU" sz="1600" i="1" kern="1200" dirty="0"/>
            <a:t>;</a:t>
          </a:r>
          <a:endParaRPr lang="uk-UA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 err="1"/>
            <a:t>ергономічна</a:t>
          </a:r>
          <a:r>
            <a:rPr lang="ru-RU" sz="1600" i="1" kern="1200" dirty="0"/>
            <a:t> </a:t>
          </a:r>
          <a:r>
            <a:rPr lang="ru-RU" sz="1600" i="1" kern="1200" dirty="0" err="1"/>
            <a:t>тощо</a:t>
          </a:r>
          <a:r>
            <a:rPr lang="ru-RU" sz="1600" i="1" kern="1200" dirty="0"/>
            <a:t>.</a:t>
          </a:r>
          <a:endParaRPr lang="uk-UA" sz="1600" i="1" kern="1200" dirty="0"/>
        </a:p>
      </dsp:txBody>
      <dsp:txXfrm>
        <a:off x="9735601" y="1312969"/>
        <a:ext cx="2133779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3"/>
          <a:stretch/>
        </p:blipFill>
        <p:spPr>
          <a:xfrm>
            <a:off x="0" y="0"/>
            <a:ext cx="4620901" cy="4720874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864996" y="2579231"/>
            <a:ext cx="1410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0" b="1" i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lang="uk-UA" sz="150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777240" y="566632"/>
            <a:ext cx="75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400" b="1" i="1" dirty="0">
                <a:solidFill>
                  <a:srgbClr val="19426B"/>
                </a:solidFill>
                <a:latin typeface="Arial" panose="020B0604020202020204" pitchFamily="34" charset="0"/>
              </a:rPr>
              <a:t>4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         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05.10.2021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3.jpeg"/><Relationship Id="rId3" Type="http://schemas.openxmlformats.org/officeDocument/2006/relationships/diagramData" Target="../diagrams/data3.xml"/><Relationship Id="rId21" Type="http://schemas.openxmlformats.org/officeDocument/2006/relationships/image" Target="../media/image65.png"/><Relationship Id="rId7" Type="http://schemas.microsoft.com/office/2007/relationships/diagramDrawing" Target="../diagrams/drawing3.xml"/><Relationship Id="rId12" Type="http://schemas.microsoft.com/office/2007/relationships/hdphoto" Target="../media/hdphoto16.wdp"/><Relationship Id="rId17" Type="http://schemas.openxmlformats.org/officeDocument/2006/relationships/image" Target="../media/image62.jpeg"/><Relationship Id="rId2" Type="http://schemas.openxmlformats.org/officeDocument/2006/relationships/image" Target="../media/image18.png"/><Relationship Id="rId16" Type="http://schemas.microsoft.com/office/2007/relationships/hdphoto" Target="../media/hdphoto18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1.png"/><Relationship Id="rId10" Type="http://schemas.microsoft.com/office/2007/relationships/hdphoto" Target="../media/hdphoto15.wdp"/><Relationship Id="rId19" Type="http://schemas.openxmlformats.org/officeDocument/2006/relationships/image" Target="../media/image6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8.png"/><Relationship Id="rId14" Type="http://schemas.microsoft.com/office/2007/relationships/hdphoto" Target="../media/hdphoto17.wdp"/><Relationship Id="rId22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microsoft.com/office/2007/relationships/hdphoto" Target="../media/hdphoto3.wdp"/><Relationship Id="rId9" Type="http://schemas.openxmlformats.org/officeDocument/2006/relationships/image" Target="../media/image26.png"/><Relationship Id="rId1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33.jpg"/><Relationship Id="rId10" Type="http://schemas.openxmlformats.org/officeDocument/2006/relationships/image" Target="../media/image14.png"/><Relationship Id="rId4" Type="http://schemas.openxmlformats.org/officeDocument/2006/relationships/image" Target="../media/image32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18" Type="http://schemas.openxmlformats.org/officeDocument/2006/relationships/image" Target="../media/image41.png"/><Relationship Id="rId3" Type="http://schemas.openxmlformats.org/officeDocument/2006/relationships/diagramData" Target="../diagrams/data1.xml"/><Relationship Id="rId21" Type="http://schemas.openxmlformats.org/officeDocument/2006/relationships/image" Target="../media/image43.png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17" Type="http://schemas.microsoft.com/office/2007/relationships/hdphoto" Target="../media/hdphoto8.wdp"/><Relationship Id="rId2" Type="http://schemas.openxmlformats.org/officeDocument/2006/relationships/image" Target="../media/image18.png"/><Relationship Id="rId16" Type="http://schemas.openxmlformats.org/officeDocument/2006/relationships/image" Target="../media/image40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9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diagramLayout" Target="../diagrams/layout1.xml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2.wdp"/><Relationship Id="rId18" Type="http://schemas.openxmlformats.org/officeDocument/2006/relationships/image" Target="../media/image53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0.png"/><Relationship Id="rId17" Type="http://schemas.microsoft.com/office/2007/relationships/hdphoto" Target="../media/hdphoto14.wdp"/><Relationship Id="rId2" Type="http://schemas.openxmlformats.org/officeDocument/2006/relationships/image" Target="../media/image1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9.jpeg"/><Relationship Id="rId5" Type="http://schemas.openxmlformats.org/officeDocument/2006/relationships/diagramQuickStyle" Target="../diagrams/quickStyle2.xml"/><Relationship Id="rId15" Type="http://schemas.microsoft.com/office/2007/relationships/hdphoto" Target="../media/hdphoto13.wdp"/><Relationship Id="rId10" Type="http://schemas.openxmlformats.org/officeDocument/2006/relationships/image" Target="../media/image48.jpeg"/><Relationship Id="rId19" Type="http://schemas.openxmlformats.org/officeDocument/2006/relationships/image" Target="../media/image54.jpeg"/><Relationship Id="rId4" Type="http://schemas.openxmlformats.org/officeDocument/2006/relationships/diagramLayout" Target="../diagrams/layout2.xml"/><Relationship Id="rId9" Type="http://schemas.microsoft.com/office/2007/relationships/hdphoto" Target="../media/hdphoto11.wdp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  <a:latin typeface="Verdana"/>
              </a:rPr>
              <a:t>За новою програмою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4847771" y="668802"/>
            <a:ext cx="7137066" cy="1801607"/>
          </a:xfrm>
        </p:spPr>
        <p:txBody>
          <a:bodyPr>
            <a:noAutofit/>
          </a:bodyPr>
          <a:lstStyle/>
          <a:p>
            <a:r>
              <a:rPr lang="uk-UA" sz="5400" dirty="0"/>
              <a:t>Пристрої введення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0238" y="5105914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monito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234" y="3463605"/>
            <a:ext cx="1867562" cy="18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rdware, print, printe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35" y="4126469"/>
            <a:ext cx="2338287" cy="23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ardware, mous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14" y="5207000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hop.pwn-zone.com/uploads/shop/akustichna_sistema_edifier_s550_50ae644f9166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60" y="3637537"/>
            <a:ext cx="1944467" cy="15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33EA30FA-C653-4062-B39B-CE6A15051B48}"/>
              </a:ext>
            </a:extLst>
          </p:cNvPr>
          <p:cNvSpPr/>
          <p:nvPr/>
        </p:nvSpPr>
        <p:spPr>
          <a:xfrm>
            <a:off x="1899138" y="2926080"/>
            <a:ext cx="1420837" cy="170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/>
              <a:t>8</a:t>
            </a:r>
            <a:endParaRPr lang="ru-UA" sz="6000" dirty="0"/>
          </a:p>
        </p:txBody>
      </p:sp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315" y="203658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Маніпулятори </a:t>
            </a:r>
            <a:r>
              <a:rPr lang="uk-UA" sz="2800" b="1" i="1" kern="0" dirty="0">
                <a:solidFill>
                  <a:srgbClr val="FFFF00"/>
                </a:solidFill>
              </a:rPr>
              <a:t>миша</a:t>
            </a:r>
            <a:r>
              <a:rPr lang="uk-UA" sz="2800" b="1" i="1" kern="0" dirty="0">
                <a:solidFill>
                  <a:srgbClr val="FFFFFF"/>
                </a:solidFill>
              </a:rPr>
              <a:t> поділяються  залежно від значень таких властивостей: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247202" y="1933230"/>
          <a:ext cx="11874948" cy="462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://domcomputer.ru/wp-content/uploads/2012/04/a4tech_x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8" y="4847772"/>
            <a:ext cx="1137989" cy="9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.mailfotomag.net/tgx/a/25/7a2f49408d47bfcd84ab4ea72647c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000" y1="30294" x2="10500" y2="2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61" y="4847772"/>
            <a:ext cx="879038" cy="7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gecid.com/data/news/201211251300-23975/img/01_Genius_GILA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500" y1="72145" x2="44667" y2="72145"/>
                        <a14:foregroundMark x1="34500" y1="29248" x2="29333" y2="53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3" y="5565115"/>
            <a:ext cx="1422316" cy="8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skytech.dp.ua/products/images/10/mishi/Vmt5976531_0.jpg?r=9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1400" r="7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3" r="30184"/>
          <a:stretch/>
        </p:blipFill>
        <p:spPr bwMode="auto">
          <a:xfrm>
            <a:off x="2860891" y="4566281"/>
            <a:ext cx="608023" cy="150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u-news.com.ua/uploads/posts/2012-01/1326902876_genius-dx-eco-450x27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000" y1="7971" x2="24222" y2="16304"/>
                        <a14:foregroundMark x1="18667" y1="11232" x2="19111" y2="10507"/>
                        <a14:foregroundMark x1="22222" y1="5797" x2="22222" y2="5797"/>
                        <a14:foregroundMark x1="27333" y1="19928" x2="29333" y2="17029"/>
                        <a14:foregroundMark x1="26667" y1="22101" x2="27111" y2="20652"/>
                        <a14:foregroundMark x1="29333" y1="17391" x2="30889" y2="16667"/>
                        <a14:foregroundMark x1="29111" y1="21377" x2="30222" y2="20290"/>
                        <a14:foregroundMark x1="28889" y1="23551" x2="28889" y2="22826"/>
                        <a14:foregroundMark x1="65111" y1="16304" x2="65111" y2="16304"/>
                        <a14:foregroundMark x1="64889" y1="35870" x2="64889" y2="35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88" y="4611954"/>
            <a:ext cx="1849395" cy="11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upload.wikimedia.org/wikipedia/commons/thumb/c/c9/Raton_optico.jpg/1280px-Raton_optico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93" y="4006781"/>
            <a:ext cx="2072822" cy="111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img2.elmir.ua/img/13228/3000/2000/mysh_genius_traveler_100v_optical_ruby_usb_3101145110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35" y="5125781"/>
            <a:ext cx="1613680" cy="16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easycom.com.ua/data/news/2014815115-13752/img/02_mad_catz_mmo_te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2622" y1="12418" x2="16808" y2="19935"/>
                        <a14:foregroundMark x1="28753" y1="9314" x2="38584" y2="7925"/>
                        <a14:foregroundMark x1="36469" y1="7108" x2="37209" y2="2124"/>
                        <a14:foregroundMark x1="63742" y1="8742" x2="83827" y2="16258"/>
                        <a14:foregroundMark x1="70825" y1="10376" x2="77696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544" y="4641802"/>
            <a:ext cx="1612570" cy="208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images.ua.prom.st/364594832_w640_h640_cid2348821_pid251439549-04e87c6a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72" y="4721841"/>
            <a:ext cx="1166056" cy="2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576C6D-1EA4-4E96-AF59-6EFCADCD5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>
                                            <p:graphicEl>
                                              <a:dgm id="{8B576C6D-1EA4-4E96-AF59-6EFCADCD55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603A828-A337-4682-BB06-0A7382CE5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>
                                            <p:graphicEl>
                                              <a:dgm id="{9603A828-A337-4682-BB06-0A7382CE5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831F723-7C16-4B81-82C9-703B41CBF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0">
                                            <p:graphicEl>
                                              <a:dgm id="{2831F723-7C16-4B81-82C9-703B41CBF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1CF23A0-B5CD-45B3-928B-9781CF008C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0">
                                            <p:graphicEl>
                                              <a:dgm id="{21CF23A0-B5CD-45B3-928B-9781CF008C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2EDB99-1ACB-4546-A887-77F4CE6FF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0">
                                            <p:graphicEl>
                                              <a:dgm id="{C82EDB99-1ACB-4546-A887-77F4CE6FF4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7EDA9A6-2065-4B80-ABA7-462C66B2D2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10">
                                            <p:graphicEl>
                                              <a:dgm id="{E7EDA9A6-2065-4B80-ABA7-462C66B2D2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7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3BE91A-661A-431A-814C-E3088B0F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10">
                                            <p:graphicEl>
                                              <a:dgm id="{4A3BE91A-661A-431A-814C-E3088B0F08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BDEB32F-763F-4B56-9214-9BF7739F3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10">
                                            <p:graphicEl>
                                              <a:dgm id="{6BDEB32F-763F-4B56-9214-9BF7739F3C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AAAB6D8-020E-4960-9B18-C2DF866EE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10">
                                            <p:graphicEl>
                                              <a:dgm id="{1AAAB6D8-020E-4960-9B18-C2DF866EE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65ED4BD-72A1-4BB8-91A5-C106A5BC5A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">
                                            <p:graphicEl>
                                              <a:dgm id="{965ED4BD-72A1-4BB8-91A5-C106A5BC5A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0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3367878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малюнку зображено ігрову дротову лазерну ергономічну мишу, що має 19 кнопок і одне коліщатко.</a:t>
            </a:r>
          </a:p>
        </p:txBody>
      </p:sp>
      <p:pic>
        <p:nvPicPr>
          <p:cNvPr id="10244" name="Picture 4" descr="http://www.aldo-shop.ru/img/p/161024-127507-thickb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5527" y="1196763"/>
            <a:ext cx="853133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 err="1">
                <a:solidFill>
                  <a:srgbClr val="FFFFFF"/>
                </a:solidFill>
              </a:rPr>
              <a:t>Тачпад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468" y="1196763"/>
            <a:ext cx="5936906" cy="107721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Мультимедійна   (електронна) дошка</a:t>
            </a:r>
          </a:p>
        </p:txBody>
      </p:sp>
      <p:pic>
        <p:nvPicPr>
          <p:cNvPr id="2054" name="Picture 6" descr="http://geek-nose.com/wp-content/uploads/2015/04/touchpad-650x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921113"/>
            <a:ext cx="5936906" cy="41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.ec21.com/image/whiteboard1/oimg_GC06896193_CA06896210/INTECH_RE_Series_Dual_User_Infrared_Interactive_Whitebo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09" y="2388749"/>
            <a:ext cx="5082462" cy="44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 err="1">
                <a:solidFill>
                  <a:srgbClr val="FFFFFF"/>
                </a:solidFill>
              </a:rPr>
              <a:t>Геймпад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://article.techlabs.ua/img/article/31959/Logitech_F710_general_view___2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0" y="1854108"/>
            <a:ext cx="5514970" cy="45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2446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 err="1">
                <a:solidFill>
                  <a:srgbClr val="FFFFFF"/>
                </a:solidFill>
              </a:rPr>
              <a:t>Кейпад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pic>
        <p:nvPicPr>
          <p:cNvPr id="2052" name="Picture 4" descr="http://ru.gadgets-reviews.com/images/belk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982" y="1950300"/>
            <a:ext cx="5936906" cy="49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Руль та педалі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468" y="1196763"/>
            <a:ext cx="5936906" cy="107721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Танцювальний майданчик (</a:t>
            </a:r>
            <a:r>
              <a:rPr lang="uk-UA" sz="3200" b="1" i="1" kern="0" dirty="0" err="1">
                <a:solidFill>
                  <a:srgbClr val="FFFFFF"/>
                </a:solidFill>
              </a:rPr>
              <a:t>денспад</a:t>
            </a:r>
            <a:r>
              <a:rPr lang="uk-UA" sz="3200" b="1" i="1" kern="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4098" name="Picture 2" descr="https://alexandrdyachenko.files.wordpress.com/2011/09/rgtffbclutchproduct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8" y="1859880"/>
            <a:ext cx="5862396" cy="439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ews.softpedia.com/images/extra/large/dance%20pad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93" y="2378443"/>
            <a:ext cx="4427418" cy="44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93871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50" b="1" i="1" kern="0" dirty="0">
                <a:solidFill>
                  <a:srgbClr val="FFFF00"/>
                </a:solidFill>
              </a:rPr>
              <a:t>Сканери</a:t>
            </a:r>
            <a:r>
              <a:rPr lang="uk-UA" sz="2750" b="1" i="1" kern="0" dirty="0">
                <a:solidFill>
                  <a:srgbClr val="FFFFFF"/>
                </a:solidFill>
              </a:rPr>
              <a:t> використовують для введення графічних даних. Серед них за принципом дії виділяють: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08" y="2237118"/>
            <a:ext cx="315753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Планшетні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0325" y="2237118"/>
            <a:ext cx="3157530" cy="954107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 протяжним механізмом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8643" y="2237118"/>
            <a:ext cx="1851244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Ручні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0675" y="2237118"/>
            <a:ext cx="3461475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rgbClr val="FFFFFF"/>
                </a:solidFill>
              </a:rPr>
              <a:t>Скан</a:t>
            </a:r>
            <a:r>
              <a:rPr lang="uk-UA" sz="2800" b="1" i="1" kern="0" dirty="0">
                <a:solidFill>
                  <a:srgbClr val="FFFFFF"/>
                </a:solidFill>
              </a:rPr>
              <a:t>-камери</a:t>
            </a:r>
          </a:p>
        </p:txBody>
      </p:sp>
      <p:pic>
        <p:nvPicPr>
          <p:cNvPr id="15362" name="Picture 2" descr="http://scanner.tkat.ru/data/seotext/72/1_p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3544145"/>
            <a:ext cx="3157530" cy="236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3dnews.ru/assets/external/illustrations/2014/11/16/905269/sc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6154"/>
          <a:stretch/>
        </p:blipFill>
        <p:spPr bwMode="auto">
          <a:xfrm>
            <a:off x="3297755" y="3239772"/>
            <a:ext cx="3370887" cy="33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gimg.dt00.net/goods/12460/1246071/79410258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7425" y="3036146"/>
            <a:ext cx="1793679" cy="221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g01.a.alicdn.com/kf/HTB1l1.HJpXXXXbFaXXXq6xXFXXXc/2-0-Mega-Pixel-1600-x-1200-USB2-0-cam&amp;eacute;ra-couleur-Scanner-Portable-Handy-haute-vitess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09533" y="3191225"/>
            <a:ext cx="3512617" cy="28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 err="1"/>
              <a:t>Цікавинки</a:t>
            </a:r>
            <a:endParaRPr lang="uk-UA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Зараз уже існує пилосос, у який вбудовано комп’ютер. Тож, поки ти виконуєш домашнє завдання, цей пилосос може самостійно </a:t>
            </a:r>
            <a:r>
              <a:rPr lang="uk-UA" sz="2800" b="1" i="1" kern="0" dirty="0" err="1">
                <a:solidFill>
                  <a:srgbClr val="FFFFFF"/>
                </a:solidFill>
              </a:rPr>
              <a:t>пропилососити</a:t>
            </a:r>
            <a:r>
              <a:rPr lang="uk-UA" sz="2800" b="1" i="1" kern="0" dirty="0">
                <a:solidFill>
                  <a:srgbClr val="FFFFFF"/>
                </a:solidFill>
              </a:rPr>
              <a:t> підлогу в квартирі.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" y="3104543"/>
            <a:ext cx="4378810" cy="3616507"/>
          </a:xfrm>
          <a:prstGeom prst="rect">
            <a:avLst/>
          </a:prstGeom>
        </p:spPr>
      </p:pic>
      <p:pic>
        <p:nvPicPr>
          <p:cNvPr id="15" name="Picture 4" descr="http://www.cre8tivez.org/images/umnij_dom__budushee_uzhe_segodnja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864" y="3104543"/>
            <a:ext cx="4630621" cy="3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1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Запитання і завдання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Назвіть пристрої введення інформації.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08" y="1816516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Назвіть пристрої виведення інформації.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08" y="2439681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види клавіатур ви знаєте?</a:t>
            </a:r>
          </a:p>
        </p:txBody>
      </p:sp>
      <p:sp>
        <p:nvSpPr>
          <p:cNvPr id="10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 descr="Результат пошуку зображень за запитом &quot;input device output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59" y="3054341"/>
            <a:ext cx="6141720" cy="34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multifunction, print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57" y="3019261"/>
            <a:ext cx="2569096" cy="25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Розгадайте кросворд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Таблиця 20"/>
          <p:cNvGraphicFramePr>
            <a:graphicFrameLocks noGrp="1"/>
          </p:cNvGraphicFramePr>
          <p:nvPr/>
        </p:nvGraphicFramePr>
        <p:xfrm>
          <a:off x="2212854" y="1329376"/>
          <a:ext cx="8003243" cy="4176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55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97" y="2161126"/>
            <a:ext cx="465584" cy="465584"/>
          </a:xfrm>
          <a:prstGeom prst="rect">
            <a:avLst/>
          </a:prstGeom>
        </p:spPr>
      </p:pic>
      <p:sp>
        <p:nvSpPr>
          <p:cNvPr id="23" name="Округлена прямокутна виноска 25"/>
          <p:cNvSpPr/>
          <p:nvPr/>
        </p:nvSpPr>
        <p:spPr>
          <a:xfrm>
            <a:off x="6471681" y="2213898"/>
            <a:ext cx="416682" cy="360040"/>
          </a:xfrm>
          <a:prstGeom prst="wedgeRoundRectCallout">
            <a:avLst>
              <a:gd name="adj1" fmla="val 77233"/>
              <a:gd name="adj2" fmla="val -9741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Verdana"/>
              </a:rPr>
              <a:t>1</a:t>
            </a:r>
            <a:endParaRPr kumimoji="0" lang="uk-UA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1161" y="5700611"/>
            <a:ext cx="8902025" cy="885349"/>
          </a:xfrm>
          <a:prstGeom prst="round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</a:t>
            </a: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 Зберігає інформацію, з якою працює комп'ютер.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1" y="5652685"/>
            <a:ext cx="551982" cy="551982"/>
          </a:xfrm>
          <a:prstGeom prst="rect">
            <a:avLst/>
          </a:prstGeom>
        </p:spPr>
      </p:pic>
      <p:graphicFrame>
        <p:nvGraphicFramePr>
          <p:cNvPr id="26" name="Таблиця 25"/>
          <p:cNvGraphicFramePr>
            <a:graphicFrameLocks noGrp="1"/>
          </p:cNvGraphicFramePr>
          <p:nvPr/>
        </p:nvGraphicFramePr>
        <p:xfrm>
          <a:off x="6934436" y="2156292"/>
          <a:ext cx="3295453" cy="417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П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‘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ь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69" y="3816120"/>
            <a:ext cx="465584" cy="465584"/>
          </a:xfrm>
          <a:prstGeom prst="rect">
            <a:avLst/>
          </a:prstGeom>
        </p:spPr>
      </p:pic>
      <p:sp>
        <p:nvSpPr>
          <p:cNvPr id="28" name="Округлена прямокутна виноска 29"/>
          <p:cNvSpPr/>
          <p:nvPr/>
        </p:nvSpPr>
        <p:spPr>
          <a:xfrm>
            <a:off x="1760283" y="3843533"/>
            <a:ext cx="416682" cy="360040"/>
          </a:xfrm>
          <a:prstGeom prst="wedgeRoundRectCallout">
            <a:avLst>
              <a:gd name="adj1" fmla="val 77233"/>
              <a:gd name="adj2" fmla="val -9741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kern="0" noProof="0" dirty="0">
                <a:solidFill>
                  <a:srgbClr val="FFFFFF"/>
                </a:solidFill>
                <a:latin typeface="Verdana"/>
              </a:rPr>
              <a:t>2</a:t>
            </a:r>
            <a:endParaRPr kumimoji="0" lang="uk-UA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1161" y="5697782"/>
            <a:ext cx="8902025" cy="885349"/>
          </a:xfrm>
          <a:prstGeom prst="round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2</a:t>
            </a:r>
            <a:r>
              <a:rPr kumimoji="0" lang="uk-UA" sz="2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.</a:t>
            </a: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 Відображає інформацію, з якою працює комп'ютер.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1" y="5649856"/>
            <a:ext cx="551982" cy="551982"/>
          </a:xfrm>
          <a:prstGeom prst="rect">
            <a:avLst/>
          </a:prstGeom>
        </p:spPr>
      </p:pic>
      <p:graphicFrame>
        <p:nvGraphicFramePr>
          <p:cNvPr id="31" name="Таблиця 30"/>
          <p:cNvGraphicFramePr>
            <a:graphicFrameLocks noGrp="1"/>
          </p:cNvGraphicFramePr>
          <p:nvPr/>
        </p:nvGraphicFramePr>
        <p:xfrm>
          <a:off x="2212854" y="3840704"/>
          <a:ext cx="3250715" cy="417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і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73" y="5230784"/>
            <a:ext cx="465584" cy="4655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91161" y="5697782"/>
            <a:ext cx="8902025" cy="885349"/>
          </a:xfrm>
          <a:prstGeom prst="round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00" b="1" i="1" kern="0" noProof="0" dirty="0">
                <a:solidFill>
                  <a:srgbClr val="FFFFFF"/>
                </a:solidFill>
                <a:latin typeface="Verdana"/>
              </a:rPr>
              <a:t>3</a:t>
            </a:r>
            <a:r>
              <a:rPr kumimoji="0" lang="uk-UA" sz="2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.</a:t>
            </a: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 Використовується для того, щоб ввести інформацію в комп'ютер.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1" y="5649856"/>
            <a:ext cx="551982" cy="551982"/>
          </a:xfrm>
          <a:prstGeom prst="rect">
            <a:avLst/>
          </a:prstGeom>
        </p:spPr>
      </p:pic>
      <p:graphicFrame>
        <p:nvGraphicFramePr>
          <p:cNvPr id="36" name="Таблиця 35"/>
          <p:cNvGraphicFramePr>
            <a:graphicFrameLocks noGrp="1"/>
          </p:cNvGraphicFramePr>
          <p:nvPr/>
        </p:nvGraphicFramePr>
        <p:xfrm>
          <a:off x="4101197" y="1329376"/>
          <a:ext cx="470779" cy="4176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К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в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і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85" y="4627875"/>
            <a:ext cx="465584" cy="465584"/>
          </a:xfrm>
          <a:prstGeom prst="rect">
            <a:avLst/>
          </a:prstGeom>
        </p:spPr>
      </p:pic>
      <p:sp>
        <p:nvSpPr>
          <p:cNvPr id="38" name="Округлена прямокутна виноска 37"/>
          <p:cNvSpPr/>
          <p:nvPr/>
        </p:nvSpPr>
        <p:spPr>
          <a:xfrm>
            <a:off x="3174679" y="4680647"/>
            <a:ext cx="416682" cy="360040"/>
          </a:xfrm>
          <a:prstGeom prst="wedgeRoundRectCallout">
            <a:avLst>
              <a:gd name="adj1" fmla="val 77233"/>
              <a:gd name="adj2" fmla="val -9741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kern="0" noProof="0" dirty="0">
                <a:solidFill>
                  <a:srgbClr val="FFFFFF"/>
                </a:solidFill>
                <a:latin typeface="Verdana"/>
              </a:rPr>
              <a:t>4</a:t>
            </a:r>
            <a:endParaRPr kumimoji="0" lang="uk-UA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1161" y="5697782"/>
            <a:ext cx="8902025" cy="493752"/>
          </a:xfrm>
          <a:prstGeom prst="round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4</a:t>
            </a:r>
            <a:r>
              <a:rPr kumimoji="0" lang="uk-UA" sz="2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.</a:t>
            </a: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 Керує роботою всіх пристроїв комп'ютера.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1" y="5649856"/>
            <a:ext cx="551982" cy="551982"/>
          </a:xfrm>
          <a:prstGeom prst="rect">
            <a:avLst/>
          </a:prstGeom>
        </p:spPr>
      </p:pic>
      <p:graphicFrame>
        <p:nvGraphicFramePr>
          <p:cNvPr id="41" name="Таблиця 40"/>
          <p:cNvGraphicFramePr>
            <a:graphicFrameLocks noGrp="1"/>
          </p:cNvGraphicFramePr>
          <p:nvPr/>
        </p:nvGraphicFramePr>
        <p:xfrm>
          <a:off x="3641553" y="4663276"/>
          <a:ext cx="3766232" cy="417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5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П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89" y="2985560"/>
            <a:ext cx="465584" cy="465584"/>
          </a:xfrm>
          <a:prstGeom prst="rect">
            <a:avLst/>
          </a:prstGeom>
        </p:spPr>
      </p:pic>
      <p:sp>
        <p:nvSpPr>
          <p:cNvPr id="43" name="Округлена прямокутна виноска 41"/>
          <p:cNvSpPr/>
          <p:nvPr/>
        </p:nvSpPr>
        <p:spPr>
          <a:xfrm>
            <a:off x="5929153" y="2985560"/>
            <a:ext cx="416682" cy="360040"/>
          </a:xfrm>
          <a:prstGeom prst="wedgeRoundRectCallout">
            <a:avLst>
              <a:gd name="adj1" fmla="val 77233"/>
              <a:gd name="adj2" fmla="val -9741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Verdana"/>
              </a:rPr>
              <a:t>5</a:t>
            </a:r>
            <a:endParaRPr kumimoji="0" lang="uk-UA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91161" y="5697782"/>
            <a:ext cx="8902025" cy="493752"/>
          </a:xfrm>
          <a:prstGeom prst="round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00" b="1" i="1" kern="0" noProof="0" dirty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uk-UA" sz="2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.</a:t>
            </a: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 Використовується разом з клавіатурою.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1" y="5649856"/>
            <a:ext cx="551982" cy="551982"/>
          </a:xfrm>
          <a:prstGeom prst="rect">
            <a:avLst/>
          </a:prstGeom>
        </p:spPr>
      </p:pic>
      <p:graphicFrame>
        <p:nvGraphicFramePr>
          <p:cNvPr id="46" name="Таблиця 45"/>
          <p:cNvGraphicFramePr>
            <a:graphicFrameLocks noGrp="1"/>
          </p:cNvGraphicFramePr>
          <p:nvPr/>
        </p:nvGraphicFramePr>
        <p:xfrm>
          <a:off x="6460773" y="2985560"/>
          <a:ext cx="1883116" cy="417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ш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01" y="5012516"/>
            <a:ext cx="465584" cy="465584"/>
          </a:xfrm>
          <a:prstGeom prst="rect">
            <a:avLst/>
          </a:prstGeom>
        </p:spPr>
      </p:pic>
      <p:sp>
        <p:nvSpPr>
          <p:cNvPr id="48" name="Округлена прямокутна виноска 45"/>
          <p:cNvSpPr/>
          <p:nvPr/>
        </p:nvSpPr>
        <p:spPr>
          <a:xfrm>
            <a:off x="6975737" y="1761424"/>
            <a:ext cx="416682" cy="360040"/>
          </a:xfrm>
          <a:prstGeom prst="wedgeRoundRectCallout">
            <a:avLst>
              <a:gd name="adj1" fmla="val -2883"/>
              <a:gd name="adj2" fmla="val 70885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kern="0" noProof="0" dirty="0">
                <a:solidFill>
                  <a:srgbClr val="FFFFFF"/>
                </a:solidFill>
                <a:latin typeface="Verdana"/>
              </a:rPr>
              <a:t>6</a:t>
            </a:r>
            <a:endParaRPr kumimoji="0" lang="uk-UA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91161" y="5697782"/>
            <a:ext cx="8902025" cy="493752"/>
          </a:xfrm>
          <a:prstGeom prst="round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6</a:t>
            </a:r>
            <a:r>
              <a:rPr kumimoji="0" lang="uk-UA" sz="2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.</a:t>
            </a:r>
            <a:r>
              <a:rPr lang="uk-UA" sz="2300" b="1" i="1" kern="0" dirty="0">
                <a:solidFill>
                  <a:srgbClr val="FFFFFF"/>
                </a:solidFill>
                <a:latin typeface="Verdana"/>
              </a:rPr>
              <a:t> Пристрій для друку.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1" y="5649856"/>
            <a:ext cx="551982" cy="551982"/>
          </a:xfrm>
          <a:prstGeom prst="rect">
            <a:avLst/>
          </a:prstGeom>
        </p:spPr>
      </p:pic>
      <p:graphicFrame>
        <p:nvGraphicFramePr>
          <p:cNvPr id="51" name="Таблиця 50"/>
          <p:cNvGraphicFramePr>
            <a:graphicFrameLocks noGrp="1"/>
          </p:cNvGraphicFramePr>
          <p:nvPr/>
        </p:nvGraphicFramePr>
        <p:xfrm>
          <a:off x="6928091" y="2169937"/>
          <a:ext cx="470779" cy="2923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П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uk-UA" sz="2100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2" name="Picture 2" descr="computer, hardware, pc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36" y="1352018"/>
            <a:ext cx="2516279" cy="25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mous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69" y="155806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трілка вправо 30">
            <a:hlinkClick r:id="" action="ppaction://hlinkshowjump?jump=nextslide"/>
          </p:cNvPr>
          <p:cNvSpPr/>
          <p:nvPr/>
        </p:nvSpPr>
        <p:spPr>
          <a:xfrm>
            <a:off x="10439366" y="4680647"/>
            <a:ext cx="1723596" cy="1200482"/>
          </a:xfrm>
          <a:prstGeom prst="rightArrow">
            <a:avLst/>
          </a:prstGeom>
          <a:solidFill>
            <a:srgbClr val="008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Далі</a:t>
            </a:r>
          </a:p>
        </p:txBody>
      </p:sp>
      <p:sp>
        <p:nvSpPr>
          <p:cNvPr id="33" name="Округлена прямокутна виноска 33"/>
          <p:cNvSpPr/>
          <p:nvPr/>
        </p:nvSpPr>
        <p:spPr>
          <a:xfrm>
            <a:off x="3591361" y="1196763"/>
            <a:ext cx="416682" cy="360040"/>
          </a:xfrm>
          <a:prstGeom prst="wedgeRoundRectCallout">
            <a:avLst>
              <a:gd name="adj1" fmla="val 77233"/>
              <a:gd name="adj2" fmla="val -9741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Verdana"/>
              </a:rPr>
              <a:t>3</a:t>
            </a:r>
            <a:endParaRPr kumimoji="0" lang="uk-UA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9" grpId="0" animBg="1"/>
      <p:bldP spid="29" grpId="1" animBg="1"/>
      <p:bldP spid="34" grpId="0" animBg="1"/>
      <p:bldP spid="34" grpId="1" animBg="1"/>
      <p:bldP spid="39" grpId="0" animBg="1"/>
      <p:bldP spid="39" grpId="1" animBg="1"/>
      <p:bldP spid="44" grpId="0" animBg="1"/>
      <p:bldP spid="44" grpId="1" animBg="1"/>
      <p:bldP spid="49" grpId="0" animBg="1"/>
      <p:bldP spid="49" grpId="1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Складові комп’ютера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Зазвичай до основних складових персонального комп'ютера відносять: системний блок, монітор, клавіатуру, мишу.</a:t>
            </a:r>
          </a:p>
        </p:txBody>
      </p:sp>
      <p:pic>
        <p:nvPicPr>
          <p:cNvPr id="7" name="Picture 2" descr="http://www.gorkomp.ru/sites/default/files/imagecache/product_full/sistemni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2980151"/>
            <a:ext cx="4464422" cy="3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rteam.com.ua/netcat_files/userfiles/onsite/monitor_lcd_23_nec_ex231w-bk_6000293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67" l="0" r="95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6744" y="2745721"/>
            <a:ext cx="4170935" cy="34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domcomputer.ru/wp-content/uploads/2012/04/keyboard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461">
            <a:off x="4088353" y="5425405"/>
            <a:ext cx="2800850" cy="155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ardware, mouse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624">
            <a:off x="6746736" y="5561702"/>
            <a:ext cx="878244" cy="8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rusdoc.ru/articles/obzor_kolonok_sven_royal_1_sven_royal_2_korolevskoe_udovolstvie/15899/images/19478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467" y="3002666"/>
            <a:ext cx="1579772" cy="20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www.rusdoc.ru/articles/obzor_kolonok_sven_royal_1_sven_royal_2_korolevskoe_udovolstvie/15899/images/19478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599209" y="3098334"/>
            <a:ext cx="1579772" cy="20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ardware, print, printer ic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3" y="4209397"/>
            <a:ext cx="2930406" cy="29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pc-azbuka.ru/wp-content/uploads/2013/09/skan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05" y="4900871"/>
            <a:ext cx="2827595" cy="19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://masterservis24.ru/uploads/posts/2013-08/1376335416_wi-fi_rout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" y="3246235"/>
            <a:ext cx="1333441" cy="11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Складові комп’ютера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 descr="http://kinghun.net/files/catalog/95/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24" y="1729955"/>
            <a:ext cx="4237710" cy="42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www.ua.all.biz/img/ua/catalog/middle/247453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5" y="2655994"/>
            <a:ext cx="1048020" cy="13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776" y="3289488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hardware, mous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13" y="4164358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webcamera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4" y="4395785"/>
            <a:ext cx="945839" cy="9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scanner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61" y="5027747"/>
            <a:ext cx="1168922" cy="116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377533" y="2641519"/>
            <a:ext cx="2579311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Вхідні дані</a:t>
            </a:r>
          </a:p>
        </p:txBody>
      </p:sp>
      <p:cxnSp>
        <p:nvCxnSpPr>
          <p:cNvPr id="59" name="Пряма зі стрілкою 58"/>
          <p:cNvCxnSpPr/>
          <p:nvPr/>
        </p:nvCxnSpPr>
        <p:spPr>
          <a:xfrm>
            <a:off x="967393" y="3234795"/>
            <a:ext cx="297622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зі стрілкою 59"/>
          <p:cNvCxnSpPr/>
          <p:nvPr/>
        </p:nvCxnSpPr>
        <p:spPr>
          <a:xfrm flipV="1">
            <a:off x="2986239" y="3849419"/>
            <a:ext cx="957382" cy="22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зі стрілкою 60"/>
          <p:cNvCxnSpPr/>
          <p:nvPr/>
        </p:nvCxnSpPr>
        <p:spPr>
          <a:xfrm>
            <a:off x="2238015" y="4586769"/>
            <a:ext cx="170560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 зі стрілкою 61"/>
          <p:cNvCxnSpPr/>
          <p:nvPr/>
        </p:nvCxnSpPr>
        <p:spPr>
          <a:xfrm>
            <a:off x="1182136" y="4930597"/>
            <a:ext cx="277470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 зі стрілкою 62"/>
          <p:cNvCxnSpPr/>
          <p:nvPr/>
        </p:nvCxnSpPr>
        <p:spPr>
          <a:xfrm>
            <a:off x="2505583" y="5234469"/>
            <a:ext cx="1451261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2" descr="monitor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19" y="2791665"/>
            <a:ext cx="2093925" cy="20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 descr="hardware, print, printer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33" y="4830359"/>
            <a:ext cx="2274611" cy="22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6" descr="experience, speakers, twin ic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44" y="4538038"/>
            <a:ext cx="1658577" cy="1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913122" y="2543573"/>
            <a:ext cx="2727073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Результати</a:t>
            </a:r>
          </a:p>
        </p:txBody>
      </p:sp>
      <p:cxnSp>
        <p:nvCxnSpPr>
          <p:cNvPr id="72" name="Пряма зі стрілкою 71"/>
          <p:cNvCxnSpPr/>
          <p:nvPr/>
        </p:nvCxnSpPr>
        <p:spPr>
          <a:xfrm flipV="1">
            <a:off x="7590525" y="3244954"/>
            <a:ext cx="625409" cy="1438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 зі стрілкою 72"/>
          <p:cNvCxnSpPr/>
          <p:nvPr/>
        </p:nvCxnSpPr>
        <p:spPr>
          <a:xfrm flipV="1">
            <a:off x="7590525" y="4868704"/>
            <a:ext cx="2634117" cy="168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 зі стрілкою 73"/>
          <p:cNvCxnSpPr/>
          <p:nvPr/>
        </p:nvCxnSpPr>
        <p:spPr>
          <a:xfrm flipV="1">
            <a:off x="7590525" y="5561150"/>
            <a:ext cx="957382" cy="22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94474" y="928973"/>
            <a:ext cx="4764274" cy="2139851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Пристрої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введення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406273" y="871539"/>
            <a:ext cx="4570548" cy="2139851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Пристрої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виведення</a:t>
            </a:r>
          </a:p>
        </p:txBody>
      </p:sp>
      <p:pic>
        <p:nvPicPr>
          <p:cNvPr id="3074" name="Picture 2" descr="Результат пошуку зображень за запитом &quot;навушники&quot;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r="11823"/>
          <a:stretch/>
        </p:blipFill>
        <p:spPr bwMode="auto">
          <a:xfrm>
            <a:off x="10640195" y="3130938"/>
            <a:ext cx="1219850" cy="13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25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7" grpId="0" animBg="1"/>
      <p:bldP spid="80" grpId="0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48474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550" b="1" i="1" kern="0" dirty="0">
                <a:solidFill>
                  <a:srgbClr val="FFFFFF"/>
                </a:solidFill>
              </a:rPr>
              <a:t>Пристрої введення даних можна розділити за типом даних: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428284" y="1719983"/>
          <a:ext cx="11693866" cy="487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" descr="http://www.ua.all.biz/img/ua/catalog/middle/2474530.jpe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98" y="3583758"/>
            <a:ext cx="1743535" cy="22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129" y="3671530"/>
            <a:ext cx="2226742" cy="13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ardware, mouse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072" y="5696177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webcamera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31" y="5504902"/>
            <a:ext cx="1076341" cy="10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canner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89" y="4453811"/>
            <a:ext cx="1035959" cy="10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mera, photo ic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32" y="399056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_yro3MyVrBmE/TLkzKHL24KI/AAAAAAAAeyY/ZfRtlLLZGJ4/s1600/Graphic+tablet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88" y="5233608"/>
            <a:ext cx="1674356" cy="13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mera, video ic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59" y="3583758"/>
            <a:ext cx="1994365" cy="19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eb-3.ru/data/articles/12509/2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5697" y1="29817" x2="14857" y2="50153"/>
                        <a14:foregroundMark x1="7582" y1="45413" x2="22439" y2="65138"/>
                        <a14:foregroundMark x1="14857" y1="39450" x2="44057" y2="14832"/>
                        <a14:foregroundMark x1="41701" y1="83639" x2="52152" y2="90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48" y="5233608"/>
            <a:ext cx="1736966" cy="11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1cd.ru/d/9/66/19669/103/39463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1700" y1="5905" x2="45600" y2="14724"/>
                        <a14:foregroundMark x1="73000" y1="59663" x2="68900" y2="70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091" y="5392678"/>
            <a:ext cx="997536" cy="13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5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5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89DCCD9-3E00-4AA5-B9B1-B3C7254CD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5">
                                            <p:graphicEl>
                                              <a:dgm id="{689DCCD9-3E00-4AA5-B9B1-B3C7254CD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2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6BED04D-16CE-424D-AAB4-75881C3E4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5">
                                            <p:graphicEl>
                                              <a:dgm id="{E6BED04D-16CE-424D-AAB4-75881C3E4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7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Клавіатура</a:t>
            </a:r>
            <a:r>
              <a:rPr lang="uk-UA" sz="2800" b="1" i="1" kern="0" dirty="0">
                <a:solidFill>
                  <a:srgbClr val="FFFFFF"/>
                </a:solidFill>
              </a:rPr>
              <a:t> призначена для введення символьних даних і команд. Незважаючи на те що клавіатури за останні кілька десятиліть дуже мало змінювались.</a:t>
            </a:r>
          </a:p>
        </p:txBody>
      </p:sp>
      <p:pic>
        <p:nvPicPr>
          <p:cNvPr id="7170" name="Picture 2" descr="http://static.nix.ru/autocatalog/keyboards_logitech/177445_2254_draft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7" y="2654328"/>
            <a:ext cx="6171293" cy="38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web-3.ru/data/articles/25641/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575" y="2843011"/>
            <a:ext cx="5834281" cy="26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Клавіатура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8" y="854423"/>
            <a:ext cx="10824592" cy="5700109"/>
          </a:xfrm>
          <a:prstGeom prst="rect">
            <a:avLst/>
          </a:prstGeom>
        </p:spPr>
      </p:pic>
      <p:sp>
        <p:nvSpPr>
          <p:cNvPr id="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Клавіатури </a:t>
            </a:r>
            <a:r>
              <a:rPr lang="uk-UA" sz="2800" b="1" i="1" kern="0" dirty="0">
                <a:solidFill>
                  <a:srgbClr val="FFFFFF"/>
                </a:solidFill>
              </a:rPr>
              <a:t>можна поділити на кілька груп залежно від значення певних властивостей: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19689" y="2190298"/>
          <a:ext cx="12050142" cy="429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ttp://d0od.wpengine.netdna-cdn.com/wp-content/uploads/2012/08/chromebox-keyboar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" y="2627087"/>
            <a:ext cx="2382122" cy="11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obzortech.net/sites/default/files/field/image/02.15/rapoo_kx_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360" y="3798988"/>
            <a:ext cx="1704986" cy="75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.lb.ua/090/32/54ca565992e02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8" y="4638218"/>
            <a:ext cx="2029591" cy="9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gagadget.com/media/uploads/mad_catz_s.t.r.i.k.e.m.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" y="5545693"/>
            <a:ext cx="2404340" cy="11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cdn.comfy.ua/media/catalog/product/cache/5/thumbnail/279x221/9df78eab33525d08d6e5fb8d27136e95/g/e/gembird_kb-u-103-ua_3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438" y="2575108"/>
            <a:ext cx="2430684" cy="192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2400" y1="15400" x2="19600" y2="6600"/>
                        <a14:foregroundMark x1="17400" y1="22000" x2="26600" y2="19600"/>
                        <a14:foregroundMark x1="16600" y1="24400" x2="18400" y2="22600"/>
                        <a14:foregroundMark x1="26800" y1="18800" x2="28000" y2="19400"/>
                        <a14:foregroundMark x1="19600" y1="27000" x2="24800" y2="32400"/>
                        <a14:foregroundMark x1="29600" y1="22600" x2="30200" y2="3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29" y="4545269"/>
            <a:ext cx="2230501" cy="2230501"/>
          </a:xfrm>
          <a:prstGeom prst="rect">
            <a:avLst/>
          </a:prstGeom>
        </p:spPr>
      </p:pic>
      <p:pic>
        <p:nvPicPr>
          <p:cNvPr id="6156" name="Picture 12" descr="http://www.plusworld.ru/upload/iblock/4c8/4c84232d7a2c53a4c98fcb2048c2073a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62" y="5287826"/>
            <a:ext cx="1706681" cy="12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peachtreeaudio.com/media/wysiwyg/bluetooth-log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7" y="5287826"/>
            <a:ext cx="1561958" cy="11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8987A6-1DB7-45B9-A82E-8CB3A9BCD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graphicEl>
                                              <a:dgm id="{8E8987A6-1DB7-45B9-A82E-8CB3A9BCD0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B3180B-8F6C-42BE-84BA-5130AD34D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graphicEl>
                                              <a:dgm id="{88B3180B-8F6C-42BE-84BA-5130AD34D3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3D987D-9FF1-4143-9CAD-097A7040E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graphicEl>
                                              <a:dgm id="{523D987D-9FF1-4143-9CAD-097A7040E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73D167-A847-4F4A-AC05-98F1332EE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">
                                            <p:graphicEl>
                                              <a:dgm id="{6A73D167-A847-4F4A-AC05-98F1332EE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98EBEB-A043-4C02-9D9B-FC6C76184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">
                                            <p:graphicEl>
                                              <a:dgm id="{5698EBEB-A043-4C02-9D9B-FC6C76184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7132C0-F26E-497A-B48A-5E720810B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">
                                            <p:graphicEl>
                                              <a:dgm id="{FA7132C0-F26E-497A-B48A-5E720810B6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DB4A9C-6B10-40A5-9BCE-FC115EE6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">
                                            <p:graphicEl>
                                              <a:dgm id="{46DB4A9C-6B10-40A5-9BCE-FC115EE6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2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CCF7F1-BD15-4854-81E6-A91B2038E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">
                                            <p:graphicEl>
                                              <a:dgm id="{5BCCF7F1-BD15-4854-81E6-A91B2038E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97DAA3-752F-4DC4-91D3-229E29D81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3">
                                            <p:graphicEl>
                                              <a:dgm id="{9797DAA3-752F-4DC4-91D3-229E29D81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3C6A3E-4B2D-4728-8A05-8305656F6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3">
                                            <p:graphicEl>
                                              <a:dgm id="{843C6A3E-4B2D-4728-8A05-8305656F6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C21B36-FDC2-4538-B817-F6493625C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3">
                                            <p:graphicEl>
                                              <a:dgm id="{35C21B36-FDC2-4538-B817-F6493625C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2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D09BA1-5A78-4E84-BB9E-425E80D43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3">
                                            <p:graphicEl>
                                              <a:dgm id="{78D09BA1-5A78-4E84-BB9E-425E80D43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C962E7-EE77-4E8C-90CA-24BAD6746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3">
                                            <p:graphicEl>
                                              <a:dgm id="{FEC962E7-EE77-4E8C-90CA-24BAD6746F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9882D4-AED6-4E8F-AB2D-97445721B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3">
                                            <p:graphicEl>
                                              <a:dgm id="{869882D4-AED6-4E8F-AB2D-97445721BA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2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75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2293" y="1196763"/>
            <a:ext cx="5153134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переносних комп'ютерів можуть бути використані </a:t>
            </a:r>
            <a:r>
              <a:rPr lang="uk-UA" sz="2800" b="1" i="1" kern="0" dirty="0">
                <a:solidFill>
                  <a:srgbClr val="FFFF00"/>
                </a:solidFill>
              </a:rPr>
              <a:t>проекційні клавіатури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8194" name="Picture 2" descr="http://rusevik.ru/data/news/5576ee995bb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1475" y="1196763"/>
            <a:ext cx="5920675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jaans.ru/sites/default/files/pictures/photo_for_programms/windows/format_factory/04c58ebbc92b25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2" y="3085215"/>
            <a:ext cx="5153135" cy="34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73278</TotalTime>
  <Words>537</Words>
  <Application>Microsoft Office PowerPoint</Application>
  <PresentationFormat>Широкоэкранный</PresentationFormat>
  <Paragraphs>156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Verdana</vt:lpstr>
      <vt:lpstr>Wingdings</vt:lpstr>
      <vt:lpstr>Тема Office</vt:lpstr>
      <vt:lpstr>Пристрої введення</vt:lpstr>
      <vt:lpstr>Розгадайте кросворд</vt:lpstr>
      <vt:lpstr>Складові комп’ютера</vt:lpstr>
      <vt:lpstr>Складові комп’ютера</vt:lpstr>
      <vt:lpstr>Пристрої введення даних</vt:lpstr>
      <vt:lpstr>Пристрої введення даних</vt:lpstr>
      <vt:lpstr>Клавіатура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Цікавинки</vt:lpstr>
      <vt:lpstr>Запитання і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Мацаєнко Сергій</dc:creator>
  <cp:lastModifiedBy>Zoe</cp:lastModifiedBy>
  <cp:revision>932</cp:revision>
  <dcterms:created xsi:type="dcterms:W3CDTF">2016-06-06T19:48:43Z</dcterms:created>
  <dcterms:modified xsi:type="dcterms:W3CDTF">2021-10-05T10:58:07Z</dcterms:modified>
</cp:coreProperties>
</file>