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53" r:id="rId3"/>
    <p:sldId id="880" r:id="rId4"/>
    <p:sldId id="860" r:id="rId5"/>
    <p:sldId id="854" r:id="rId6"/>
    <p:sldId id="855" r:id="rId7"/>
    <p:sldId id="856" r:id="rId8"/>
    <p:sldId id="857" r:id="rId9"/>
    <p:sldId id="858" r:id="rId10"/>
    <p:sldId id="861" r:id="rId11"/>
    <p:sldId id="862" r:id="rId12"/>
    <p:sldId id="863" r:id="rId13"/>
    <p:sldId id="864" r:id="rId14"/>
    <p:sldId id="865" r:id="rId15"/>
    <p:sldId id="866" r:id="rId16"/>
    <p:sldId id="869" r:id="rId17"/>
    <p:sldId id="870" r:id="rId18"/>
    <p:sldId id="871" r:id="rId19"/>
    <p:sldId id="872" r:id="rId20"/>
    <p:sldId id="873" r:id="rId21"/>
    <p:sldId id="874" r:id="rId22"/>
    <p:sldId id="875" r:id="rId23"/>
    <p:sldId id="876" r:id="rId24"/>
    <p:sldId id="877" r:id="rId25"/>
    <p:sldId id="879" r:id="rId26"/>
    <p:sldId id="335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порядок увімкнення та вимкнення комп'ютера;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що таке операційна система;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0F57C366-EC00-4CAE-9E37-CDE7A399EC5D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управляти значками на Робочому столі за допомогою миші;</a:t>
          </a:r>
        </a:p>
      </dgm:t>
    </dgm:pt>
    <dgm:pt modelId="{49FA0BE8-B72B-4876-B105-23B5E6F853A6}" type="parTrans" cxnId="{2E6CB220-6A80-4BE3-A9C9-462D296AECF4}">
      <dgm:prSet/>
      <dgm:spPr/>
      <dgm:t>
        <a:bodyPr/>
        <a:lstStyle/>
        <a:p>
          <a:endParaRPr lang="uk-UA"/>
        </a:p>
      </dgm:t>
    </dgm:pt>
    <dgm:pt modelId="{72AFE4B9-5B50-49A8-8D2B-805ECF3497CD}" type="sibTrans" cxnId="{2E6CB220-6A80-4BE3-A9C9-462D296AECF4}">
      <dgm:prSet/>
      <dgm:spPr/>
      <dgm:t>
        <a:bodyPr/>
        <a:lstStyle/>
        <a:p>
          <a:endParaRPr lang="uk-UA"/>
        </a:p>
      </dgm:t>
    </dgm:pt>
    <dgm:pt modelId="{D678B8EB-013E-4151-A3BF-5552DF866749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з якими програмами можна працювати на комп'ютері.</a:t>
          </a:r>
        </a:p>
      </dgm:t>
    </dgm:pt>
    <dgm:pt modelId="{B3F6C2D9-A2F0-47CE-84B7-E695A48FE25C}" type="parTrans" cxnId="{E674D189-F17C-4BFF-BEE8-0F6CBE52AF90}">
      <dgm:prSet/>
      <dgm:spPr/>
      <dgm:t>
        <a:bodyPr/>
        <a:lstStyle/>
        <a:p>
          <a:endParaRPr lang="uk-UA"/>
        </a:p>
      </dgm:t>
    </dgm:pt>
    <dgm:pt modelId="{C80CC2A9-D660-4DCD-A3A2-35D162DFE199}" type="sibTrans" cxnId="{E674D189-F17C-4BFF-BEE8-0F6CBE52AF90}">
      <dgm:prSet/>
      <dgm:spPr/>
      <dgm:t>
        <a:bodyPr/>
        <a:lstStyle/>
        <a:p>
          <a:endParaRPr lang="uk-UA"/>
        </a:p>
      </dgm:t>
    </dgm:pt>
    <dgm:pt modelId="{40BF63F4-09E5-45A2-A217-3B5C4AFB1EC4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що таке інтерфейс операційної системи;</a:t>
          </a:r>
        </a:p>
      </dgm:t>
    </dgm:pt>
    <dgm:pt modelId="{A3462318-C66C-4E82-8444-197B729DD79D}" type="parTrans" cxnId="{1A28C736-F21E-4B21-9C7D-A3328DAD51C0}">
      <dgm:prSet/>
      <dgm:spPr/>
      <dgm:t>
        <a:bodyPr/>
        <a:lstStyle/>
        <a:p>
          <a:endParaRPr lang="uk-UA"/>
        </a:p>
      </dgm:t>
    </dgm:pt>
    <dgm:pt modelId="{9BD5B524-55EA-4105-B5BE-8E1C77ED81DF}" type="sibTrans" cxnId="{1A28C736-F21E-4B21-9C7D-A3328DAD51C0}">
      <dgm:prSet/>
      <dgm:spPr/>
      <dgm:t>
        <a:bodyPr/>
        <a:lstStyle/>
        <a:p>
          <a:endParaRPr lang="uk-UA"/>
        </a:p>
      </dgm:t>
    </dgm:pt>
    <dgm:pt modelId="{D83E06AC-0945-4113-A603-F55EB52F960F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які елементи управління має операційна система Windows;</a:t>
          </a:r>
        </a:p>
      </dgm:t>
    </dgm:pt>
    <dgm:pt modelId="{5094F9A1-694F-4DC1-91CC-20371A34B541}" type="parTrans" cxnId="{F10A9948-977E-4EA9-A105-3CD2A92FCA97}">
      <dgm:prSet/>
      <dgm:spPr/>
      <dgm:t>
        <a:bodyPr/>
        <a:lstStyle/>
        <a:p>
          <a:endParaRPr lang="uk-UA"/>
        </a:p>
      </dgm:t>
    </dgm:pt>
    <dgm:pt modelId="{98981117-4A0C-4B9E-86D9-747F3658105E}" type="sibTrans" cxnId="{F10A9948-977E-4EA9-A105-3CD2A92FCA97}">
      <dgm:prSet/>
      <dgm:spPr/>
      <dgm:t>
        <a:bodyPr/>
        <a:lstStyle/>
        <a:p>
          <a:endParaRPr lang="uk-UA"/>
        </a:p>
      </dgm:t>
    </dgm:pt>
    <dgm:pt modelId="{F4893768-6069-4838-8F67-A765B60D71FB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з якими об'єктами можна працювати в ОС Windows.</a:t>
          </a:r>
        </a:p>
      </dgm:t>
    </dgm:pt>
    <dgm:pt modelId="{94805F5D-AFE9-4485-B448-FFA16B034949}" type="parTrans" cxnId="{A01EB43F-4312-43E0-82B7-E5FDA0A1D81E}">
      <dgm:prSet/>
      <dgm:spPr/>
      <dgm:t>
        <a:bodyPr/>
        <a:lstStyle/>
        <a:p>
          <a:endParaRPr lang="uk-UA"/>
        </a:p>
      </dgm:t>
    </dgm:pt>
    <dgm:pt modelId="{4C5725D6-9122-4114-9AE2-11CE4FD23F1A}" type="sibTrans" cxnId="{A01EB43F-4312-43E0-82B7-E5FDA0A1D81E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5EBBE0D-BB8C-495F-A763-F43855A7B0FF}" type="presOf" srcId="{F4893768-6069-4838-8F67-A765B60D71FB}" destId="{FAB089FA-E62B-4CA2-81E6-4269C82BD344}" srcOrd="0" destOrd="3" presId="urn:microsoft.com/office/officeart/2005/8/layout/vList2"/>
    <dgm:cxn modelId="{D09B630F-191A-41AA-ABCC-B071B937B6C9}" type="presOf" srcId="{40BF63F4-09E5-45A2-A217-3B5C4AFB1EC4}" destId="{FAB089FA-E62B-4CA2-81E6-4269C82BD344}" srcOrd="0" destOrd="1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2E6CB220-6A80-4BE3-A9C9-462D296AECF4}" srcId="{60CDE318-31FA-4F04-9607-291D96EE6197}" destId="{0F57C366-EC00-4CAE-9E37-CDE7A399EC5D}" srcOrd="1" destOrd="0" parTransId="{49FA0BE8-B72B-4876-B105-23B5E6F853A6}" sibTransId="{72AFE4B9-5B50-49A8-8D2B-805ECF3497CD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A28C736-F21E-4B21-9C7D-A3328DAD51C0}" srcId="{03BE68DC-2A40-40DE-8DA8-DFADED8E1DB4}" destId="{40BF63F4-09E5-45A2-A217-3B5C4AFB1EC4}" srcOrd="1" destOrd="0" parTransId="{A3462318-C66C-4E82-8444-197B729DD79D}" sibTransId="{9BD5B524-55EA-4105-B5BE-8E1C77ED81DF}"/>
    <dgm:cxn modelId="{A01EB43F-4312-43E0-82B7-E5FDA0A1D81E}" srcId="{03BE68DC-2A40-40DE-8DA8-DFADED8E1DB4}" destId="{F4893768-6069-4838-8F67-A765B60D71FB}" srcOrd="3" destOrd="0" parTransId="{94805F5D-AFE9-4485-B448-FFA16B034949}" sibTransId="{4C5725D6-9122-4114-9AE2-11CE4FD23F1A}"/>
    <dgm:cxn modelId="{F10A9948-977E-4EA9-A105-3CD2A92FCA97}" srcId="{03BE68DC-2A40-40DE-8DA8-DFADED8E1DB4}" destId="{D83E06AC-0945-4113-A603-F55EB52F960F}" srcOrd="2" destOrd="0" parTransId="{5094F9A1-694F-4DC1-91CC-20371A34B541}" sibTransId="{98981117-4A0C-4B9E-86D9-747F3658105E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E674D189-F17C-4BFF-BEE8-0F6CBE52AF90}" srcId="{60CDE318-31FA-4F04-9607-291D96EE6197}" destId="{D678B8EB-013E-4151-A3BF-5552DF866749}" srcOrd="2" destOrd="0" parTransId="{B3F6C2D9-A2F0-47CE-84B7-E695A48FE25C}" sibTransId="{C80CC2A9-D660-4DCD-A3A2-35D162DFE199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5ACC0CA2-0420-451E-847A-78A9C6601E6C}" type="presOf" srcId="{0F57C366-EC00-4CAE-9E37-CDE7A399EC5D}" destId="{025CB6B8-CA2B-431B-8414-06FEB88A9357}" srcOrd="0" destOrd="1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997D97B9-CBC6-40EC-B9A0-92B341D9B4AF}" type="presOf" srcId="{D83E06AC-0945-4113-A603-F55EB52F960F}" destId="{FAB089FA-E62B-4CA2-81E6-4269C82BD344}" srcOrd="0" destOrd="2" presId="urn:microsoft.com/office/officeart/2005/8/layout/vList2"/>
    <dgm:cxn modelId="{4EA831BC-DC6D-4E4F-8BF2-5001118DC1AF}" type="presOf" srcId="{D678B8EB-013E-4151-A3BF-5552DF866749}" destId="{025CB6B8-CA2B-431B-8414-06FEB88A9357}" srcOrd="0" destOrd="2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9E06A-6CB1-48D9-A91E-443EC3C240EB}" type="doc">
      <dgm:prSet loTypeId="urn:microsoft.com/office/officeart/2011/layout/InterconnectedBlockProcess" loCatId="officeonlin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A137C18-04F5-4BD8-B4BE-20B3995DB919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81809" y="318690"/>
          <a:ext cx="2810155" cy="648390"/>
        </a:xfrm>
        <a:prstGeom prst="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8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Управління</a:t>
          </a:r>
        </a:p>
      </dgm:t>
    </dgm:pt>
    <dgm:pt modelId="{BCFCA152-3302-444A-9A51-08793B92A7BD}" type="parTrans" cxnId="{E0616D15-C0D4-4EAF-BDF1-D3A70D337308}">
      <dgm:prSet/>
      <dgm:spPr/>
      <dgm:t>
        <a:bodyPr/>
        <a:lstStyle/>
        <a:p>
          <a:endParaRPr lang="uk-UA" noProof="0" dirty="0"/>
        </a:p>
      </dgm:t>
    </dgm:pt>
    <dgm:pt modelId="{9511298D-CFB0-41C2-9C6A-5D11CF021E69}" type="sibTrans" cxnId="{E0616D15-C0D4-4EAF-BDF1-D3A70D337308}">
      <dgm:prSet/>
      <dgm:spPr/>
      <dgm:t>
        <a:bodyPr/>
        <a:lstStyle/>
        <a:p>
          <a:endParaRPr lang="uk-UA" noProof="0" dirty="0"/>
        </a:p>
      </dgm:t>
    </dgm:pt>
    <dgm:pt modelId="{62BDB1A1-01D4-4B1C-AB86-186B418D23EC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81809" y="967080"/>
          <a:ext cx="2810155" cy="3889239"/>
        </a:xfrm>
        <a:prstGeom prst="wedgeRectCallout">
          <a:avLst>
            <a:gd name="adj1" fmla="val 62500"/>
            <a:gd name="adj2" fmla="val 20830"/>
          </a:avLst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800" i="1" noProof="0">
              <a:solidFill>
                <a:srgbClr val="FFFFFF"/>
              </a:solidFill>
              <a:latin typeface="Verdana"/>
              <a:ea typeface="+mn-ea"/>
              <a:cs typeface="+mn-cs"/>
            </a:rPr>
            <a:t>роботою програм </a:t>
          </a:r>
          <a:r>
            <a:rPr lang="uk-UA" sz="280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і всіх складових комп'ютера;</a:t>
          </a:r>
        </a:p>
      </dgm:t>
    </dgm:pt>
    <dgm:pt modelId="{FE64D39D-4DC3-49EC-ADBC-46933204A1B3}" type="parTrans" cxnId="{D552B6CA-C11D-426C-878D-ED238A2BEB2A}">
      <dgm:prSet/>
      <dgm:spPr/>
      <dgm:t>
        <a:bodyPr/>
        <a:lstStyle/>
        <a:p>
          <a:endParaRPr lang="uk-UA" noProof="0" dirty="0"/>
        </a:p>
      </dgm:t>
    </dgm:pt>
    <dgm:pt modelId="{4660DB32-640F-41E5-A096-EF3AF369C311}" type="sibTrans" cxnId="{D552B6CA-C11D-426C-878D-ED238A2BEB2A}">
      <dgm:prSet/>
      <dgm:spPr/>
      <dgm:t>
        <a:bodyPr/>
        <a:lstStyle/>
        <a:p>
          <a:endParaRPr lang="uk-UA" noProof="0" dirty="0"/>
        </a:p>
      </dgm:t>
    </dgm:pt>
    <dgm:pt modelId="{5E11188E-297B-4868-83BE-49B3FC177A12}">
      <dgm:prSet phldrT="[Текст]" custT="1"/>
      <dgm:spPr>
        <a:xfrm>
          <a:off x="2962237" y="156868"/>
          <a:ext cx="2887084" cy="81021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8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координування</a:t>
          </a:r>
        </a:p>
      </dgm:t>
    </dgm:pt>
    <dgm:pt modelId="{FA933294-2802-4130-BADE-A15F95F6C798}" type="parTrans" cxnId="{48CD2760-225E-4BC1-8C5B-44F9D37226DF}">
      <dgm:prSet/>
      <dgm:spPr/>
      <dgm:t>
        <a:bodyPr/>
        <a:lstStyle/>
        <a:p>
          <a:endParaRPr lang="uk-UA" noProof="0" dirty="0"/>
        </a:p>
      </dgm:t>
    </dgm:pt>
    <dgm:pt modelId="{970D2B63-D72B-4919-9ADF-AD9B1F00A4CF}" type="sibTrans" cxnId="{48CD2760-225E-4BC1-8C5B-44F9D37226DF}">
      <dgm:prSet/>
      <dgm:spPr/>
      <dgm:t>
        <a:bodyPr/>
        <a:lstStyle/>
        <a:p>
          <a:endParaRPr lang="uk-UA" noProof="0" dirty="0"/>
        </a:p>
      </dgm:t>
    </dgm:pt>
    <dgm:pt modelId="{1EE312B2-543C-4BF5-ADE3-7EFD6BA32A80}">
      <dgm:prSet phldrT="[Текст]" custT="1"/>
      <dgm:spPr>
        <a:xfrm>
          <a:off x="2962237" y="967080"/>
          <a:ext cx="2887084" cy="4213434"/>
        </a:xfrm>
        <a:prstGeom prst="wedgeRectCallout">
          <a:avLst>
            <a:gd name="adj1" fmla="val 62500"/>
            <a:gd name="adj2" fmla="val 2083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800" i="1" noProof="0" dirty="0">
              <a:solidFill>
                <a:schemeClr val="bg1"/>
              </a:solidFill>
              <a:latin typeface="Verdana"/>
              <a:ea typeface="+mn-ea"/>
              <a:cs typeface="+mn-cs"/>
            </a:rPr>
            <a:t>роботи окремих складових комп'ютера;</a:t>
          </a:r>
        </a:p>
      </dgm:t>
    </dgm:pt>
    <dgm:pt modelId="{0E3EE9A1-4ADE-42E4-A14A-77C3A122F3DA}" type="parTrans" cxnId="{65798CFF-392F-4A96-BB04-CA194C67D4B7}">
      <dgm:prSet/>
      <dgm:spPr/>
      <dgm:t>
        <a:bodyPr/>
        <a:lstStyle/>
        <a:p>
          <a:endParaRPr lang="uk-UA" noProof="0" dirty="0"/>
        </a:p>
      </dgm:t>
    </dgm:pt>
    <dgm:pt modelId="{5C0A661B-2877-4FCB-A704-02B284292868}" type="sibTrans" cxnId="{65798CFF-392F-4A96-BB04-CA194C67D4B7}">
      <dgm:prSet/>
      <dgm:spPr/>
      <dgm:t>
        <a:bodyPr/>
        <a:lstStyle/>
        <a:p>
          <a:endParaRPr lang="uk-UA" noProof="0" dirty="0"/>
        </a:p>
      </dgm:t>
    </dgm:pt>
    <dgm:pt modelId="{BD8EF5F2-8239-4CA4-A49B-6AF2D87DD398}">
      <dgm:prSet phldrT="[Текст]" custT="1"/>
      <dgm:spPr>
        <a:xfrm>
          <a:off x="5872271" y="0"/>
          <a:ext cx="2979041" cy="96873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800" b="1" i="1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Зв'язок</a:t>
          </a:r>
        </a:p>
      </dgm:t>
    </dgm:pt>
    <dgm:pt modelId="{C36B823C-39B6-4908-9D19-8ED92A68B48A}" type="parTrans" cxnId="{DA565649-4259-4291-A4EC-A689306D90B2}">
      <dgm:prSet/>
      <dgm:spPr/>
      <dgm:t>
        <a:bodyPr/>
        <a:lstStyle/>
        <a:p>
          <a:endParaRPr lang="uk-UA" noProof="0" dirty="0"/>
        </a:p>
      </dgm:t>
    </dgm:pt>
    <dgm:pt modelId="{087E5A98-FE36-4C5D-BA00-96F61E343ACE}" type="sibTrans" cxnId="{DA565649-4259-4291-A4EC-A689306D90B2}">
      <dgm:prSet/>
      <dgm:spPr/>
      <dgm:t>
        <a:bodyPr/>
        <a:lstStyle/>
        <a:p>
          <a:endParaRPr lang="uk-UA" noProof="0" dirty="0"/>
        </a:p>
      </dgm:t>
    </dgm:pt>
    <dgm:pt modelId="{38CC890E-492D-45D6-9B2B-7F4AC4C4F727}">
      <dgm:prSet phldrT="[Текст]" custT="1"/>
      <dgm:spPr>
        <a:xfrm>
          <a:off x="5859224" y="967080"/>
          <a:ext cx="2979041" cy="4537079"/>
        </a:xfrm>
        <a:prstGeom prst="wedgeRectCallout">
          <a:avLst>
            <a:gd name="adj1" fmla="val 0"/>
            <a:gd name="adj2" fmla="val 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8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користувача з комп'ютером.</a:t>
          </a:r>
        </a:p>
      </dgm:t>
    </dgm:pt>
    <dgm:pt modelId="{A324138C-242E-441E-9EB2-2B7538996575}" type="parTrans" cxnId="{4911D709-9A9C-41D8-86E4-9678D8A79C94}">
      <dgm:prSet/>
      <dgm:spPr/>
      <dgm:t>
        <a:bodyPr/>
        <a:lstStyle/>
        <a:p>
          <a:endParaRPr lang="uk-UA" noProof="0" dirty="0"/>
        </a:p>
      </dgm:t>
    </dgm:pt>
    <dgm:pt modelId="{302025DE-4A60-49BC-89B6-FA0F06DAF6CD}" type="sibTrans" cxnId="{4911D709-9A9C-41D8-86E4-9678D8A79C94}">
      <dgm:prSet/>
      <dgm:spPr/>
      <dgm:t>
        <a:bodyPr/>
        <a:lstStyle/>
        <a:p>
          <a:endParaRPr lang="uk-UA" noProof="0" dirty="0"/>
        </a:p>
      </dgm:t>
    </dgm:pt>
    <dgm:pt modelId="{ABA28451-8465-444B-9D0E-0C3CD147BD89}" type="pres">
      <dgm:prSet presAssocID="{2449E06A-6CB1-48D9-A91E-443EC3C240E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06A759C3-E9EF-47E2-B34B-A746274081FD}" type="pres">
      <dgm:prSet presAssocID="{BD8EF5F2-8239-4CA4-A49B-6AF2D87DD398}" presName="ChildAccent3" presStyleCnt="0"/>
      <dgm:spPr/>
    </dgm:pt>
    <dgm:pt modelId="{FF833B78-8093-4BB5-A29C-02904DEE0E6E}" type="pres">
      <dgm:prSet presAssocID="{BD8EF5F2-8239-4CA4-A49B-6AF2D87DD398}" presName="ChildAccent" presStyleLbl="alignImgPlace1" presStyleIdx="0" presStyleCnt="3" custScaleX="219346" custLinFactX="14758" custLinFactNeighborX="100000"/>
      <dgm:spPr/>
    </dgm:pt>
    <dgm:pt modelId="{386E4DA9-C347-4CBE-A3AF-4EDE6AFEE33C}" type="pres">
      <dgm:prSet presAssocID="{BD8EF5F2-8239-4CA4-A49B-6AF2D87DD39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37356E-4268-460A-90E5-838A962DAD68}" type="pres">
      <dgm:prSet presAssocID="{BD8EF5F2-8239-4CA4-A49B-6AF2D87DD398}" presName="Parent3" presStyleLbl="node1" presStyleIdx="0" presStyleCnt="3" custScaleX="219346" custLinFactX="14758" custLinFactNeighborX="100000">
        <dgm:presLayoutVars>
          <dgm:chMax val="2"/>
          <dgm:chPref val="1"/>
          <dgm:bulletEnabled val="1"/>
        </dgm:presLayoutVars>
      </dgm:prSet>
      <dgm:spPr/>
    </dgm:pt>
    <dgm:pt modelId="{2CB892DF-4F9D-4572-A655-3EFF121452E5}" type="pres">
      <dgm:prSet presAssocID="{5E11188E-297B-4868-83BE-49B3FC177A12}" presName="ChildAccent2" presStyleCnt="0"/>
      <dgm:spPr/>
    </dgm:pt>
    <dgm:pt modelId="{99277699-33DA-45A8-BD87-6115A27722FD}" type="pres">
      <dgm:prSet presAssocID="{5E11188E-297B-4868-83BE-49B3FC177A12}" presName="ChildAccent" presStyleLbl="alignImgPlace1" presStyleIdx="1" presStyleCnt="3" custScaleX="212575" custScaleY="93454"/>
      <dgm:spPr/>
    </dgm:pt>
    <dgm:pt modelId="{C870C737-6E7B-47A9-BFD8-C388DEFD2737}" type="pres">
      <dgm:prSet presAssocID="{5E11188E-297B-4868-83BE-49B3FC177A12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8490EF-96C9-4D9A-AC0B-964140FEAD61}" type="pres">
      <dgm:prSet presAssocID="{5E11188E-297B-4868-83BE-49B3FC177A12}" presName="Parent2" presStyleLbl="node1" presStyleIdx="1" presStyleCnt="3" custScaleX="212575" custScaleY="140775">
        <dgm:presLayoutVars>
          <dgm:chMax val="2"/>
          <dgm:chPref val="1"/>
          <dgm:bulletEnabled val="1"/>
        </dgm:presLayoutVars>
      </dgm:prSet>
      <dgm:spPr/>
    </dgm:pt>
    <dgm:pt modelId="{6159C137-3CEA-4862-B8FD-19E2E6B8E66D}" type="pres">
      <dgm:prSet presAssocID="{EA137C18-04F5-4BD8-B4BE-20B3995DB919}" presName="ChildAccent1" presStyleCnt="0"/>
      <dgm:spPr/>
    </dgm:pt>
    <dgm:pt modelId="{14FB3312-96ED-4856-A7D7-EB65C0B1A175}" type="pres">
      <dgm:prSet presAssocID="{EA137C18-04F5-4BD8-B4BE-20B3995DB919}" presName="ChildAccent" presStyleLbl="alignImgPlace1" presStyleIdx="2" presStyleCnt="3" custScaleX="206911" custLinFactX="-9414" custLinFactNeighborX="-100000"/>
      <dgm:spPr/>
    </dgm:pt>
    <dgm:pt modelId="{D3F698D0-A34E-4093-8E15-E9DA657195D8}" type="pres">
      <dgm:prSet presAssocID="{EA137C18-04F5-4BD8-B4BE-20B3995DB91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45D23A-22F5-455A-8085-37F676535E44}" type="pres">
      <dgm:prSet presAssocID="{EA137C18-04F5-4BD8-B4BE-20B3995DB919}" presName="Parent1" presStyleLbl="node1" presStyleIdx="2" presStyleCnt="3" custScaleX="206911" custScaleY="140775" custLinFactX="-9414" custLinFactNeighborX="-100000">
        <dgm:presLayoutVars>
          <dgm:chMax val="2"/>
          <dgm:chPref val="1"/>
          <dgm:bulletEnabled val="1"/>
        </dgm:presLayoutVars>
      </dgm:prSet>
      <dgm:spPr/>
    </dgm:pt>
  </dgm:ptLst>
  <dgm:cxnLst>
    <dgm:cxn modelId="{4911D709-9A9C-41D8-86E4-9678D8A79C94}" srcId="{BD8EF5F2-8239-4CA4-A49B-6AF2D87DD398}" destId="{38CC890E-492D-45D6-9B2B-7F4AC4C4F727}" srcOrd="0" destOrd="0" parTransId="{A324138C-242E-441E-9EB2-2B7538996575}" sibTransId="{302025DE-4A60-49BC-89B6-FA0F06DAF6CD}"/>
    <dgm:cxn modelId="{E0616D15-C0D4-4EAF-BDF1-D3A70D337308}" srcId="{2449E06A-6CB1-48D9-A91E-443EC3C240EB}" destId="{EA137C18-04F5-4BD8-B4BE-20B3995DB919}" srcOrd="0" destOrd="0" parTransId="{BCFCA152-3302-444A-9A51-08793B92A7BD}" sibTransId="{9511298D-CFB0-41C2-9C6A-5D11CF021E69}"/>
    <dgm:cxn modelId="{5A448D27-9F14-4122-9078-7D68E98F1D28}" type="presOf" srcId="{EA137C18-04F5-4BD8-B4BE-20B3995DB919}" destId="{6745D23A-22F5-455A-8085-37F676535E44}" srcOrd="0" destOrd="0" presId="urn:microsoft.com/office/officeart/2011/layout/InterconnectedBlockProcess"/>
    <dgm:cxn modelId="{143A5128-B8B1-4987-B39F-BA40C3A1707C}" type="presOf" srcId="{1EE312B2-543C-4BF5-ADE3-7EFD6BA32A80}" destId="{C870C737-6E7B-47A9-BFD8-C388DEFD2737}" srcOrd="1" destOrd="0" presId="urn:microsoft.com/office/officeart/2011/layout/InterconnectedBlockProcess"/>
    <dgm:cxn modelId="{8924352C-A3B3-49ED-A963-F97AF65BF1EC}" type="presOf" srcId="{5E11188E-297B-4868-83BE-49B3FC177A12}" destId="{168490EF-96C9-4D9A-AC0B-964140FEAD61}" srcOrd="0" destOrd="0" presId="urn:microsoft.com/office/officeart/2011/layout/InterconnectedBlockProcess"/>
    <dgm:cxn modelId="{48CD2760-225E-4BC1-8C5B-44F9D37226DF}" srcId="{2449E06A-6CB1-48D9-A91E-443EC3C240EB}" destId="{5E11188E-297B-4868-83BE-49B3FC177A12}" srcOrd="1" destOrd="0" parTransId="{FA933294-2802-4130-BADE-A15F95F6C798}" sibTransId="{970D2B63-D72B-4919-9ADF-AD9B1F00A4CF}"/>
    <dgm:cxn modelId="{DA565649-4259-4291-A4EC-A689306D90B2}" srcId="{2449E06A-6CB1-48D9-A91E-443EC3C240EB}" destId="{BD8EF5F2-8239-4CA4-A49B-6AF2D87DD398}" srcOrd="2" destOrd="0" parTransId="{C36B823C-39B6-4908-9D19-8ED92A68B48A}" sibTransId="{087E5A98-FE36-4C5D-BA00-96F61E343ACE}"/>
    <dgm:cxn modelId="{DE950470-4448-4D42-B0F8-48AD5BFC4212}" type="presOf" srcId="{38CC890E-492D-45D6-9B2B-7F4AC4C4F727}" destId="{FF833B78-8093-4BB5-A29C-02904DEE0E6E}" srcOrd="0" destOrd="0" presId="urn:microsoft.com/office/officeart/2011/layout/InterconnectedBlockProcess"/>
    <dgm:cxn modelId="{A3110A7B-035C-4759-BAE8-18B70CCBE8E4}" type="presOf" srcId="{62BDB1A1-01D4-4B1C-AB86-186B418D23EC}" destId="{D3F698D0-A34E-4093-8E15-E9DA657195D8}" srcOrd="1" destOrd="0" presId="urn:microsoft.com/office/officeart/2011/layout/InterconnectedBlockProcess"/>
    <dgm:cxn modelId="{A5180A84-2BA8-4E43-B1DE-44E87C351236}" type="presOf" srcId="{38CC890E-492D-45D6-9B2B-7F4AC4C4F727}" destId="{386E4DA9-C347-4CBE-A3AF-4EDE6AFEE33C}" srcOrd="1" destOrd="0" presId="urn:microsoft.com/office/officeart/2011/layout/InterconnectedBlockProcess"/>
    <dgm:cxn modelId="{9862AF90-3561-4FE1-94C5-76825770C41D}" type="presOf" srcId="{1EE312B2-543C-4BF5-ADE3-7EFD6BA32A80}" destId="{99277699-33DA-45A8-BD87-6115A27722FD}" srcOrd="0" destOrd="0" presId="urn:microsoft.com/office/officeart/2011/layout/InterconnectedBlockProcess"/>
    <dgm:cxn modelId="{5943719D-28AC-4D04-BEEB-018D5D4A125A}" type="presOf" srcId="{2449E06A-6CB1-48D9-A91E-443EC3C240EB}" destId="{ABA28451-8465-444B-9D0E-0C3CD147BD89}" srcOrd="0" destOrd="0" presId="urn:microsoft.com/office/officeart/2011/layout/InterconnectedBlockProcess"/>
    <dgm:cxn modelId="{D552B6CA-C11D-426C-878D-ED238A2BEB2A}" srcId="{EA137C18-04F5-4BD8-B4BE-20B3995DB919}" destId="{62BDB1A1-01D4-4B1C-AB86-186B418D23EC}" srcOrd="0" destOrd="0" parTransId="{FE64D39D-4DC3-49EC-ADBC-46933204A1B3}" sibTransId="{4660DB32-640F-41E5-A096-EF3AF369C311}"/>
    <dgm:cxn modelId="{30830EF3-C1D1-4538-886E-6925C0ECA08A}" type="presOf" srcId="{62BDB1A1-01D4-4B1C-AB86-186B418D23EC}" destId="{14FB3312-96ED-4856-A7D7-EB65C0B1A175}" srcOrd="0" destOrd="0" presId="urn:microsoft.com/office/officeart/2011/layout/InterconnectedBlockProcess"/>
    <dgm:cxn modelId="{8C61B1FB-19D8-41F0-B685-0A3479EB52B6}" type="presOf" srcId="{BD8EF5F2-8239-4CA4-A49B-6AF2D87DD398}" destId="{D537356E-4268-460A-90E5-838A962DAD68}" srcOrd="0" destOrd="0" presId="urn:microsoft.com/office/officeart/2011/layout/InterconnectedBlockProcess"/>
    <dgm:cxn modelId="{65798CFF-392F-4A96-BB04-CA194C67D4B7}" srcId="{5E11188E-297B-4868-83BE-49B3FC177A12}" destId="{1EE312B2-543C-4BF5-ADE3-7EFD6BA32A80}" srcOrd="0" destOrd="0" parTransId="{0E3EE9A1-4ADE-42E4-A14A-77C3A122F3DA}" sibTransId="{5C0A661B-2877-4FCB-A704-02B284292868}"/>
    <dgm:cxn modelId="{FB0A7D6F-55A8-4EAC-A6DD-AEDFB11C5C37}" type="presParOf" srcId="{ABA28451-8465-444B-9D0E-0C3CD147BD89}" destId="{06A759C3-E9EF-47E2-B34B-A746274081FD}" srcOrd="0" destOrd="0" presId="urn:microsoft.com/office/officeart/2011/layout/InterconnectedBlockProcess"/>
    <dgm:cxn modelId="{D370EF82-46B7-4924-8282-59E001C8B9E6}" type="presParOf" srcId="{06A759C3-E9EF-47E2-B34B-A746274081FD}" destId="{FF833B78-8093-4BB5-A29C-02904DEE0E6E}" srcOrd="0" destOrd="0" presId="urn:microsoft.com/office/officeart/2011/layout/InterconnectedBlockProcess"/>
    <dgm:cxn modelId="{FB79A836-6DB6-4C1C-9989-DEA8E2CCE1D6}" type="presParOf" srcId="{ABA28451-8465-444B-9D0E-0C3CD147BD89}" destId="{386E4DA9-C347-4CBE-A3AF-4EDE6AFEE33C}" srcOrd="1" destOrd="0" presId="urn:microsoft.com/office/officeart/2011/layout/InterconnectedBlockProcess"/>
    <dgm:cxn modelId="{B15B94F6-8C6A-45ED-B79E-CC95BC2D084A}" type="presParOf" srcId="{ABA28451-8465-444B-9D0E-0C3CD147BD89}" destId="{D537356E-4268-460A-90E5-838A962DAD68}" srcOrd="2" destOrd="0" presId="urn:microsoft.com/office/officeart/2011/layout/InterconnectedBlockProcess"/>
    <dgm:cxn modelId="{238616C0-9C72-4E04-9829-4F4E722527C1}" type="presParOf" srcId="{ABA28451-8465-444B-9D0E-0C3CD147BD89}" destId="{2CB892DF-4F9D-4572-A655-3EFF121452E5}" srcOrd="3" destOrd="0" presId="urn:microsoft.com/office/officeart/2011/layout/InterconnectedBlockProcess"/>
    <dgm:cxn modelId="{A8FE5719-D463-4209-A8DC-EB7A6B8A2751}" type="presParOf" srcId="{2CB892DF-4F9D-4572-A655-3EFF121452E5}" destId="{99277699-33DA-45A8-BD87-6115A27722FD}" srcOrd="0" destOrd="0" presId="urn:microsoft.com/office/officeart/2011/layout/InterconnectedBlockProcess"/>
    <dgm:cxn modelId="{810A7B2E-B74E-47BB-A930-19534FA3F1CE}" type="presParOf" srcId="{ABA28451-8465-444B-9D0E-0C3CD147BD89}" destId="{C870C737-6E7B-47A9-BFD8-C388DEFD2737}" srcOrd="4" destOrd="0" presId="urn:microsoft.com/office/officeart/2011/layout/InterconnectedBlockProcess"/>
    <dgm:cxn modelId="{4C318031-0439-4CAB-9E5D-FC736C86215B}" type="presParOf" srcId="{ABA28451-8465-444B-9D0E-0C3CD147BD89}" destId="{168490EF-96C9-4D9A-AC0B-964140FEAD61}" srcOrd="5" destOrd="0" presId="urn:microsoft.com/office/officeart/2011/layout/InterconnectedBlockProcess"/>
    <dgm:cxn modelId="{B660D87B-32E6-416C-A501-C99186BB64AA}" type="presParOf" srcId="{ABA28451-8465-444B-9D0E-0C3CD147BD89}" destId="{6159C137-3CEA-4862-B8FD-19E2E6B8E66D}" srcOrd="6" destOrd="0" presId="urn:microsoft.com/office/officeart/2011/layout/InterconnectedBlockProcess"/>
    <dgm:cxn modelId="{899036EA-855E-4917-A02A-FDA51AA566CC}" type="presParOf" srcId="{6159C137-3CEA-4862-B8FD-19E2E6B8E66D}" destId="{14FB3312-96ED-4856-A7D7-EB65C0B1A175}" srcOrd="0" destOrd="0" presId="urn:microsoft.com/office/officeart/2011/layout/InterconnectedBlockProcess"/>
    <dgm:cxn modelId="{BB245F61-4648-4CD9-B50B-842E4E9CB444}" type="presParOf" srcId="{ABA28451-8465-444B-9D0E-0C3CD147BD89}" destId="{D3F698D0-A34E-4093-8E15-E9DA657195D8}" srcOrd="7" destOrd="0" presId="urn:microsoft.com/office/officeart/2011/layout/InterconnectedBlockProcess"/>
    <dgm:cxn modelId="{C30E82F2-E8BD-464F-876B-8CEC84385DD7}" type="presParOf" srcId="{ABA28451-8465-444B-9D0E-0C3CD147BD89}" destId="{6745D23A-22F5-455A-8085-37F676535E4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81549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i="1" kern="1200" dirty="0"/>
            <a:t>Пригадай</a:t>
          </a:r>
        </a:p>
      </dsp:txBody>
      <dsp:txXfrm>
        <a:off x="39809" y="39809"/>
        <a:ext cx="11970523" cy="735872"/>
      </dsp:txXfrm>
    </dsp:sp>
    <dsp:sp modelId="{025CB6B8-CA2B-431B-8414-06FEB88A9357}">
      <dsp:nvSpPr>
        <dsp:cNvPr id="0" name=""/>
        <dsp:cNvSpPr/>
      </dsp:nvSpPr>
      <dsp:spPr>
        <a:xfrm>
          <a:off x="0" y="836492"/>
          <a:ext cx="12050141" cy="175950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порядок увімкнення та вимкнення комп'ютера;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як управляти значками на Робочому столі за допомогою миші;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з якими програмами можна працювати на комп'ютері.</a:t>
          </a:r>
        </a:p>
      </dsp:txBody>
      <dsp:txXfrm>
        <a:off x="0" y="836492"/>
        <a:ext cx="12050141" cy="1759500"/>
      </dsp:txXfrm>
    </dsp:sp>
    <dsp:sp modelId="{79A6FD81-FCF4-4CE0-8871-588E983C05B5}">
      <dsp:nvSpPr>
        <dsp:cNvPr id="0" name=""/>
        <dsp:cNvSpPr/>
      </dsp:nvSpPr>
      <dsp:spPr>
        <a:xfrm>
          <a:off x="0" y="2595992"/>
          <a:ext cx="12050141" cy="81549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i="1" kern="1200"/>
            <a:t>Ти дізнаєшся</a:t>
          </a:r>
          <a:endParaRPr lang="uk-UA" sz="3400" b="1" i="1" kern="1200" dirty="0"/>
        </a:p>
      </dsp:txBody>
      <dsp:txXfrm>
        <a:off x="39809" y="2635801"/>
        <a:ext cx="11970523" cy="735872"/>
      </dsp:txXfrm>
    </dsp:sp>
    <dsp:sp modelId="{FAB089FA-E62B-4CA2-81E6-4269C82BD344}">
      <dsp:nvSpPr>
        <dsp:cNvPr id="0" name=""/>
        <dsp:cNvSpPr/>
      </dsp:nvSpPr>
      <dsp:spPr>
        <a:xfrm>
          <a:off x="0" y="3411482"/>
          <a:ext cx="12050141" cy="186507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>
              <a:solidFill>
                <a:schemeClr val="bg1"/>
              </a:solidFill>
            </a:rPr>
            <a:t>що таке операційна система;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>
              <a:solidFill>
                <a:schemeClr val="bg1"/>
              </a:solidFill>
            </a:rPr>
            <a:t>що таке інтерфейс операційної системи;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>
              <a:solidFill>
                <a:schemeClr val="bg1"/>
              </a:solidFill>
            </a:rPr>
            <a:t>які елементи управління має операційна система Windows;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>
              <a:solidFill>
                <a:schemeClr val="bg1"/>
              </a:solidFill>
            </a:rPr>
            <a:t>з якими об'єктами можна працювати в ОС Windows.</a:t>
          </a:r>
        </a:p>
      </dsp:txBody>
      <dsp:txXfrm>
        <a:off x="0" y="3411482"/>
        <a:ext cx="12050141" cy="1865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33B78-8093-4BB5-A29C-02904DEE0E6E}">
      <dsp:nvSpPr>
        <dsp:cNvPr id="0" name=""/>
        <dsp:cNvSpPr/>
      </dsp:nvSpPr>
      <dsp:spPr>
        <a:xfrm>
          <a:off x="7802450" y="828046"/>
          <a:ext cx="3818047" cy="3868168"/>
        </a:xfrm>
        <a:prstGeom prst="wedgeRectCallout">
          <a:avLst>
            <a:gd name="adj1" fmla="val 0"/>
            <a:gd name="adj2" fmla="val 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користувача з комп'ютером.</a:t>
          </a:r>
        </a:p>
      </dsp:txBody>
      <dsp:txXfrm>
        <a:off x="8287008" y="828046"/>
        <a:ext cx="3333488" cy="3868168"/>
      </dsp:txXfrm>
    </dsp:sp>
    <dsp:sp modelId="{D537356E-4268-460A-90E5-838A962DAD68}">
      <dsp:nvSpPr>
        <dsp:cNvPr id="0" name=""/>
        <dsp:cNvSpPr/>
      </dsp:nvSpPr>
      <dsp:spPr>
        <a:xfrm>
          <a:off x="7802450" y="3543"/>
          <a:ext cx="3818047" cy="82591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Зв'язок</a:t>
          </a:r>
        </a:p>
      </dsp:txBody>
      <dsp:txXfrm>
        <a:off x="7802450" y="3543"/>
        <a:ext cx="3818047" cy="825910"/>
      </dsp:txXfrm>
    </dsp:sp>
    <dsp:sp modelId="{99277699-33DA-45A8-BD87-6115A27722FD}">
      <dsp:nvSpPr>
        <dsp:cNvPr id="0" name=""/>
        <dsp:cNvSpPr/>
      </dsp:nvSpPr>
      <dsp:spPr>
        <a:xfrm>
          <a:off x="4122671" y="945620"/>
          <a:ext cx="3700187" cy="3357091"/>
        </a:xfrm>
        <a:prstGeom prst="wedgeRectCallout">
          <a:avLst>
            <a:gd name="adj1" fmla="val 62500"/>
            <a:gd name="adj2" fmla="val 2083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chemeClr val="bg1"/>
              </a:solidFill>
              <a:latin typeface="Verdana"/>
              <a:ea typeface="+mn-ea"/>
              <a:cs typeface="+mn-cs"/>
            </a:rPr>
            <a:t>роботи окремих складових комп'ютера;</a:t>
          </a:r>
        </a:p>
      </dsp:txBody>
      <dsp:txXfrm>
        <a:off x="4592272" y="945620"/>
        <a:ext cx="3230586" cy="3357091"/>
      </dsp:txXfrm>
    </dsp:sp>
    <dsp:sp modelId="{168490EF-96C9-4D9A-AC0B-964140FEAD61}">
      <dsp:nvSpPr>
        <dsp:cNvPr id="0" name=""/>
        <dsp:cNvSpPr/>
      </dsp:nvSpPr>
      <dsp:spPr>
        <a:xfrm>
          <a:off x="4122671" y="-3543"/>
          <a:ext cx="3700187" cy="97241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координування</a:t>
          </a:r>
        </a:p>
      </dsp:txBody>
      <dsp:txXfrm>
        <a:off x="4122671" y="-3543"/>
        <a:ext cx="3700187" cy="972419"/>
      </dsp:txXfrm>
    </dsp:sp>
    <dsp:sp modelId="{14FB3312-96ED-4856-A7D7-EB65C0B1A175}">
      <dsp:nvSpPr>
        <dsp:cNvPr id="0" name=""/>
        <dsp:cNvSpPr/>
      </dsp:nvSpPr>
      <dsp:spPr>
        <a:xfrm>
          <a:off x="526801" y="828046"/>
          <a:ext cx="3601597" cy="3315841"/>
        </a:xfrm>
        <a:prstGeom prst="wedgeRectCallout">
          <a:avLst>
            <a:gd name="adj1" fmla="val 62500"/>
            <a:gd name="adj2" fmla="val 20830"/>
          </a:avLst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>
              <a:solidFill>
                <a:srgbClr val="FFFFFF"/>
              </a:solidFill>
              <a:latin typeface="Verdana"/>
              <a:ea typeface="+mn-ea"/>
              <a:cs typeface="+mn-cs"/>
            </a:rPr>
            <a:t>роботою програм </a:t>
          </a:r>
          <a:r>
            <a:rPr lang="uk-UA" sz="280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і всіх складових комп'ютера;</a:t>
          </a:r>
        </a:p>
      </dsp:txBody>
      <dsp:txXfrm>
        <a:off x="983889" y="828046"/>
        <a:ext cx="3144508" cy="3315841"/>
      </dsp:txXfrm>
    </dsp:sp>
    <dsp:sp modelId="{6745D23A-22F5-455A-8085-37F676535E44}">
      <dsp:nvSpPr>
        <dsp:cNvPr id="0" name=""/>
        <dsp:cNvSpPr/>
      </dsp:nvSpPr>
      <dsp:spPr>
        <a:xfrm>
          <a:off x="526801" y="162548"/>
          <a:ext cx="3601597" cy="778199"/>
        </a:xfrm>
        <a:prstGeom prst="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Управління</a:t>
          </a:r>
        </a:p>
      </dsp:txBody>
      <dsp:txXfrm>
        <a:off x="526801" y="162548"/>
        <a:ext cx="3601597" cy="77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Зв’язаний блочний процес"/>
  <dgm:desc val="Використовується для відображення послідовності кроків процесу. Найкраще підходить для невеликої кількості тексту першого рівня та помірної кількості тексту другого рівня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9" name="Picture 2" descr="operating system, windows icon">
            <a:extLst>
              <a:ext uri="{FF2B5EF4-FFF2-40B4-BE49-F238E27FC236}">
                <a16:creationId xmlns:a16="http://schemas.microsoft.com/office/drawing/2014/main" id="{37C40E9E-72F1-4BCE-AF3C-F7A971A4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3" y="3624716"/>
            <a:ext cx="2425101" cy="24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2D176D7-ADD0-477B-A714-A87ADF5B0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Операційна система та її інтерфейс</a:t>
            </a:r>
          </a:p>
        </p:txBody>
      </p:sp>
      <p:pic>
        <p:nvPicPr>
          <p:cNvPr id="7170" name="Picture 2" descr="design, template, web, website icon">
            <a:extLst>
              <a:ext uri="{FF2B5EF4-FFF2-40B4-BE49-F238E27FC236}">
                <a16:creationId xmlns:a16="http://schemas.microsoft.com/office/drawing/2014/main" id="{BE336D4B-621A-43A0-BCF5-06A5FC6AF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29" y="3587772"/>
            <a:ext cx="2542578" cy="25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Так, наприклад, мобільні пристрої, вироблені американською корпорацією </a:t>
            </a:r>
            <a:r>
              <a:rPr lang="en-US" sz="2800" b="1" i="1" kern="0" dirty="0">
                <a:solidFill>
                  <a:schemeClr val="bg1"/>
                </a:solidFill>
              </a:rPr>
              <a:t>Apple Inc., </a:t>
            </a:r>
            <a:r>
              <a:rPr lang="uk-UA" sz="2800" b="1" i="1" kern="0" dirty="0">
                <a:solidFill>
                  <a:schemeClr val="bg1"/>
                </a:solidFill>
              </a:rPr>
              <a:t>оснащені власною унікальною операційною системою </a:t>
            </a:r>
            <a:r>
              <a:rPr lang="en-US" sz="2800" b="1" i="1" kern="0" dirty="0">
                <a:solidFill>
                  <a:srgbClr val="FFFF00"/>
                </a:solidFill>
              </a:rPr>
              <a:t>iOS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0929B-A388-42ED-A747-EC18FE0B7DB5}"/>
              </a:ext>
            </a:extLst>
          </p:cNvPr>
          <p:cNvSpPr txBox="1"/>
          <p:nvPr/>
        </p:nvSpPr>
        <p:spPr>
          <a:xfrm>
            <a:off x="70929" y="2736502"/>
            <a:ext cx="865562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Основні переваги цієї операційної системи — у малій витраті енергії смартфона та великій кількості ліцензійних додатків (</a:t>
            </a:r>
            <a:r>
              <a:rPr lang="en-US" sz="2800" b="1" i="1" kern="0" dirty="0">
                <a:solidFill>
                  <a:schemeClr val="bg1"/>
                </a:solidFill>
              </a:rPr>
              <a:t>App Store) </a:t>
            </a:r>
            <a:r>
              <a:rPr lang="uk-UA" sz="2800" b="1" i="1" kern="0" dirty="0">
                <a:solidFill>
                  <a:schemeClr val="bg1"/>
                </a:solidFill>
              </a:rPr>
              <a:t>на всі випадки життя, які мають постійну підтримку й оновлення програмного забезпечення.</a:t>
            </a:r>
          </a:p>
        </p:txBody>
      </p:sp>
      <p:pic>
        <p:nvPicPr>
          <p:cNvPr id="4098" name="Picture 2" descr="app, appstore, store icon">
            <a:extLst>
              <a:ext uri="{FF2B5EF4-FFF2-40B4-BE49-F238E27FC236}">
                <a16:creationId xmlns:a16="http://schemas.microsoft.com/office/drawing/2014/main" id="{7E200190-37B7-43C3-B114-C31102C2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167" y="2736502"/>
            <a:ext cx="3226904" cy="32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Найпоширенішою операційною системою в світі мобільних пристроїв є </a:t>
            </a:r>
            <a:r>
              <a:rPr lang="en-US" sz="2800" b="1" i="1" kern="0" dirty="0">
                <a:solidFill>
                  <a:srgbClr val="FFFF00"/>
                </a:solidFill>
              </a:rPr>
              <a:t>Android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яку розробила та супроводжує компанія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6FA4E-ED12-48E8-BF63-B5969E6710C6}"/>
              </a:ext>
            </a:extLst>
          </p:cNvPr>
          <p:cNvSpPr txBox="1"/>
          <p:nvPr/>
        </p:nvSpPr>
        <p:spPr>
          <a:xfrm>
            <a:off x="70929" y="2676868"/>
            <a:ext cx="851071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Головними перевагами цієї операційної системи є масовість, висока працездатність і продуктивність, зручність при встановленні різноманітних додатків (</a:t>
            </a:r>
            <a:r>
              <a:rPr lang="en-US" sz="2800" b="1" i="1" kern="0" dirty="0">
                <a:solidFill>
                  <a:srgbClr val="FFFF00"/>
                </a:solidFill>
              </a:rPr>
              <a:t>Google Play</a:t>
            </a:r>
            <a:r>
              <a:rPr lang="en-US" sz="2800" b="1" i="1" kern="0" dirty="0">
                <a:solidFill>
                  <a:schemeClr val="bg1"/>
                </a:solidFill>
              </a:rPr>
              <a:t>), </a:t>
            </a:r>
            <a:r>
              <a:rPr lang="uk-UA" sz="2800" b="1" i="1" kern="0" dirty="0">
                <a:solidFill>
                  <a:schemeClr val="bg1"/>
                </a:solidFill>
              </a:rPr>
              <a:t>які не потребують ліцензій і відповідно додаткових витрат.</a:t>
            </a:r>
          </a:p>
        </p:txBody>
      </p:sp>
      <p:pic>
        <p:nvPicPr>
          <p:cNvPr id="5124" name="Picture 4" descr="google, google play icon">
            <a:extLst>
              <a:ext uri="{FF2B5EF4-FFF2-40B4-BE49-F238E27FC236}">
                <a16:creationId xmlns:a16="http://schemas.microsoft.com/office/drawing/2014/main" id="{E2D04863-1E83-46F3-81B1-0584E34E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41" y="2676868"/>
            <a:ext cx="353943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інтерфейс</a:t>
            </a:r>
            <a:br>
              <a:rPr lang="uk-UA" dirty="0"/>
            </a:br>
            <a:r>
              <a:rPr lang="uk-UA" dirty="0"/>
              <a:t>операційної системи?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Однією з функцій операційної системи є забезпечення управління комп'ютером і зручного його використання користувачем. Для цього будь-яка операційна система має систему вказівок і правил роботи.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C1DC5-0BEA-45C2-9C93-A4FB83D5B24D}"/>
              </a:ext>
            </a:extLst>
          </p:cNvPr>
          <p:cNvSpPr txBox="1"/>
          <p:nvPr/>
        </p:nvSpPr>
        <p:spPr>
          <a:xfrm>
            <a:off x="72008" y="3134893"/>
            <a:ext cx="770039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різних операційних системах передбачено різні способи введення вказівок і перегляду результатів їх виконання, тобто різний </a:t>
            </a:r>
            <a:r>
              <a:rPr lang="uk-UA" sz="2800" b="1" i="1" kern="0" dirty="0">
                <a:solidFill>
                  <a:srgbClr val="FFFF00"/>
                </a:solidFill>
              </a:rPr>
              <a:t>інтерфейс</a:t>
            </a:r>
            <a:r>
              <a:rPr lang="uk-UA" sz="2800" b="1" i="1" kern="0" dirty="0">
                <a:solidFill>
                  <a:schemeClr val="bg1"/>
                </a:solidFill>
              </a:rPr>
              <a:t> операційної системи (від </a:t>
            </a:r>
            <a:r>
              <a:rPr lang="uk-UA" sz="2800" b="1" i="1" kern="0" dirty="0" err="1">
                <a:solidFill>
                  <a:schemeClr val="bg1"/>
                </a:solidFill>
              </a:rPr>
              <a:t>англ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r>
              <a:rPr lang="en-US" sz="2800" b="1" i="1" kern="0" dirty="0">
                <a:solidFill>
                  <a:schemeClr val="bg1"/>
                </a:solidFill>
              </a:rPr>
              <a:t>interface — </a:t>
            </a:r>
            <a:r>
              <a:rPr lang="uk-UA" sz="2800" b="1" i="1" kern="0" dirty="0">
                <a:solidFill>
                  <a:schemeClr val="bg1"/>
                </a:solidFill>
              </a:rPr>
              <a:t>область взаємодії).</a:t>
            </a:r>
          </a:p>
        </p:txBody>
      </p:sp>
      <p:pic>
        <p:nvPicPr>
          <p:cNvPr id="6146" name="Picture 2" descr="Browser, internet, web, interface, ui, computing Icon">
            <a:extLst>
              <a:ext uri="{FF2B5EF4-FFF2-40B4-BE49-F238E27FC236}">
                <a16:creationId xmlns:a16="http://schemas.microsoft.com/office/drawing/2014/main" id="{1A4B35E3-FD42-4005-81F6-79E7A502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80" y="3134893"/>
            <a:ext cx="3108543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інтерфейс</a:t>
            </a:r>
            <a:br>
              <a:rPr lang="uk-UA" dirty="0"/>
            </a:br>
            <a:r>
              <a:rPr lang="uk-UA" dirty="0"/>
              <a:t>операційної системи?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52F52-BBEA-42CD-BF57-23CFA00C712C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Інтерфейс користувача операційної системи </a:t>
            </a:r>
            <a:r>
              <a:rPr lang="uk-UA" sz="2800" b="1" i="1" kern="0" dirty="0">
                <a:solidFill>
                  <a:srgbClr val="FFFFFF"/>
                </a:solidFill>
              </a:rPr>
              <a:t>— набір правил і засобів, які забезпечують обмін повідомленнями між користувачем і комп'ютером.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0E1AAEF1-7E68-441F-82E8-FBE029E6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humbs.dreamstime.com/z/responsive-web-design-flat-style-illustration-concept-digital-devices-displaying-website-different-formats-banner-including-100272721.jpg">
            <a:extLst>
              <a:ext uri="{FF2B5EF4-FFF2-40B4-BE49-F238E27FC236}">
                <a16:creationId xmlns:a16="http://schemas.microsoft.com/office/drawing/2014/main" id="{2780E3AD-9339-473A-8108-AEEE086BE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 b="29709"/>
          <a:stretch/>
        </p:blipFill>
        <p:spPr bwMode="auto">
          <a:xfrm>
            <a:off x="72231" y="3130827"/>
            <a:ext cx="12047538" cy="33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інтерфейс</a:t>
            </a:r>
            <a:br>
              <a:rPr lang="uk-UA" dirty="0"/>
            </a:br>
            <a:r>
              <a:rPr lang="uk-UA" dirty="0"/>
              <a:t>операційної системи?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перших операційних системах передбачалась можливість уведення користувачем із клавіатури вказівок для управління комп'ютером. Для цього призначено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командний рядок</a:t>
            </a:r>
            <a:r>
              <a:rPr lang="uk-UA" sz="2800" b="1" i="1" kern="0" dirty="0">
                <a:solidFill>
                  <a:schemeClr val="bg1"/>
                </a:solidFill>
              </a:rPr>
              <a:t>, що відображається на екрані. Такий інтерфейс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командним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3620850"/>
            <a:ext cx="120205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інтерфейс</a:t>
            </a:r>
            <a:br>
              <a:rPr lang="uk-UA" dirty="0"/>
            </a:br>
            <a:r>
              <a:rPr lang="uk-UA" dirty="0"/>
              <a:t>операційної системи?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сучасних операційних системах передбачено зручніший для користувача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графічний інтерфейс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0B6250-56AB-46B8-834C-E86AA779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42"/>
          <a:stretch/>
        </p:blipFill>
        <p:spPr>
          <a:xfrm>
            <a:off x="69850" y="2248247"/>
            <a:ext cx="12050142" cy="44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інтерфейс</a:t>
            </a:r>
            <a:br>
              <a:rPr lang="uk-UA" dirty="0"/>
            </a:br>
            <a:r>
              <a:rPr lang="uk-UA" dirty="0"/>
              <a:t>операційної системи?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використанні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графічного інтерфейсу</a:t>
            </a:r>
            <a:r>
              <a:rPr lang="uk-UA" sz="2800" b="1" i="1" kern="0" dirty="0">
                <a:solidFill>
                  <a:schemeClr val="bg1"/>
                </a:solidFill>
              </a:rPr>
              <a:t> вказівки не потрібно вводити з клавіатури. Достатньо обрати мишею відповідний графічний об'єкт, що відображається на екрані монітора: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C24688F-81E7-46F1-BB18-D3E9E4E14E58}"/>
              </a:ext>
            </a:extLst>
          </p:cNvPr>
          <p:cNvSpPr/>
          <p:nvPr/>
        </p:nvSpPr>
        <p:spPr>
          <a:xfrm>
            <a:off x="71894" y="3129783"/>
            <a:ext cx="2304594" cy="1079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FC54DE8-5BFC-4271-98C0-3067B4E38FEA}"/>
              </a:ext>
            </a:extLst>
          </p:cNvPr>
          <p:cNvSpPr/>
          <p:nvPr/>
        </p:nvSpPr>
        <p:spPr>
          <a:xfrm>
            <a:off x="2507114" y="3129783"/>
            <a:ext cx="2304480" cy="1079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вказівку меню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636B67B-3F3C-45B9-9024-2E57354C1F5D}"/>
              </a:ext>
            </a:extLst>
          </p:cNvPr>
          <p:cNvSpPr/>
          <p:nvPr/>
        </p:nvSpPr>
        <p:spPr>
          <a:xfrm>
            <a:off x="4942220" y="3129783"/>
            <a:ext cx="2307099" cy="1079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 списку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555EBE3-E5E3-4250-B7D8-B8A34FF9507D}"/>
              </a:ext>
            </a:extLst>
          </p:cNvPr>
          <p:cNvSpPr/>
          <p:nvPr/>
        </p:nvSpPr>
        <p:spPr>
          <a:xfrm>
            <a:off x="7379945" y="3129783"/>
            <a:ext cx="2307100" cy="1079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кнопку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3D5F91B-D5F6-4443-9FAA-C18FDA9493F2}"/>
              </a:ext>
            </a:extLst>
          </p:cNvPr>
          <p:cNvSpPr/>
          <p:nvPr/>
        </p:nvSpPr>
        <p:spPr>
          <a:xfrm>
            <a:off x="9817670" y="3129783"/>
            <a:ext cx="2304480" cy="1079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C8DCE-ADB4-46E9-8387-86A1835FB145}"/>
              </a:ext>
            </a:extLst>
          </p:cNvPr>
          <p:cNvSpPr txBox="1"/>
          <p:nvPr/>
        </p:nvSpPr>
        <p:spPr>
          <a:xfrm>
            <a:off x="72008" y="4340604"/>
            <a:ext cx="664684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Іноді передбачено додаткову можливість введення потрібних вказівок голосом.</a:t>
            </a:r>
          </a:p>
        </p:txBody>
      </p:sp>
      <p:pic>
        <p:nvPicPr>
          <p:cNvPr id="7170" name="Picture 2" descr="Результат пошуку зображень за запитом &quot;voice assistant icon&quot;">
            <a:extLst>
              <a:ext uri="{FF2B5EF4-FFF2-40B4-BE49-F238E27FC236}">
                <a16:creationId xmlns:a16="http://schemas.microsoft.com/office/drawing/2014/main" id="{E6671A23-ED20-4104-9760-9A3AC381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120" y="4310243"/>
            <a:ext cx="2304479" cy="22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voice assistant icon&quot;">
            <a:extLst>
              <a:ext uri="{FF2B5EF4-FFF2-40B4-BE49-F238E27FC236}">
                <a16:creationId xmlns:a16="http://schemas.microsoft.com/office/drawing/2014/main" id="{63653986-3BBE-476B-802C-3EEE5425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45" y="4331373"/>
            <a:ext cx="2300394" cy="23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елементи управління має операційна система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4F6260-F523-40CC-8668-8D7718914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05" y="1192697"/>
            <a:ext cx="9452986" cy="53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3C48A-1719-4D49-BB19-DF0C7AF5CAA2}"/>
              </a:ext>
            </a:extLst>
          </p:cNvPr>
          <p:cNvSpPr txBox="1"/>
          <p:nvPr/>
        </p:nvSpPr>
        <p:spPr>
          <a:xfrm>
            <a:off x="9384197" y="2798463"/>
            <a:ext cx="2678988" cy="954107"/>
          </a:xfrm>
          <a:prstGeom prst="wedgeRectCallout">
            <a:avLst>
              <a:gd name="adj1" fmla="val -45029"/>
              <a:gd name="adj2" fmla="val 932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Робочий стіл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5DC6507-99D1-46F4-ACF0-820EE259390F}"/>
              </a:ext>
            </a:extLst>
          </p:cNvPr>
          <p:cNvSpPr/>
          <p:nvPr/>
        </p:nvSpPr>
        <p:spPr>
          <a:xfrm>
            <a:off x="1249750" y="6186802"/>
            <a:ext cx="9513500" cy="3491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F1EE2D0-3B6E-45AD-BF0E-B564921C5840}"/>
              </a:ext>
            </a:extLst>
          </p:cNvPr>
          <p:cNvSpPr/>
          <p:nvPr/>
        </p:nvSpPr>
        <p:spPr>
          <a:xfrm>
            <a:off x="1249751" y="6186802"/>
            <a:ext cx="407600" cy="349180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8755938-A91D-49CE-B799-71FCF91C711D}"/>
              </a:ext>
            </a:extLst>
          </p:cNvPr>
          <p:cNvSpPr/>
          <p:nvPr/>
        </p:nvSpPr>
        <p:spPr>
          <a:xfrm>
            <a:off x="1249750" y="1200765"/>
            <a:ext cx="549233" cy="130389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4F0136-EB1E-4C40-80E5-BA2FD1BA5645}"/>
              </a:ext>
            </a:extLst>
          </p:cNvPr>
          <p:cNvSpPr txBox="1"/>
          <p:nvPr/>
        </p:nvSpPr>
        <p:spPr>
          <a:xfrm>
            <a:off x="106055" y="2761585"/>
            <a:ext cx="1884674" cy="523220"/>
          </a:xfrm>
          <a:prstGeom prst="wedgeRectCallout">
            <a:avLst>
              <a:gd name="adj1" fmla="val 24375"/>
              <a:gd name="adj2" fmla="val -1118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Значки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E983C08-9493-4C7D-8242-FC478F48792C}"/>
              </a:ext>
            </a:extLst>
          </p:cNvPr>
          <p:cNvSpPr/>
          <p:nvPr/>
        </p:nvSpPr>
        <p:spPr>
          <a:xfrm>
            <a:off x="2111243" y="1852712"/>
            <a:ext cx="6983062" cy="40014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606CFE-C9ED-450E-833E-787CE667A470}"/>
              </a:ext>
            </a:extLst>
          </p:cNvPr>
          <p:cNvSpPr txBox="1"/>
          <p:nvPr/>
        </p:nvSpPr>
        <p:spPr>
          <a:xfrm>
            <a:off x="2804964" y="1201815"/>
            <a:ext cx="3635592" cy="523220"/>
          </a:xfrm>
          <a:prstGeom prst="wedgeRectCallout">
            <a:avLst>
              <a:gd name="adj1" fmla="val 35584"/>
              <a:gd name="adj2" fmla="val 1161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програми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1E4E4-D010-4E40-AF18-7CEF7C219FE0}"/>
              </a:ext>
            </a:extLst>
          </p:cNvPr>
          <p:cNvSpPr txBox="1"/>
          <p:nvPr/>
        </p:nvSpPr>
        <p:spPr>
          <a:xfrm>
            <a:off x="5622558" y="5458604"/>
            <a:ext cx="3761639" cy="523220"/>
          </a:xfrm>
          <a:prstGeom prst="wedgeRectCallout">
            <a:avLst>
              <a:gd name="adj1" fmla="val -45237"/>
              <a:gd name="adj2" fmla="val 13891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Панель завдань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87AFF-5759-4CF8-8926-6370384A18C1}"/>
              </a:ext>
            </a:extLst>
          </p:cNvPr>
          <p:cNvSpPr txBox="1"/>
          <p:nvPr/>
        </p:nvSpPr>
        <p:spPr>
          <a:xfrm>
            <a:off x="106055" y="4604422"/>
            <a:ext cx="2895562" cy="523220"/>
          </a:xfrm>
          <a:prstGeom prst="wedgeRectCallout">
            <a:avLst>
              <a:gd name="adj1" fmla="val -3592"/>
              <a:gd name="adj2" fmla="val 2718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1F59D1B7-04AA-4D69-817E-FF3EEA541C3E}"/>
              </a:ext>
            </a:extLst>
          </p:cNvPr>
          <p:cNvSpPr/>
          <p:nvPr/>
        </p:nvSpPr>
        <p:spPr>
          <a:xfrm>
            <a:off x="1734820" y="5210266"/>
            <a:ext cx="1435100" cy="976536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4312E7-8098-40AD-948B-DAF73DCFAD31}"/>
              </a:ext>
            </a:extLst>
          </p:cNvPr>
          <p:cNvSpPr txBox="1"/>
          <p:nvPr/>
        </p:nvSpPr>
        <p:spPr>
          <a:xfrm>
            <a:off x="3365702" y="4604422"/>
            <a:ext cx="2500324" cy="523220"/>
          </a:xfrm>
          <a:prstGeom prst="wedgeRectCallout">
            <a:avLst>
              <a:gd name="adj1" fmla="val -67848"/>
              <a:gd name="adj2" fmla="val 13891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Ескіз вікна</a:t>
            </a:r>
          </a:p>
        </p:txBody>
      </p:sp>
    </p:spTree>
    <p:extLst>
      <p:ext uri="{BB962C8B-B14F-4D97-AF65-F5344CB8AC3E}">
        <p14:creationId xmlns:p14="http://schemas.microsoft.com/office/powerpoint/2010/main" val="38768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11" grpId="0" animBg="1"/>
      <p:bldP spid="13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елементи управління має операційна система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Уведення вказівок в операційній системі </a:t>
            </a:r>
            <a:r>
              <a:rPr lang="en-US" sz="2800" b="1" i="1" kern="0" dirty="0">
                <a:solidFill>
                  <a:srgbClr val="FFFF00"/>
                </a:solidFill>
              </a:rPr>
              <a:t>Windows </a:t>
            </a:r>
            <a:r>
              <a:rPr lang="ru-RU" sz="2800" b="1" i="1" kern="0" dirty="0">
                <a:solidFill>
                  <a:srgbClr val="FFFF00"/>
                </a:solidFill>
              </a:rPr>
              <a:t>10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може здійснюватися за допомогою різноманітних графічних об'єктів.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B6884-2C4D-4F2C-86E7-FB8C48A9FB21}"/>
              </a:ext>
            </a:extLst>
          </p:cNvPr>
          <p:cNvSpPr txBox="1"/>
          <p:nvPr/>
        </p:nvSpPr>
        <p:spPr>
          <a:xfrm>
            <a:off x="72008" y="269674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Елементами управління </a:t>
            </a:r>
            <a:r>
              <a:rPr lang="uk-UA" sz="2800" b="1" i="1" kern="0" dirty="0">
                <a:solidFill>
                  <a:schemeClr val="bg1"/>
                </a:solidFill>
              </a:rPr>
              <a:t>є: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5486300-3B25-46F0-8B7A-9C9F100C141C}"/>
              </a:ext>
            </a:extLst>
          </p:cNvPr>
          <p:cNvSpPr/>
          <p:nvPr/>
        </p:nvSpPr>
        <p:spPr>
          <a:xfrm>
            <a:off x="72008" y="3336606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кнопки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D942189-77AD-429B-A780-77F992262CD1}"/>
              </a:ext>
            </a:extLst>
          </p:cNvPr>
          <p:cNvSpPr/>
          <p:nvPr/>
        </p:nvSpPr>
        <p:spPr>
          <a:xfrm>
            <a:off x="4110553" y="3336606"/>
            <a:ext cx="1985447" cy="20723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вказівки меню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2B0A186-3613-4BDF-875C-77A52E780CE2}"/>
              </a:ext>
            </a:extLst>
          </p:cNvPr>
          <p:cNvSpPr/>
          <p:nvPr/>
        </p:nvSpPr>
        <p:spPr>
          <a:xfrm>
            <a:off x="8149101" y="3336606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спеціальні графічні значки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F798E-6CB0-4DF2-855B-0583E76C41E0}"/>
              </a:ext>
            </a:extLst>
          </p:cNvPr>
          <p:cNvSpPr txBox="1"/>
          <p:nvPr/>
        </p:nvSpPr>
        <p:spPr>
          <a:xfrm>
            <a:off x="72008" y="556124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Клацання мишею на яких приводить до виконання певної дії, що закріплена за кожним з них.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119BA0-765E-417C-959D-FC102F13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83" r="25084"/>
          <a:stretch/>
        </p:blipFill>
        <p:spPr>
          <a:xfrm>
            <a:off x="69849" y="4407354"/>
            <a:ext cx="3973050" cy="1001634"/>
          </a:xfrm>
          <a:prstGeom prst="rect">
            <a:avLst/>
          </a:prstGeom>
        </p:spPr>
      </p:pic>
      <p:pic>
        <p:nvPicPr>
          <p:cNvPr id="1026" name="Picture 2" descr="and, menu, start, taskbar icon">
            <a:extLst>
              <a:ext uri="{FF2B5EF4-FFF2-40B4-BE49-F238E27FC236}">
                <a16:creationId xmlns:a16="http://schemas.microsoft.com/office/drawing/2014/main" id="{FEF893F3-6009-4346-AECA-156B00F37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3377"/>
          <a:stretch/>
        </p:blipFill>
        <p:spPr bwMode="auto">
          <a:xfrm>
            <a:off x="6161495" y="3350363"/>
            <a:ext cx="1899140" cy="20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E472B9F2-0076-4740-927D-A12D81D04D66}"/>
              </a:ext>
            </a:extLst>
          </p:cNvPr>
          <p:cNvGrpSpPr/>
          <p:nvPr/>
        </p:nvGrpSpPr>
        <p:grpSpPr>
          <a:xfrm>
            <a:off x="8687480" y="4352180"/>
            <a:ext cx="3026088" cy="1056808"/>
            <a:chOff x="1172166" y="1361846"/>
            <a:chExt cx="9373295" cy="3273460"/>
          </a:xfrm>
        </p:grpSpPr>
        <p:pic>
          <p:nvPicPr>
            <p:cNvPr id="17" name="Picture 6" descr="Результат пошуку зображень за запитом &quot;windows 10 icon&quot;">
              <a:extLst>
                <a:ext uri="{FF2B5EF4-FFF2-40B4-BE49-F238E27FC236}">
                  <a16:creationId xmlns:a16="http://schemas.microsoft.com/office/drawing/2014/main" id="{2F35FA46-7936-438F-8316-57B7E712A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0" t="5423" r="1" b="46844"/>
            <a:stretch/>
          </p:blipFill>
          <p:spPr bwMode="auto">
            <a:xfrm>
              <a:off x="1172166" y="1361846"/>
              <a:ext cx="6404445" cy="3273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Пов’язане зображення">
              <a:extLst>
                <a:ext uri="{FF2B5EF4-FFF2-40B4-BE49-F238E27FC236}">
                  <a16:creationId xmlns:a16="http://schemas.microsoft.com/office/drawing/2014/main" id="{9326322A-E56E-4F13-9D90-ED460E06A0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1" t="52268" r="3059"/>
            <a:stretch/>
          </p:blipFill>
          <p:spPr bwMode="auto">
            <a:xfrm>
              <a:off x="7285384" y="1361846"/>
              <a:ext cx="3260077" cy="3273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1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елементи управління має операційна система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</a:t>
            </a:r>
            <a:r>
              <a:rPr lang="uk-UA" sz="2800" b="1" i="1" kern="0" dirty="0">
                <a:solidFill>
                  <a:srgbClr val="FFFF00"/>
                </a:solidFill>
              </a:rPr>
              <a:t>Робочому столі</a:t>
            </a:r>
            <a:r>
              <a:rPr lang="uk-UA" sz="2800" b="1" i="1" kern="0" dirty="0">
                <a:solidFill>
                  <a:schemeClr val="bg1"/>
                </a:solidFill>
              </a:rPr>
              <a:t>, як правило, у нижній частині екрана, розташована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завдань</a:t>
            </a:r>
            <a:r>
              <a:rPr lang="uk-UA" sz="2800" b="1" i="1" kern="0" dirty="0">
                <a:solidFill>
                  <a:schemeClr val="bg1"/>
                </a:solidFill>
              </a:rPr>
              <a:t>. За замовчуванням вона постійно міститься на екрані й не перекривається іншими вікнами. Панель завдань є важливим елементом інтерфейсу </a:t>
            </a:r>
            <a:r>
              <a:rPr lang="en-US" sz="2800" b="1" i="1" kern="0" dirty="0">
                <a:solidFill>
                  <a:schemeClr val="bg1"/>
                </a:solidFill>
              </a:rPr>
              <a:t>Windows </a:t>
            </a:r>
            <a:r>
              <a:rPr lang="uk-UA" sz="2800" b="1" i="1" kern="0" dirty="0">
                <a:solidFill>
                  <a:schemeClr val="bg1"/>
                </a:solidFill>
              </a:rPr>
              <a:t>10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9639A6AC-5D07-4A3A-AFE3-862E371C5E3E}"/>
              </a:ext>
            </a:extLst>
          </p:cNvPr>
          <p:cNvGrpSpPr/>
          <p:nvPr/>
        </p:nvGrpSpPr>
        <p:grpSpPr>
          <a:xfrm>
            <a:off x="69850" y="4485776"/>
            <a:ext cx="12052300" cy="902448"/>
            <a:chOff x="69850" y="4853519"/>
            <a:chExt cx="12052300" cy="90244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790923D-CB93-4991-BEC1-3410FDFF3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688" r="70874"/>
            <a:stretch/>
          </p:blipFill>
          <p:spPr>
            <a:xfrm>
              <a:off x="69850" y="4853519"/>
              <a:ext cx="8802132" cy="902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78D0590-E1C7-4F41-9AF2-B251A734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27" t="94679" r="1" b="9"/>
            <a:stretch/>
          </p:blipFill>
          <p:spPr>
            <a:xfrm>
              <a:off x="6539948" y="4853519"/>
              <a:ext cx="5582202" cy="902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87C871F-A16C-428A-BFF5-C2FD368C2964}"/>
              </a:ext>
            </a:extLst>
          </p:cNvPr>
          <p:cNvSpPr/>
          <p:nvPr/>
        </p:nvSpPr>
        <p:spPr>
          <a:xfrm>
            <a:off x="94834" y="4481260"/>
            <a:ext cx="978592" cy="8667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D691E-56E6-44B5-A61E-60CFADB4EB2E}"/>
              </a:ext>
            </a:extLst>
          </p:cNvPr>
          <p:cNvSpPr txBox="1"/>
          <p:nvPr/>
        </p:nvSpPr>
        <p:spPr>
          <a:xfrm>
            <a:off x="69850" y="3623532"/>
            <a:ext cx="2921828" cy="523220"/>
          </a:xfrm>
          <a:prstGeom prst="wedgeRectCallout">
            <a:avLst>
              <a:gd name="adj1" fmla="val -29712"/>
              <a:gd name="adj2" fmla="val 1712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31E7B2E-7C5E-4E39-B403-3F197C252A0F}"/>
              </a:ext>
            </a:extLst>
          </p:cNvPr>
          <p:cNvSpPr/>
          <p:nvPr/>
        </p:nvSpPr>
        <p:spPr>
          <a:xfrm>
            <a:off x="1088885" y="4481260"/>
            <a:ext cx="5582202" cy="8667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31D23-7F65-4390-A893-48CCBB851202}"/>
              </a:ext>
            </a:extLst>
          </p:cNvPr>
          <p:cNvSpPr txBox="1"/>
          <p:nvPr/>
        </p:nvSpPr>
        <p:spPr>
          <a:xfrm>
            <a:off x="94834" y="5502213"/>
            <a:ext cx="4164220" cy="954107"/>
          </a:xfrm>
          <a:prstGeom prst="wedgeRectCallout">
            <a:avLst>
              <a:gd name="adj1" fmla="val 21365"/>
              <a:gd name="adj2" fmla="val -819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Панель швидкого доступу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9226C4B-73E2-48EF-A780-14383BB7EC36}"/>
              </a:ext>
            </a:extLst>
          </p:cNvPr>
          <p:cNvSpPr/>
          <p:nvPr/>
        </p:nvSpPr>
        <p:spPr>
          <a:xfrm>
            <a:off x="7623313" y="4521464"/>
            <a:ext cx="550756" cy="8667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CB563-9642-4F15-B7F8-2B378B20D14F}"/>
              </a:ext>
            </a:extLst>
          </p:cNvPr>
          <p:cNvSpPr txBox="1"/>
          <p:nvPr/>
        </p:nvSpPr>
        <p:spPr>
          <a:xfrm>
            <a:off x="3869300" y="3623532"/>
            <a:ext cx="2226365" cy="523220"/>
          </a:xfrm>
          <a:prstGeom prst="wedgeRectCallout">
            <a:avLst>
              <a:gd name="adj1" fmla="val 127431"/>
              <a:gd name="adj2" fmla="val 1693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EE21DAB-4A67-4D22-8F86-C49EC860A51D}"/>
              </a:ext>
            </a:extLst>
          </p:cNvPr>
          <p:cNvSpPr/>
          <p:nvPr/>
        </p:nvSpPr>
        <p:spPr>
          <a:xfrm>
            <a:off x="8674065" y="4521464"/>
            <a:ext cx="805070" cy="8667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50BB97-3C04-42E3-872E-56D1A29F8AE6}"/>
              </a:ext>
            </a:extLst>
          </p:cNvPr>
          <p:cNvSpPr txBox="1"/>
          <p:nvPr/>
        </p:nvSpPr>
        <p:spPr>
          <a:xfrm>
            <a:off x="6179723" y="5502213"/>
            <a:ext cx="2494342" cy="954107"/>
          </a:xfrm>
          <a:prstGeom prst="wedgeRectCallout">
            <a:avLst>
              <a:gd name="adj1" fmla="val 63131"/>
              <a:gd name="adj2" fmla="val -944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Мовна</a:t>
            </a:r>
            <a:r>
              <a:rPr lang="uk-UA" sz="2800" b="1" i="1" kern="0" dirty="0">
                <a:solidFill>
                  <a:srgbClr val="FFFFFF"/>
                </a:solidFill>
              </a:rPr>
              <a:t> панель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34BBBAE-85CA-4824-8969-597C2A18CD01}"/>
              </a:ext>
            </a:extLst>
          </p:cNvPr>
          <p:cNvSpPr/>
          <p:nvPr/>
        </p:nvSpPr>
        <p:spPr>
          <a:xfrm>
            <a:off x="9479135" y="4521464"/>
            <a:ext cx="1458105" cy="8667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54242-1BA2-42F2-B8B9-5497723F8134}"/>
              </a:ext>
            </a:extLst>
          </p:cNvPr>
          <p:cNvSpPr txBox="1"/>
          <p:nvPr/>
        </p:nvSpPr>
        <p:spPr>
          <a:xfrm>
            <a:off x="6202914" y="3623532"/>
            <a:ext cx="2921828" cy="523220"/>
          </a:xfrm>
          <a:prstGeom prst="wedgeRectCallout">
            <a:avLst>
              <a:gd name="adj1" fmla="val 79822"/>
              <a:gd name="adj2" fmla="val 1351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Дата та час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B5FA1EA5-194B-4931-A7AB-036A5B8E75AF}"/>
              </a:ext>
            </a:extLst>
          </p:cNvPr>
          <p:cNvSpPr/>
          <p:nvPr/>
        </p:nvSpPr>
        <p:spPr>
          <a:xfrm>
            <a:off x="10937241" y="4527002"/>
            <a:ext cx="919480" cy="8667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8A6F21-B615-4C93-8CE7-333047570B19}"/>
              </a:ext>
            </a:extLst>
          </p:cNvPr>
          <p:cNvSpPr txBox="1"/>
          <p:nvPr/>
        </p:nvSpPr>
        <p:spPr>
          <a:xfrm>
            <a:off x="9325989" y="3623532"/>
            <a:ext cx="2771177" cy="523220"/>
          </a:xfrm>
          <a:prstGeom prst="wedgeRectCallout">
            <a:avLst>
              <a:gd name="adj1" fmla="val 25113"/>
              <a:gd name="adj2" fmla="val 1791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Сповіщення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E122EB62-E2AF-4AAE-8F7F-8AA51EE586D8}"/>
              </a:ext>
            </a:extLst>
          </p:cNvPr>
          <p:cNvSpPr/>
          <p:nvPr/>
        </p:nvSpPr>
        <p:spPr>
          <a:xfrm>
            <a:off x="11856720" y="4517944"/>
            <a:ext cx="280889" cy="866760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1F8D5-1FCC-4652-A807-C44A1267FDA9}"/>
              </a:ext>
            </a:extLst>
          </p:cNvPr>
          <p:cNvSpPr txBox="1"/>
          <p:nvPr/>
        </p:nvSpPr>
        <p:spPr>
          <a:xfrm>
            <a:off x="8961128" y="5502213"/>
            <a:ext cx="3136038" cy="954107"/>
          </a:xfrm>
          <a:prstGeom prst="wedgeRectCallout">
            <a:avLst>
              <a:gd name="adj1" fmla="val 46334"/>
              <a:gd name="adj2" fmla="val -881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 Згорнути все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Операційна система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736360"/>
              </p:ext>
            </p:extLst>
          </p:nvPr>
        </p:nvGraphicFramePr>
        <p:xfrm>
          <a:off x="72008" y="1296984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3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елементи управління має операційна система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chemeClr val="bg1"/>
                </a:solidFill>
              </a:rPr>
              <a:t> можна відкрити головне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1816A-9727-4667-A2C8-D8A44FA62F38}"/>
              </a:ext>
            </a:extLst>
          </p:cNvPr>
          <p:cNvSpPr txBox="1"/>
          <p:nvPr/>
        </p:nvSpPr>
        <p:spPr>
          <a:xfrm>
            <a:off x="70929" y="1719983"/>
            <a:ext cx="494833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меню системи, що забезпечує доступ до всіх програм і містить вказівки для роботи з операційною системою та її налаштування. Різні меню включають перелік вказівок, з яких можна обирати потрібну.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823" y="1801824"/>
            <a:ext cx="7010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 якими об'єктами можна працювати в ОС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Ти вже знаєш, що на </a:t>
            </a:r>
            <a:r>
              <a:rPr lang="uk-UA" sz="2800" b="1" i="1" kern="0" dirty="0">
                <a:solidFill>
                  <a:srgbClr val="FFFF00"/>
                </a:solidFill>
              </a:rPr>
              <a:t>Робочому столі </a:t>
            </a:r>
            <a:r>
              <a:rPr lang="uk-UA" sz="2800" b="1" i="1" kern="0" dirty="0">
                <a:solidFill>
                  <a:schemeClr val="bg1"/>
                </a:solidFill>
              </a:rPr>
              <a:t>розташовуються у вигляді значків різні об'єкти: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B6DDE52-69E3-48E5-8705-E44CB9BFAF9B}"/>
              </a:ext>
            </a:extLst>
          </p:cNvPr>
          <p:cNvSpPr/>
          <p:nvPr/>
        </p:nvSpPr>
        <p:spPr>
          <a:xfrm>
            <a:off x="72008" y="2246382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програми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53DC5D9-EDBB-4EE0-9FE9-D8672A33CEB2}"/>
              </a:ext>
            </a:extLst>
          </p:cNvPr>
          <p:cNvSpPr/>
          <p:nvPr/>
        </p:nvSpPr>
        <p:spPr>
          <a:xfrm>
            <a:off x="4110553" y="2246382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папки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742B5CB-EAAE-45CA-84A1-99CE1B04ACAC}"/>
              </a:ext>
            </a:extLst>
          </p:cNvPr>
          <p:cNvSpPr/>
          <p:nvPr/>
        </p:nvSpPr>
        <p:spPr>
          <a:xfrm>
            <a:off x="8149101" y="2246382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файли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724764-1CA7-4256-977A-5E4A22622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6" b="5523"/>
          <a:stretch/>
        </p:blipFill>
        <p:spPr>
          <a:xfrm>
            <a:off x="72008" y="3307817"/>
            <a:ext cx="3973049" cy="31372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828" y="3307817"/>
            <a:ext cx="3914775" cy="3171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374" y="3296001"/>
            <a:ext cx="38957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 якими об'єктами можна працювати в ОС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Особливим об'єктом ОС Windows є </a:t>
            </a:r>
            <a:r>
              <a:rPr lang="uk-UA" sz="2800" b="1" i="1" kern="0" dirty="0">
                <a:solidFill>
                  <a:srgbClr val="FFFF00"/>
                </a:solidFill>
              </a:rPr>
              <a:t>ярлик</a:t>
            </a:r>
            <a:r>
              <a:rPr lang="uk-UA" sz="2800" b="1" i="1" kern="0" dirty="0">
                <a:solidFill>
                  <a:schemeClr val="bg1"/>
                </a:solidFill>
              </a:rPr>
              <a:t>: на значку в лівому нижньому куті зображена стрілка.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1A743-11D6-4356-96D7-9F0056A5D8F5}"/>
              </a:ext>
            </a:extLst>
          </p:cNvPr>
          <p:cNvSpPr txBox="1"/>
          <p:nvPr/>
        </p:nvSpPr>
        <p:spPr>
          <a:xfrm>
            <a:off x="1403648" y="5102824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Ярлик</a:t>
            </a:r>
            <a:r>
              <a:rPr lang="uk-UA" sz="2800" b="1" i="1" kern="0" dirty="0">
                <a:solidFill>
                  <a:schemeClr val="bg1"/>
                </a:solidFill>
              </a:rPr>
              <a:t> — посилання на певний об'єкт операційної системи, що міститься на одному з носіїв даних.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42C67A3A-2791-45A5-A30E-53BFCA66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51411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88921D7-5E97-4F1D-BEAB-FE2D2C9D0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10" y="2265188"/>
            <a:ext cx="4804034" cy="26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DA65B88C-697D-4B6A-81C3-D1792FDD78F2}"/>
              </a:ext>
            </a:extLst>
          </p:cNvPr>
          <p:cNvSpPr/>
          <p:nvPr/>
        </p:nvSpPr>
        <p:spPr>
          <a:xfrm>
            <a:off x="3654550" y="4199349"/>
            <a:ext cx="646399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ілка вліво 20">
            <a:extLst>
              <a:ext uri="{FF2B5EF4-FFF2-40B4-BE49-F238E27FC236}">
                <a16:creationId xmlns:a16="http://schemas.microsoft.com/office/drawing/2014/main" id="{B8F50748-0A0A-400B-AF97-FB87F44475BE}"/>
              </a:ext>
            </a:extLst>
          </p:cNvPr>
          <p:cNvSpPr/>
          <p:nvPr/>
        </p:nvSpPr>
        <p:spPr>
          <a:xfrm rot="18900000">
            <a:off x="3850365" y="356795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12AC2EF-83F3-4B5B-8F1D-0F9892B0E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8197" y="2342678"/>
            <a:ext cx="5028571" cy="25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71B1DF0A-CD27-4AF6-9D0C-853377359F74}"/>
              </a:ext>
            </a:extLst>
          </p:cNvPr>
          <p:cNvSpPr/>
          <p:nvPr/>
        </p:nvSpPr>
        <p:spPr>
          <a:xfrm>
            <a:off x="6083780" y="4199350"/>
            <a:ext cx="646399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ілка вліво 20">
            <a:extLst>
              <a:ext uri="{FF2B5EF4-FFF2-40B4-BE49-F238E27FC236}">
                <a16:creationId xmlns:a16="http://schemas.microsoft.com/office/drawing/2014/main" id="{73E0E3C8-FAFE-4261-894E-FE26A275D8F9}"/>
              </a:ext>
            </a:extLst>
          </p:cNvPr>
          <p:cNvSpPr/>
          <p:nvPr/>
        </p:nvSpPr>
        <p:spPr>
          <a:xfrm rot="18900000">
            <a:off x="6279595" y="356795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 якими об'єктами можна працювати в ОС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кожного об'єкта можна створити будь-яку кількість </a:t>
            </a:r>
            <a:r>
              <a:rPr lang="uk-UA" sz="2800" b="1" i="1" kern="0" dirty="0">
                <a:solidFill>
                  <a:srgbClr val="FFFF00"/>
                </a:solidFill>
              </a:rPr>
              <a:t>ярликів</a:t>
            </a:r>
            <a:r>
              <a:rPr lang="uk-UA" sz="2800" b="1" i="1" kern="0" dirty="0">
                <a:solidFill>
                  <a:schemeClr val="bg1"/>
                </a:solidFill>
              </a:rPr>
              <a:t>. Після створення ярлика існує зв'язок між ним і місцем знаходження об'єкта. Якщо після створення ярлика змінюється місце збереження об'єкта, то попередньо створені ярлики слід видаляти і за потреби створювати нові.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11DE6-CC02-4B21-89ED-6DCDA0C8A4AA}"/>
              </a:ext>
            </a:extLst>
          </p:cNvPr>
          <p:cNvSpPr txBox="1"/>
          <p:nvPr/>
        </p:nvSpPr>
        <p:spPr>
          <a:xfrm>
            <a:off x="72008" y="3988015"/>
            <a:ext cx="403285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видаленні ярлика,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 не видаляється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464FF1-EBED-4775-B13C-B0E2A456D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216" y="3988015"/>
            <a:ext cx="4547918" cy="2569759"/>
          </a:xfrm>
          <a:prstGeom prst="rect">
            <a:avLst/>
          </a:prstGeom>
        </p:spPr>
      </p:pic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3F01B721-CEE6-40F7-A625-AA2BE1489F77}"/>
              </a:ext>
            </a:extLst>
          </p:cNvPr>
          <p:cNvGrpSpPr/>
          <p:nvPr/>
        </p:nvGrpSpPr>
        <p:grpSpPr>
          <a:xfrm>
            <a:off x="8088764" y="4136892"/>
            <a:ext cx="2212370" cy="2212370"/>
            <a:chOff x="-1908720" y="3057981"/>
            <a:chExt cx="786660" cy="786660"/>
          </a:xfrm>
        </p:grpSpPr>
        <p:cxnSp>
          <p:nvCxnSpPr>
            <p:cNvPr id="10" name="Пряма сполучна лінія 9">
              <a:extLst>
                <a:ext uri="{FF2B5EF4-FFF2-40B4-BE49-F238E27FC236}">
                  <a16:creationId xmlns:a16="http://schemas.microsoft.com/office/drawing/2014/main" id="{33366701-33C5-45C5-A14E-6C2EA37B71CC}"/>
                </a:ext>
              </a:extLst>
            </p:cNvPr>
            <p:cNvCxnSpPr/>
            <p:nvPr/>
          </p:nvCxnSpPr>
          <p:spPr>
            <a:xfrm>
              <a:off x="-1908720" y="3057981"/>
              <a:ext cx="786660" cy="78666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Пряма сполучна лінія 10">
              <a:extLst>
                <a:ext uri="{FF2B5EF4-FFF2-40B4-BE49-F238E27FC236}">
                  <a16:creationId xmlns:a16="http://schemas.microsoft.com/office/drawing/2014/main" id="{2A9E189E-D2F3-4F09-813C-E4C496F9674B}"/>
                </a:ext>
              </a:extLst>
            </p:cNvPr>
            <p:cNvCxnSpPr/>
            <p:nvPr/>
          </p:nvCxnSpPr>
          <p:spPr>
            <a:xfrm flipH="1">
              <a:off x="-1908720" y="3057981"/>
              <a:ext cx="786660" cy="78666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707A2C4-0D42-4068-A0FB-98553B33817F}"/>
              </a:ext>
            </a:extLst>
          </p:cNvPr>
          <p:cNvSpPr/>
          <p:nvPr/>
        </p:nvSpPr>
        <p:spPr>
          <a:xfrm>
            <a:off x="5476049" y="3988015"/>
            <a:ext cx="1988238" cy="2569759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check, done, ok icon">
            <a:extLst>
              <a:ext uri="{FF2B5EF4-FFF2-40B4-BE49-F238E27FC236}">
                <a16:creationId xmlns:a16="http://schemas.microsoft.com/office/drawing/2014/main" id="{1CC8E391-4F28-444D-AAFA-489D91B9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11" y="5071171"/>
            <a:ext cx="1071738" cy="8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 якими об'єктами можна працювати в ОС Windows 10?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Кожний об'єкт ОС </a:t>
            </a:r>
            <a:r>
              <a:rPr lang="uk-UA" sz="2800" b="1" i="1" kern="0" dirty="0">
                <a:solidFill>
                  <a:srgbClr val="FFFF00"/>
                </a:solidFill>
              </a:rPr>
              <a:t>Windows 10</a:t>
            </a:r>
            <a:r>
              <a:rPr lang="uk-UA" sz="2800" b="1" i="1" kern="0" dirty="0">
                <a:solidFill>
                  <a:schemeClr val="bg1"/>
                </a:solidFill>
              </a:rPr>
              <a:t> має назву і властивості. Список основних властивостей об'єкта і вказівок для дій, які можна з ним виконувати, міститься в </a:t>
            </a:r>
            <a:r>
              <a:rPr lang="uk-UA" sz="2800" b="1" i="1" kern="0" dirty="0">
                <a:solidFill>
                  <a:srgbClr val="FFFF00"/>
                </a:solidFill>
              </a:rPr>
              <a:t>контекстному меню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13EE1D-5345-4C19-92F6-A4E28F6E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85" y="3123993"/>
            <a:ext cx="5066522" cy="3300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F89377-A12C-4ECD-98FA-D37BD760F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t="16391" r="51008"/>
          <a:stretch/>
        </p:blipFill>
        <p:spPr>
          <a:xfrm>
            <a:off x="9928093" y="3123992"/>
            <a:ext cx="2194058" cy="3734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DC4288-1F53-4FA8-B416-D4FFC5401795}"/>
              </a:ext>
            </a:extLst>
          </p:cNvPr>
          <p:cNvSpPr txBox="1"/>
          <p:nvPr/>
        </p:nvSpPr>
        <p:spPr>
          <a:xfrm>
            <a:off x="6570071" y="3123993"/>
            <a:ext cx="3315775" cy="954107"/>
          </a:xfrm>
          <a:prstGeom prst="wedgeRectCallout">
            <a:avLst>
              <a:gd name="adj1" fmla="val 86021"/>
              <a:gd name="adj2" fmla="val -3976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Натиснути праву кнопку</a:t>
            </a:r>
          </a:p>
        </p:txBody>
      </p:sp>
    </p:spTree>
    <p:extLst>
      <p:ext uri="{BB962C8B-B14F-4D97-AF65-F5344CB8AC3E}">
        <p14:creationId xmlns:p14="http://schemas.microsoft.com/office/powerpoint/2010/main" val="27939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70788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Види інтерфейсів ОС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F2B5D56-4C44-4CE2-AEBB-AF2B85677967}"/>
              </a:ext>
            </a:extLst>
          </p:cNvPr>
          <p:cNvSpPr/>
          <p:nvPr/>
        </p:nvSpPr>
        <p:spPr>
          <a:xfrm>
            <a:off x="3058173" y="2556968"/>
            <a:ext cx="2986166" cy="8123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Командний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40C872F-AC53-4091-9CB4-E87D58996A19}"/>
              </a:ext>
            </a:extLst>
          </p:cNvPr>
          <p:cNvSpPr/>
          <p:nvPr/>
        </p:nvSpPr>
        <p:spPr>
          <a:xfrm>
            <a:off x="6149819" y="2556968"/>
            <a:ext cx="3546751" cy="8123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Графічний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BACC757-E5E9-4988-84FF-A14D205BC531}"/>
              </a:ext>
            </a:extLst>
          </p:cNvPr>
          <p:cNvSpPr/>
          <p:nvPr/>
        </p:nvSpPr>
        <p:spPr>
          <a:xfrm>
            <a:off x="69849" y="4144787"/>
            <a:ext cx="5972332" cy="8123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Об’єкти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6B654D4-7BC9-4A8B-B42D-4AC50723F9DD}"/>
              </a:ext>
            </a:extLst>
          </p:cNvPr>
          <p:cNvSpPr/>
          <p:nvPr/>
        </p:nvSpPr>
        <p:spPr>
          <a:xfrm>
            <a:off x="6147661" y="4144787"/>
            <a:ext cx="5972332" cy="8123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Елементи управління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2DA0A2F-E8B1-4CF1-B75E-BDF04B84718D}"/>
              </a:ext>
            </a:extLst>
          </p:cNvPr>
          <p:cNvSpPr/>
          <p:nvPr/>
        </p:nvSpPr>
        <p:spPr>
          <a:xfrm>
            <a:off x="69849" y="5661241"/>
            <a:ext cx="1886003" cy="883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Робочий стіл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D9D6C99-9A76-4989-915E-61FD1DF94F7D}"/>
              </a:ext>
            </a:extLst>
          </p:cNvPr>
          <p:cNvSpPr/>
          <p:nvPr/>
        </p:nvSpPr>
        <p:spPr>
          <a:xfrm>
            <a:off x="2043441" y="5661241"/>
            <a:ext cx="1313830" cy="883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Папка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861D23D-E467-48D1-83C7-01CC5EB29D63}"/>
              </a:ext>
            </a:extLst>
          </p:cNvPr>
          <p:cNvSpPr/>
          <p:nvPr/>
        </p:nvSpPr>
        <p:spPr>
          <a:xfrm>
            <a:off x="3444860" y="5661240"/>
            <a:ext cx="1313830" cy="883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Файл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7F3959E-39DF-4FA8-9C24-769E91B0E4EE}"/>
              </a:ext>
            </a:extLst>
          </p:cNvPr>
          <p:cNvSpPr/>
          <p:nvPr/>
        </p:nvSpPr>
        <p:spPr>
          <a:xfrm>
            <a:off x="4846279" y="5661240"/>
            <a:ext cx="1313830" cy="883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Ярлик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4A6AFF3-C2D5-4A23-A252-8C4D0C01C828}"/>
              </a:ext>
            </a:extLst>
          </p:cNvPr>
          <p:cNvSpPr/>
          <p:nvPr/>
        </p:nvSpPr>
        <p:spPr>
          <a:xfrm>
            <a:off x="6625384" y="5661239"/>
            <a:ext cx="1313830" cy="883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314F384D-9778-4232-89A5-AAB25A943DCE}"/>
              </a:ext>
            </a:extLst>
          </p:cNvPr>
          <p:cNvSpPr/>
          <p:nvPr/>
        </p:nvSpPr>
        <p:spPr>
          <a:xfrm>
            <a:off x="8026802" y="5661238"/>
            <a:ext cx="1582179" cy="883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8BC5B915-BBC9-4352-8600-134FE0105B82}"/>
              </a:ext>
            </a:extLst>
          </p:cNvPr>
          <p:cNvSpPr/>
          <p:nvPr/>
        </p:nvSpPr>
        <p:spPr>
          <a:xfrm>
            <a:off x="9696570" y="5661238"/>
            <a:ext cx="2421268" cy="883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Спеціальні знаки</a:t>
            </a:r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CBEC14BE-28F5-4DAF-8275-9048F985EE74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551256" y="1930522"/>
            <a:ext cx="0" cy="62644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704F9EA5-F6DB-486D-9C28-F976E5D865F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7923195" y="1930522"/>
            <a:ext cx="10477" cy="62644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61285850-73C8-42E3-B7FE-9C11574D2C41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056015" y="3757072"/>
            <a:ext cx="0" cy="38771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E1B0CF05-A425-4921-B2B3-ED22E6554DC8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7923194" y="3369357"/>
            <a:ext cx="1" cy="77543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58132857-1472-4134-AF72-AC87B1028BA4}"/>
              </a:ext>
            </a:extLst>
          </p:cNvPr>
          <p:cNvCxnSpPr>
            <a:cxnSpLocks/>
          </p:cNvCxnSpPr>
          <p:nvPr/>
        </p:nvCxnSpPr>
        <p:spPr>
          <a:xfrm flipH="1">
            <a:off x="3022601" y="3757074"/>
            <a:ext cx="493775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3175F867-327E-47EA-B23C-CB9CAA8AD1E8}"/>
              </a:ext>
            </a:extLst>
          </p:cNvPr>
          <p:cNvCxnSpPr>
            <a:cxnSpLocks/>
          </p:cNvCxnSpPr>
          <p:nvPr/>
        </p:nvCxnSpPr>
        <p:spPr>
          <a:xfrm flipV="1">
            <a:off x="973094" y="4957176"/>
            <a:ext cx="0" cy="70406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A2B6AA03-F20A-472A-A675-3E5BACA7B895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700356" y="4957176"/>
            <a:ext cx="0" cy="70406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81EB8409-465F-4A53-BCCA-1B48FF7EB6DE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101775" y="4957176"/>
            <a:ext cx="0" cy="7040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EA936943-21BF-4053-A8DA-A83BA79255A7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503194" y="4957176"/>
            <a:ext cx="0" cy="7040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F7F9D2E4-BD26-40AB-9F79-83C6DEAE7ED4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282299" y="4957176"/>
            <a:ext cx="0" cy="70406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E9F77E52-A8E0-481A-A342-8A942E576292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8811496" y="4957176"/>
            <a:ext cx="6396" cy="70406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773B1773-E4CA-46DF-AA20-BD9B0DC8F848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0907204" y="4957176"/>
            <a:ext cx="0" cy="70406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ommand, command line, console icon">
            <a:extLst>
              <a:ext uri="{FF2B5EF4-FFF2-40B4-BE49-F238E27FC236}">
                <a16:creationId xmlns:a16="http://schemas.microsoft.com/office/drawing/2014/main" id="{23FA55D3-97C0-462E-BC02-2964821A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6" y="1982927"/>
            <a:ext cx="2337530" cy="20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perating system, windows icon">
            <a:extLst>
              <a:ext uri="{FF2B5EF4-FFF2-40B4-BE49-F238E27FC236}">
                <a16:creationId xmlns:a16="http://schemas.microsoft.com/office/drawing/2014/main" id="{08F160A1-FF23-46AC-BCA5-9FCBDE69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431" y="2002797"/>
            <a:ext cx="2005374" cy="20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7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2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75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Чому не можна працювати на комп'ютері без операційної системи?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Хто має встановлювати операційну систему на новий комп'ютер?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59365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інтерфейс операційної системи?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230EC-ABB0-4BE5-9933-EF69AE8DBE84}"/>
              </a:ext>
            </a:extLst>
          </p:cNvPr>
          <p:cNvSpPr txBox="1"/>
          <p:nvPr/>
        </p:nvSpPr>
        <p:spPr>
          <a:xfrm>
            <a:off x="72008" y="4009779"/>
            <a:ext cx="1205014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Назвіть різні види інтерфейсу операційної системи. Чим вони відрізняються?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A663B-78BA-477E-8E25-0C2356B5B468}"/>
              </a:ext>
            </a:extLst>
          </p:cNvPr>
          <p:cNvSpPr txBox="1"/>
          <p:nvPr/>
        </p:nvSpPr>
        <p:spPr>
          <a:xfrm>
            <a:off x="72008" y="5060303"/>
            <a:ext cx="1055292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належить до об'єктів операційної системи?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98221-25D1-4285-9AC5-684E8C6904B9}"/>
              </a:ext>
            </a:extLst>
          </p:cNvPr>
          <p:cNvSpPr txBox="1"/>
          <p:nvPr/>
        </p:nvSpPr>
        <p:spPr>
          <a:xfrm>
            <a:off x="72008" y="5710717"/>
            <a:ext cx="1055292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Чим відрізняються програма та її ярлик? Як можна відрізнити їх за виглядом значка?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4F21EEE9-4F75-4A7B-946F-647B429C5E4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operating system, windows icon">
            <a:extLst>
              <a:ext uri="{FF2B5EF4-FFF2-40B4-BE49-F238E27FC236}">
                <a16:creationId xmlns:a16="http://schemas.microsoft.com/office/drawing/2014/main" id="{EB2B2D12-6797-4CDC-8B7F-358CF899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3" y="3624716"/>
            <a:ext cx="2425101" cy="24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sign, template, web, website icon">
            <a:extLst>
              <a:ext uri="{FF2B5EF4-FFF2-40B4-BE49-F238E27FC236}">
                <a16:creationId xmlns:a16="http://schemas.microsoft.com/office/drawing/2014/main" id="{09205B42-A19A-422B-A680-EBC077DB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29" y="3587772"/>
            <a:ext cx="2542578" cy="25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Комп'ютер не може працювати без програм, без них він буде лише набором електронних пристроїв. </a:t>
            </a:r>
          </a:p>
        </p:txBody>
      </p:sp>
      <p:pic>
        <p:nvPicPr>
          <p:cNvPr id="18" name="Picture 2" descr="http://ixfocus.com/wp-content/uploads/2015/02/software_development.png">
            <a:extLst>
              <a:ext uri="{FF2B5EF4-FFF2-40B4-BE49-F238E27FC236}">
                <a16:creationId xmlns:a16="http://schemas.microsoft.com/office/drawing/2014/main" id="{BB3F5ABB-CDDD-4950-B3A0-4CBFB496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57" y="2473705"/>
            <a:ext cx="3857745" cy="38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nformaticaxp.net/imagenes/foxit-phantom-pdf-pre-Installed-software.png">
            <a:extLst>
              <a:ext uri="{FF2B5EF4-FFF2-40B4-BE49-F238E27FC236}">
                <a16:creationId xmlns:a16="http://schemas.microsoft.com/office/drawing/2014/main" id="{360D8B2A-179B-44C7-A08A-B60763C0C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9215" r="5404" b="16453"/>
          <a:stretch/>
        </p:blipFill>
        <p:spPr bwMode="auto">
          <a:xfrm>
            <a:off x="377431" y="2337311"/>
            <a:ext cx="6705293" cy="40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управління роботою всіх пристроїв комп'ютера використовуються операційні системи (ОС).</a:t>
            </a:r>
          </a:p>
        </p:txBody>
      </p:sp>
      <p:pic>
        <p:nvPicPr>
          <p:cNvPr id="7" name="Picture 4" descr="http://www.avs-info.ru/wp-content/uploads/2014/05/20.jpg">
            <a:extLst>
              <a:ext uri="{FF2B5EF4-FFF2-40B4-BE49-F238E27FC236}">
                <a16:creationId xmlns:a16="http://schemas.microsoft.com/office/drawing/2014/main" id="{F9882D28-9C18-448F-A9E7-7B7765C1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33" y="2812644"/>
            <a:ext cx="5116915" cy="38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monwindowsphone.com/images/news/images/201507/fullsize/Windows-10-build-10166_mryksy.jpg">
            <a:extLst>
              <a:ext uri="{FF2B5EF4-FFF2-40B4-BE49-F238E27FC236}">
                <a16:creationId xmlns:a16="http://schemas.microsoft.com/office/drawing/2014/main" id="{C74EB6CE-A370-4283-BD97-B440A457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822337"/>
            <a:ext cx="6808644" cy="38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0A3544-228E-43BE-818D-286F95165A65}"/>
              </a:ext>
            </a:extLst>
          </p:cNvPr>
          <p:cNvSpPr txBox="1"/>
          <p:nvPr/>
        </p:nvSpPr>
        <p:spPr>
          <a:xfrm>
            <a:off x="72008" y="2226913"/>
            <a:ext cx="680864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Windows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E8403-6378-450B-B516-6348B40F93F2}"/>
              </a:ext>
            </a:extLst>
          </p:cNvPr>
          <p:cNvSpPr txBox="1"/>
          <p:nvPr/>
        </p:nvSpPr>
        <p:spPr>
          <a:xfrm>
            <a:off x="7005233" y="2209793"/>
            <a:ext cx="511691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L</a:t>
            </a:r>
            <a:r>
              <a:rPr lang="uk-UA" sz="2800" b="1" i="1" kern="0" dirty="0" err="1">
                <a:solidFill>
                  <a:schemeClr val="bg1"/>
                </a:solidFill>
              </a:rPr>
              <a:t>inux</a:t>
            </a:r>
            <a:r>
              <a:rPr lang="uk-UA" sz="2800" b="1" i="1" kern="0" dirty="0">
                <a:solidFill>
                  <a:schemeClr val="bg1"/>
                </a:solidFill>
              </a:rPr>
              <a:t> та інші.</a:t>
            </a:r>
          </a:p>
        </p:txBody>
      </p:sp>
    </p:spTree>
    <p:extLst>
      <p:ext uri="{BB962C8B-B14F-4D97-AF65-F5344CB8AC3E}">
        <p14:creationId xmlns:p14="http://schemas.microsoft.com/office/powerpoint/2010/main" val="18385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535C2D9-FA4B-4653-8EC0-506557082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689963"/>
              </p:ext>
            </p:extLst>
          </p:nvPr>
        </p:nvGraphicFramePr>
        <p:xfrm>
          <a:off x="67872" y="2165328"/>
          <a:ext cx="12054278" cy="469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programs icon">
            <a:extLst>
              <a:ext uri="{FF2B5EF4-FFF2-40B4-BE49-F238E27FC236}">
                <a16:creationId xmlns:a16="http://schemas.microsoft.com/office/drawing/2014/main" id="{DF1BBDE8-9DA2-4135-844F-72C4E2BE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64" y="52017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mputer, hardware, pc icon">
            <a:extLst>
              <a:ext uri="{FF2B5EF4-FFF2-40B4-BE49-F238E27FC236}">
                <a16:creationId xmlns:a16="http://schemas.microsoft.com/office/drawing/2014/main" id="{1F2C2637-E45D-4C2B-8E99-CAE44168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69" y="4342152"/>
            <a:ext cx="2364646" cy="23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865A31-0DBA-4790-8E7B-0BC9019CEC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14749"/>
          <a:stretch/>
        </p:blipFill>
        <p:spPr>
          <a:xfrm>
            <a:off x="8386456" y="4163692"/>
            <a:ext cx="3254256" cy="2564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671064-D09C-4873-A658-5E3293CE4A2C}"/>
              </a:ext>
            </a:extLst>
          </p:cNvPr>
          <p:cNvSpPr txBox="1"/>
          <p:nvPr/>
        </p:nvSpPr>
        <p:spPr>
          <a:xfrm>
            <a:off x="1403648" y="1150258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Операційна система (ОС)</a:t>
            </a:r>
            <a:r>
              <a:rPr lang="uk-UA" sz="2800" b="1" i="1" kern="0" dirty="0">
                <a:solidFill>
                  <a:srgbClr val="FFFFFF"/>
                </a:solidFill>
              </a:rPr>
              <a:t> — це набір програм, який забезпечує управління роботою комп'ютера.</a:t>
            </a: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CDA61BA3-DADB-45B8-81E4-EB53924A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45D23A-22F5-455A-8085-37F676535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745D23A-22F5-455A-8085-37F676535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FB3312-96ED-4856-A7D7-EB65C0B1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14FB3312-96ED-4856-A7D7-EB65C0B1A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490EF-96C9-4D9A-AC0B-964140FEA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68490EF-96C9-4D9A-AC0B-964140FEA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7699-33DA-45A8-BD87-6115A277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99277699-33DA-45A8-BD87-6115A277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37356E-4268-460A-90E5-838A962DA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D537356E-4268-460A-90E5-838A962DA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33B78-8093-4BB5-A29C-02904DEE0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FF833B78-8093-4BB5-A29C-02904DEE0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remont-noutbukiv.lviv.ua/wp-content/uploads/2013/03/lc3.png">
            <a:extLst>
              <a:ext uri="{FF2B5EF4-FFF2-40B4-BE49-F238E27FC236}">
                <a16:creationId xmlns:a16="http://schemas.microsoft.com/office/drawing/2014/main" id="{9DFF8C83-1722-41AD-9016-025A0F1E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5" y="3616972"/>
            <a:ext cx="3162638" cy="30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emont-noutbukiv.lviv.ua/wp-content/uploads/2013/03/installing-windows.jpg">
            <a:extLst>
              <a:ext uri="{FF2B5EF4-FFF2-40B4-BE49-F238E27FC236}">
                <a16:creationId xmlns:a16="http://schemas.microsoft.com/office/drawing/2014/main" id="{5B33BE2F-41B1-4FE4-BC49-0E6CD1A9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16" y="3889917"/>
            <a:ext cx="2842529" cy="28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c-help.lviv.ua/wp-content/uploads/2013/08/windows-8-notebook.jpg">
            <a:extLst>
              <a:ext uri="{FF2B5EF4-FFF2-40B4-BE49-F238E27FC236}">
                <a16:creationId xmlns:a16="http://schemas.microsoft.com/office/drawing/2014/main" id="{1981412A-1787-495B-926E-888EDCCD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070" y="4199643"/>
            <a:ext cx="3443640" cy="25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FB6F5C-23E0-49C4-83AF-7CFF92C742DC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Останнім часом операційні системи на комп'ютери встановлюють виробники або фірми, що займаються комплектацією комп'ютерів, їх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продажем</a:t>
            </a:r>
            <a:r>
              <a:rPr lang="uk-UA" sz="2800" b="1" i="1" kern="0" dirty="0">
                <a:solidFill>
                  <a:srgbClr val="FFFFFF"/>
                </a:solidFill>
              </a:rPr>
              <a:t> та обслуговуванням. Однак користувач за потреби може самостійно встановити іншу операційну систему на своєму комп'ютері.</a:t>
            </a:r>
          </a:p>
        </p:txBody>
      </p:sp>
    </p:spTree>
    <p:extLst>
      <p:ext uri="{BB962C8B-B14F-4D97-AF65-F5344CB8AC3E}">
        <p14:creationId xmlns:p14="http://schemas.microsoft.com/office/powerpoint/2010/main" val="27470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Деякі сучасні операційні системи вільно розповсюджуються і використовуються. Для використання інших операційних систем слід придбати відповідний пакет програм, що матиме ліцензію на використання, і встановити їх на своєму комп'ютері.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AACEF46-A5E2-429D-B55B-FDB6114930DF}"/>
              </a:ext>
            </a:extLst>
          </p:cNvPr>
          <p:cNvSpPr/>
          <p:nvPr/>
        </p:nvSpPr>
        <p:spPr>
          <a:xfrm>
            <a:off x="72007" y="3560829"/>
            <a:ext cx="5972332" cy="8521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Ліцензії на вільне використання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9ADCC70-E373-4778-BEFD-CC5825E9982C}"/>
              </a:ext>
            </a:extLst>
          </p:cNvPr>
          <p:cNvSpPr/>
          <p:nvPr/>
        </p:nvSpPr>
        <p:spPr>
          <a:xfrm>
            <a:off x="6149819" y="3560829"/>
            <a:ext cx="5972332" cy="8521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Придбання ліцензії на використання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70F1349-9DC3-401D-A736-CA0849D2512C}"/>
              </a:ext>
            </a:extLst>
          </p:cNvPr>
          <p:cNvSpPr/>
          <p:nvPr/>
        </p:nvSpPr>
        <p:spPr>
          <a:xfrm>
            <a:off x="90661" y="4530271"/>
            <a:ext cx="2887061" cy="548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kern="0" dirty="0">
                <a:solidFill>
                  <a:srgbClr val="FFFFFF"/>
                </a:solidFill>
              </a:rPr>
              <a:t>Linux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80A61EC-7A58-4ADA-91D9-450FC23AFB4C}"/>
              </a:ext>
            </a:extLst>
          </p:cNvPr>
          <p:cNvSpPr/>
          <p:nvPr/>
        </p:nvSpPr>
        <p:spPr>
          <a:xfrm>
            <a:off x="3143791" y="4530271"/>
            <a:ext cx="2919202" cy="548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Android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8338FD5-8684-4489-B7DD-C18B6CC89D2E}"/>
              </a:ext>
            </a:extLst>
          </p:cNvPr>
          <p:cNvSpPr/>
          <p:nvPr/>
        </p:nvSpPr>
        <p:spPr>
          <a:xfrm>
            <a:off x="6162932" y="4530271"/>
            <a:ext cx="2921049" cy="548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Windows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8AAA0DB-CA98-4D72-AB8C-AC40C617B8A3}"/>
              </a:ext>
            </a:extLst>
          </p:cNvPr>
          <p:cNvSpPr/>
          <p:nvPr/>
        </p:nvSpPr>
        <p:spPr>
          <a:xfrm>
            <a:off x="9248203" y="4532189"/>
            <a:ext cx="2887061" cy="548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Mac OS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7" name="Picture 2" descr="http://infoportalrf.ru/wp-content/uploads/2015/12/6-3.jpg">
            <a:extLst>
              <a:ext uri="{FF2B5EF4-FFF2-40B4-BE49-F238E27FC236}">
                <a16:creationId xmlns:a16="http://schemas.microsoft.com/office/drawing/2014/main" id="{38FC92E4-419A-4C41-A65F-3E27B216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81" y="5136559"/>
            <a:ext cx="1634150" cy="16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en/thumb/b/b9/MacOS_original_logo.svg/150px-MacOS_original_logo.svg.png">
            <a:extLst>
              <a:ext uri="{FF2B5EF4-FFF2-40B4-BE49-F238E27FC236}">
                <a16:creationId xmlns:a16="http://schemas.microsoft.com/office/drawing/2014/main" id="{B983CA3C-2E9C-4F9B-8C89-22E0B395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348" y="5136559"/>
            <a:ext cx="1856770" cy="16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1.bp.blogspot.com/-5ehuAYz-nUo/U3mpfk-XEOI/AAAAAAAAACI/MmN6hflvFUk/s1600/Linux-3_6.png">
            <a:extLst>
              <a:ext uri="{FF2B5EF4-FFF2-40B4-BE49-F238E27FC236}">
                <a16:creationId xmlns:a16="http://schemas.microsoft.com/office/drawing/2014/main" id="{5847B238-7B4B-4DD2-B474-9A1B85983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6"/>
          <a:stretch/>
        </p:blipFill>
        <p:spPr bwMode="auto">
          <a:xfrm>
            <a:off x="884036" y="5078896"/>
            <a:ext cx="1300310" cy="15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">
            <a:extLst>
              <a:ext uri="{FF2B5EF4-FFF2-40B4-BE49-F238E27FC236}">
                <a16:creationId xmlns:a16="http://schemas.microsoft.com/office/drawing/2014/main" id="{F51656F4-C790-4C9E-A67C-8C0F5ED6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37" y="5122553"/>
            <a:ext cx="1300310" cy="15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B2AE65A-FC3F-4B0B-B9C2-D6A7D005DACF}"/>
              </a:ext>
            </a:extLst>
          </p:cNvPr>
          <p:cNvGrpSpPr/>
          <p:nvPr/>
        </p:nvGrpSpPr>
        <p:grpSpPr>
          <a:xfrm>
            <a:off x="69850" y="1196763"/>
            <a:ext cx="12050142" cy="1969770"/>
            <a:chOff x="112440" y="2732347"/>
            <a:chExt cx="12050142" cy="19697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CA3492-C4C2-4514-989A-FEAB99301DE8}"/>
                </a:ext>
              </a:extLst>
            </p:cNvPr>
            <p:cNvSpPr txBox="1"/>
            <p:nvPr/>
          </p:nvSpPr>
          <p:spPr>
            <a:xfrm>
              <a:off x="112440" y="3317122"/>
              <a:ext cx="12050142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00"/>
                  </a:solidFill>
                </a:rPr>
                <a:t>Ліцензія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 (лат. </a:t>
              </a:r>
              <a:r>
                <a:rPr lang="en-US" sz="2800" b="1" i="1" kern="0" dirty="0" err="1">
                  <a:solidFill>
                    <a:schemeClr val="bg1"/>
                  </a:solidFill>
                </a:rPr>
                <a:t>licentia</a:t>
              </a:r>
              <a:r>
                <a:rPr lang="en-US" sz="2800" b="1" i="1" kern="0" dirty="0">
                  <a:solidFill>
                    <a:schemeClr val="bg1"/>
                  </a:solidFill>
                </a:rPr>
                <a:t> — 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дозвіл) — у загальному значенні це документ, у якому зазначається дозвіл на використання об'єкта чи процесу.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FFA7A7-F44D-4D2E-9D2F-5808A7D06A79}"/>
                </a:ext>
              </a:extLst>
            </p:cNvPr>
            <p:cNvSpPr txBox="1"/>
            <p:nvPr/>
          </p:nvSpPr>
          <p:spPr>
            <a:xfrm>
              <a:off x="112440" y="2732347"/>
              <a:ext cx="2984051" cy="58477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Цікаво</a:t>
              </a:r>
            </a:p>
          </p:txBody>
        </p:sp>
      </p:grpSp>
      <p:pic>
        <p:nvPicPr>
          <p:cNvPr id="2050" name="Picture 2" descr="Результат пошуку зображень за запитом &quot;Мас OS X Mavericks&quot;">
            <a:extLst>
              <a:ext uri="{FF2B5EF4-FFF2-40B4-BE49-F238E27FC236}">
                <a16:creationId xmlns:a16="http://schemas.microsoft.com/office/drawing/2014/main" id="{D50557B1-F256-4E3B-9F45-52B0E9593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/>
          <a:stretch/>
        </p:blipFill>
        <p:spPr bwMode="auto">
          <a:xfrm>
            <a:off x="5247861" y="3292286"/>
            <a:ext cx="6872131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A577F3-158C-47FA-B642-55F6F289AB25}"/>
              </a:ext>
            </a:extLst>
          </p:cNvPr>
          <p:cNvSpPr txBox="1"/>
          <p:nvPr/>
        </p:nvSpPr>
        <p:spPr>
          <a:xfrm>
            <a:off x="69850" y="3292286"/>
            <a:ext cx="498916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Остання версія Мас </a:t>
            </a:r>
            <a:r>
              <a:rPr lang="en-US" sz="2800" b="1" i="1" kern="0" dirty="0">
                <a:solidFill>
                  <a:schemeClr val="bg1"/>
                </a:solidFill>
              </a:rPr>
              <a:t>OS X </a:t>
            </a:r>
            <a:r>
              <a:rPr lang="uk-UA" sz="2800" b="1" i="1" kern="0" dirty="0">
                <a:solidFill>
                  <a:schemeClr val="bg1"/>
                </a:solidFill>
              </a:rPr>
              <a:t>із назвою </a:t>
            </a:r>
            <a:r>
              <a:rPr lang="en-US" sz="2800" b="1" i="1" kern="0" dirty="0">
                <a:solidFill>
                  <a:schemeClr val="bg1"/>
                </a:solidFill>
              </a:rPr>
              <a:t>Mavericks </a:t>
            </a:r>
            <a:r>
              <a:rPr lang="uk-UA" sz="2800" b="1" i="1" kern="0" dirty="0">
                <a:solidFill>
                  <a:schemeClr val="bg1"/>
                </a:solidFill>
              </a:rPr>
              <a:t>розповсюджується вільно для комп'ютерів компанії </a:t>
            </a:r>
            <a:r>
              <a:rPr lang="en-US" sz="2800" b="1" i="1" kern="0" dirty="0">
                <a:solidFill>
                  <a:schemeClr val="bg1"/>
                </a:solidFill>
              </a:rPr>
              <a:t>Apple.</a:t>
            </a:r>
          </a:p>
        </p:txBody>
      </p:sp>
    </p:spTree>
    <p:extLst>
      <p:ext uri="{BB962C8B-B14F-4D97-AF65-F5344CB8AC3E}">
        <p14:creationId xmlns:p14="http://schemas.microsoft.com/office/powerpoint/2010/main" val="25667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операційна система?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Сучасні мобільні пристрої (планшети та смартфони) часто оснащують операційною системою, яка поставляється їх виробником.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D819B69-F374-4728-9116-3F4AE1BF78F8}"/>
              </a:ext>
            </a:extLst>
          </p:cNvPr>
          <p:cNvSpPr/>
          <p:nvPr/>
        </p:nvSpPr>
        <p:spPr>
          <a:xfrm>
            <a:off x="72008" y="2686187"/>
            <a:ext cx="5972332" cy="742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Android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8A02A83-5A98-45EF-9339-30F611986015}"/>
              </a:ext>
            </a:extLst>
          </p:cNvPr>
          <p:cNvSpPr/>
          <p:nvPr/>
        </p:nvSpPr>
        <p:spPr>
          <a:xfrm>
            <a:off x="6149820" y="2686187"/>
            <a:ext cx="5972332" cy="742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iOS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3078" name="Picture 6" descr="Результат пошуку зображень за запитом &quot;iphone x&quot;">
            <a:extLst>
              <a:ext uri="{FF2B5EF4-FFF2-40B4-BE49-F238E27FC236}">
                <a16:creationId xmlns:a16="http://schemas.microsoft.com/office/drawing/2014/main" id="{FB6D3D6B-B080-4064-AB8F-E5A5698B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4" y="3503613"/>
            <a:ext cx="3256446" cy="32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в’язане зображення">
            <a:extLst>
              <a:ext uri="{FF2B5EF4-FFF2-40B4-BE49-F238E27FC236}">
                <a16:creationId xmlns:a16="http://schemas.microsoft.com/office/drawing/2014/main" id="{A388BD23-1FD6-471C-94F7-F526E02B4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3607"/>
          <a:stretch/>
        </p:blipFill>
        <p:spPr bwMode="auto">
          <a:xfrm>
            <a:off x="1670755" y="3533431"/>
            <a:ext cx="4602183" cy="30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droid, droid icon">
            <a:extLst>
              <a:ext uri="{FF2B5EF4-FFF2-40B4-BE49-F238E27FC236}">
                <a16:creationId xmlns:a16="http://schemas.microsoft.com/office/drawing/2014/main" id="{023A0734-AE84-4A1C-A725-CD4BF9CB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99" y="3747975"/>
            <a:ext cx="3083420" cy="30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pple, ios icon">
            <a:extLst>
              <a:ext uri="{FF2B5EF4-FFF2-40B4-BE49-F238E27FC236}">
                <a16:creationId xmlns:a16="http://schemas.microsoft.com/office/drawing/2014/main" id="{BF14A398-472C-418E-BD6F-BEEC7AAE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8" y="3930837"/>
            <a:ext cx="2382079" cy="23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128870</TotalTime>
  <Words>1166</Words>
  <Application>Microsoft Office PowerPoint</Application>
  <PresentationFormat>Широкоэкранный</PresentationFormat>
  <Paragraphs>156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Verdana</vt:lpstr>
      <vt:lpstr>Wingdings</vt:lpstr>
      <vt:lpstr>Тема Office</vt:lpstr>
      <vt:lpstr>Операційна система та її інтерфейс</vt:lpstr>
      <vt:lpstr>Операційна система</vt:lpstr>
      <vt:lpstr>Що таке операційна система?</vt:lpstr>
      <vt:lpstr>Що таке операційна система?</vt:lpstr>
      <vt:lpstr>Що таке операційна система?</vt:lpstr>
      <vt:lpstr>Що таке операційна система?</vt:lpstr>
      <vt:lpstr>Що таке операційна система?</vt:lpstr>
      <vt:lpstr>Що таке операційна система?</vt:lpstr>
      <vt:lpstr>Що таке операційна система?</vt:lpstr>
      <vt:lpstr>Що таке операційна система?</vt:lpstr>
      <vt:lpstr>Що таке операційна система?</vt:lpstr>
      <vt:lpstr>Що таке інтерфейс операційної системи?</vt:lpstr>
      <vt:lpstr>Що таке інтерфейс операційної системи?</vt:lpstr>
      <vt:lpstr>Що таке інтерфейс операційної системи?</vt:lpstr>
      <vt:lpstr>Що таке інтерфейс операційної системи?</vt:lpstr>
      <vt:lpstr>Що таке інтерфейс операційної системи?</vt:lpstr>
      <vt:lpstr>Які елементи управління має операційна система Windows 10?</vt:lpstr>
      <vt:lpstr>Які елементи управління має операційна система Windows 10?</vt:lpstr>
      <vt:lpstr>Які елементи управління має операційна система Windows 10?</vt:lpstr>
      <vt:lpstr>Які елементи управління має операційна система Windows 10?</vt:lpstr>
      <vt:lpstr>З якими об'єктами можна працювати в ОС Windows 10?</vt:lpstr>
      <vt:lpstr>З якими об'єктами можна працювати в ОС Windows 10?</vt:lpstr>
      <vt:lpstr>З якими об'єктами можна працювати в ОС Windows 10?</vt:lpstr>
      <vt:lpstr>З якими об'єктами можна працювати в ОС Windows 10?</vt:lpstr>
      <vt:lpstr>Повторюємо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368</cp:revision>
  <dcterms:created xsi:type="dcterms:W3CDTF">2016-06-06T19:48:43Z</dcterms:created>
  <dcterms:modified xsi:type="dcterms:W3CDTF">2021-10-04T17:28:52Z</dcterms:modified>
</cp:coreProperties>
</file>