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6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6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105BFB-FD02-42A4-B024-30E728FE1180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315B3D86-926A-4CC7-8AA0-D4C96E20CBEA}">
      <dgm:prSet phldrT="[Текст]" custT="1"/>
      <dgm:spPr/>
      <dgm:t>
        <a:bodyPr/>
        <a:lstStyle/>
        <a:p>
          <a:r>
            <a:rPr lang="uk-UA" sz="2000" i="1" noProof="0" dirty="0"/>
            <a:t>Що таке операційна система</a:t>
          </a:r>
        </a:p>
      </dgm:t>
    </dgm:pt>
    <dgm:pt modelId="{DF55645F-A126-4D86-9561-716167B27046}" type="parTrans" cxnId="{68FB6ADD-641A-4696-9742-88298C57E541}">
      <dgm:prSet/>
      <dgm:spPr/>
      <dgm:t>
        <a:bodyPr/>
        <a:lstStyle/>
        <a:p>
          <a:endParaRPr lang="uk-UA"/>
        </a:p>
      </dgm:t>
    </dgm:pt>
    <dgm:pt modelId="{2D71F001-BD1C-49B7-AFB3-4937C19A9401}" type="sibTrans" cxnId="{68FB6ADD-641A-4696-9742-88298C57E541}">
      <dgm:prSet/>
      <dgm:spPr/>
      <dgm:t>
        <a:bodyPr/>
        <a:lstStyle/>
        <a:p>
          <a:endParaRPr lang="uk-UA"/>
        </a:p>
      </dgm:t>
    </dgm:pt>
    <dgm:pt modelId="{9955DCCA-1927-447A-B0E0-D61663048EE8}">
      <dgm:prSet phldrT="[Текст]" custT="1"/>
      <dgm:spPr/>
      <dgm:t>
        <a:bodyPr/>
        <a:lstStyle/>
        <a:p>
          <a:r>
            <a:rPr lang="uk-UA" sz="2000" i="1" noProof="0" dirty="0"/>
            <a:t>Що таке інтерфейс операційної системи</a:t>
          </a:r>
          <a:endParaRPr lang="uk-UA" sz="1900" i="1" noProof="0" dirty="0"/>
        </a:p>
      </dgm:t>
    </dgm:pt>
    <dgm:pt modelId="{BEB06C26-D1FE-49F6-AF77-63A677BA45F4}" type="parTrans" cxnId="{F726AB76-4D4D-43E1-B7BC-CD8D37266646}">
      <dgm:prSet/>
      <dgm:spPr/>
      <dgm:t>
        <a:bodyPr/>
        <a:lstStyle/>
        <a:p>
          <a:endParaRPr lang="uk-UA"/>
        </a:p>
      </dgm:t>
    </dgm:pt>
    <dgm:pt modelId="{E50F8F57-8A45-42CA-A274-24C4CA1CD071}" type="sibTrans" cxnId="{F726AB76-4D4D-43E1-B7BC-CD8D37266646}">
      <dgm:prSet/>
      <dgm:spPr/>
      <dgm:t>
        <a:bodyPr/>
        <a:lstStyle/>
        <a:p>
          <a:endParaRPr lang="uk-UA"/>
        </a:p>
      </dgm:t>
    </dgm:pt>
    <dgm:pt modelId="{73DEBAF0-3834-4328-A549-117CFA3EE1D1}">
      <dgm:prSet phldrT="[Текст]" custT="1"/>
      <dgm:spPr/>
      <dgm:t>
        <a:bodyPr/>
        <a:lstStyle/>
        <a:p>
          <a:r>
            <a:rPr lang="uk-UA" sz="2000" i="1" noProof="0" dirty="0"/>
            <a:t>Які елементи управління має операційна система </a:t>
          </a:r>
          <a:r>
            <a:rPr lang="en-US" sz="2000" i="1" noProof="0" dirty="0">
              <a:solidFill>
                <a:srgbClr val="FF0000"/>
              </a:solidFill>
            </a:rPr>
            <a:t>Windows 7</a:t>
          </a:r>
          <a:endParaRPr lang="uk-UA" sz="2000" i="1" noProof="0" dirty="0">
            <a:solidFill>
              <a:srgbClr val="FF0000"/>
            </a:solidFill>
          </a:endParaRPr>
        </a:p>
      </dgm:t>
    </dgm:pt>
    <dgm:pt modelId="{9AE7E492-4EBB-43C0-8534-E258D4206DF5}" type="parTrans" cxnId="{F3FE8053-BDD6-4F22-A305-45A3AE8C476B}">
      <dgm:prSet/>
      <dgm:spPr/>
      <dgm:t>
        <a:bodyPr/>
        <a:lstStyle/>
        <a:p>
          <a:endParaRPr lang="uk-UA"/>
        </a:p>
      </dgm:t>
    </dgm:pt>
    <dgm:pt modelId="{ACDCF1E4-0FC2-4D18-B0EC-5DA71AF0A799}" type="sibTrans" cxnId="{F3FE8053-BDD6-4F22-A305-45A3AE8C476B}">
      <dgm:prSet/>
      <dgm:spPr/>
      <dgm:t>
        <a:bodyPr/>
        <a:lstStyle/>
        <a:p>
          <a:endParaRPr lang="uk-UA"/>
        </a:p>
      </dgm:t>
    </dgm:pt>
    <dgm:pt modelId="{2BFCC04B-5BEB-4DAE-97D1-F47641846B4A}">
      <dgm:prSet phldrT="[Текст]" custT="1"/>
      <dgm:spPr/>
      <dgm:t>
        <a:bodyPr/>
        <a:lstStyle/>
        <a:p>
          <a:r>
            <a:rPr lang="uk-UA" sz="2000" i="1" noProof="0" dirty="0"/>
            <a:t>З якими об’єктами можна працювати в ОС</a:t>
          </a:r>
        </a:p>
        <a:p>
          <a:r>
            <a:rPr lang="en-US" sz="2000" i="1" noProof="0" dirty="0">
              <a:solidFill>
                <a:srgbClr val="FF0000"/>
              </a:solidFill>
            </a:rPr>
            <a:t>Windows 7</a:t>
          </a:r>
          <a:endParaRPr lang="uk-UA" sz="2000" i="1" noProof="0" dirty="0">
            <a:solidFill>
              <a:srgbClr val="C70000"/>
            </a:solidFill>
          </a:endParaRPr>
        </a:p>
      </dgm:t>
    </dgm:pt>
    <dgm:pt modelId="{A5122477-7736-4821-9085-3DD889CD9222}" type="parTrans" cxnId="{3B57759C-379A-488D-900C-29D0CF421B32}">
      <dgm:prSet/>
      <dgm:spPr/>
      <dgm:t>
        <a:bodyPr/>
        <a:lstStyle/>
        <a:p>
          <a:endParaRPr lang="uk-UA"/>
        </a:p>
      </dgm:t>
    </dgm:pt>
    <dgm:pt modelId="{0FFFF517-82FF-47E2-8C52-17CCE0322137}" type="sibTrans" cxnId="{3B57759C-379A-488D-900C-29D0CF421B32}">
      <dgm:prSet/>
      <dgm:spPr/>
      <dgm:t>
        <a:bodyPr/>
        <a:lstStyle/>
        <a:p>
          <a:endParaRPr lang="uk-UA"/>
        </a:p>
      </dgm:t>
    </dgm:pt>
    <dgm:pt modelId="{278BBEC3-25EB-4983-A2ED-39E7510A7FC9}" type="pres">
      <dgm:prSet presAssocID="{E5105BFB-FD02-42A4-B024-30E728FE1180}" presName="rootnode" presStyleCnt="0">
        <dgm:presLayoutVars>
          <dgm:chMax/>
          <dgm:chPref/>
          <dgm:dir/>
          <dgm:animLvl val="lvl"/>
        </dgm:presLayoutVars>
      </dgm:prSet>
      <dgm:spPr/>
    </dgm:pt>
    <dgm:pt modelId="{5BF0CC98-8900-4BA1-A102-A374D41FF3BF}" type="pres">
      <dgm:prSet presAssocID="{315B3D86-926A-4CC7-8AA0-D4C96E20CBEA}" presName="composite" presStyleCnt="0"/>
      <dgm:spPr/>
    </dgm:pt>
    <dgm:pt modelId="{97F4F5B0-160D-40C2-BA04-7E2E012FE3F3}" type="pres">
      <dgm:prSet presAssocID="{315B3D86-926A-4CC7-8AA0-D4C96E20CBEA}" presName="LShape" presStyleLbl="alignNode1" presStyleIdx="0" presStyleCnt="7"/>
      <dgm:spPr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>
          <a:solidFill>
            <a:srgbClr val="7030A0"/>
          </a:solidFill>
        </a:ln>
      </dgm:spPr>
    </dgm:pt>
    <dgm:pt modelId="{6A1C8FA4-0F52-445B-8E3A-B1010353A56A}" type="pres">
      <dgm:prSet presAssocID="{315B3D86-926A-4CC7-8AA0-D4C96E20CBEA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E9CC8D66-CC3D-43B1-9028-C9C2A7507516}" type="pres">
      <dgm:prSet presAssocID="{315B3D86-926A-4CC7-8AA0-D4C96E20CBEA}" presName="Triangle" presStyleLbl="alignNode1" presStyleIdx="1" presStyleCnt="7"/>
      <dgm:spPr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>
          <a:solidFill>
            <a:srgbClr val="7030A0"/>
          </a:solidFill>
        </a:ln>
      </dgm:spPr>
    </dgm:pt>
    <dgm:pt modelId="{38C4B215-A2C7-43E1-B40E-95E31A1B4645}" type="pres">
      <dgm:prSet presAssocID="{2D71F001-BD1C-49B7-AFB3-4937C19A9401}" presName="sibTrans" presStyleCnt="0"/>
      <dgm:spPr/>
    </dgm:pt>
    <dgm:pt modelId="{0D8E35D1-8279-4738-84B1-109E39103AF9}" type="pres">
      <dgm:prSet presAssocID="{2D71F001-BD1C-49B7-AFB3-4937C19A9401}" presName="space" presStyleCnt="0"/>
      <dgm:spPr/>
    </dgm:pt>
    <dgm:pt modelId="{3C6A016D-BCF4-4525-85FC-23F81AB96AE7}" type="pres">
      <dgm:prSet presAssocID="{9955DCCA-1927-447A-B0E0-D61663048EE8}" presName="composite" presStyleCnt="0"/>
      <dgm:spPr/>
    </dgm:pt>
    <dgm:pt modelId="{AC0DE14E-82E2-45F6-BC06-171FB2815A16}" type="pres">
      <dgm:prSet presAssocID="{9955DCCA-1927-447A-B0E0-D61663048EE8}" presName="LShape" presStyleLbl="alignNode1" presStyleIdx="2" presStyleCnt="7"/>
      <dgm:spPr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>
          <a:solidFill>
            <a:srgbClr val="7030A0"/>
          </a:solidFill>
        </a:ln>
      </dgm:spPr>
    </dgm:pt>
    <dgm:pt modelId="{BBAF9E15-80C3-4253-BCA0-4AFD6FEA651C}" type="pres">
      <dgm:prSet presAssocID="{9955DCCA-1927-447A-B0E0-D61663048EE8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A9164056-8AA8-4CA8-AFE5-5EFFB9095995}" type="pres">
      <dgm:prSet presAssocID="{9955DCCA-1927-447A-B0E0-D61663048EE8}" presName="Triangle" presStyleLbl="alignNode1" presStyleIdx="3" presStyleCnt="7"/>
      <dgm:spPr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>
          <a:solidFill>
            <a:srgbClr val="7030A0"/>
          </a:solidFill>
        </a:ln>
      </dgm:spPr>
    </dgm:pt>
    <dgm:pt modelId="{3B1E5A8A-F516-4D35-ACEA-08FECD676D88}" type="pres">
      <dgm:prSet presAssocID="{E50F8F57-8A45-42CA-A274-24C4CA1CD071}" presName="sibTrans" presStyleCnt="0"/>
      <dgm:spPr/>
    </dgm:pt>
    <dgm:pt modelId="{B3046140-F40C-4711-B20A-B8E13C910150}" type="pres">
      <dgm:prSet presAssocID="{E50F8F57-8A45-42CA-A274-24C4CA1CD071}" presName="space" presStyleCnt="0"/>
      <dgm:spPr/>
    </dgm:pt>
    <dgm:pt modelId="{553C9E41-A10E-41D4-B209-1B638E724388}" type="pres">
      <dgm:prSet presAssocID="{73DEBAF0-3834-4328-A549-117CFA3EE1D1}" presName="composite" presStyleCnt="0"/>
      <dgm:spPr/>
    </dgm:pt>
    <dgm:pt modelId="{77AA25AA-2414-40B8-95D0-A8FD724C6A6E}" type="pres">
      <dgm:prSet presAssocID="{73DEBAF0-3834-4328-A549-117CFA3EE1D1}" presName="LShape" presStyleLbl="alignNode1" presStyleIdx="4" presStyleCnt="7"/>
      <dgm:spPr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>
          <a:solidFill>
            <a:srgbClr val="7030A0"/>
          </a:solidFill>
        </a:ln>
      </dgm:spPr>
    </dgm:pt>
    <dgm:pt modelId="{F3512FE0-87F1-49B2-B59A-C01170C09C67}" type="pres">
      <dgm:prSet presAssocID="{73DEBAF0-3834-4328-A549-117CFA3EE1D1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C04A2969-FE95-41AD-90F1-FA9456FA09EC}" type="pres">
      <dgm:prSet presAssocID="{73DEBAF0-3834-4328-A549-117CFA3EE1D1}" presName="Triangle" presStyleLbl="alignNode1" presStyleIdx="5" presStyleCnt="7"/>
      <dgm:spPr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>
          <a:solidFill>
            <a:srgbClr val="7030A0"/>
          </a:solidFill>
        </a:ln>
      </dgm:spPr>
    </dgm:pt>
    <dgm:pt modelId="{3DB57D67-A355-46F5-B842-9A90BB303CA1}" type="pres">
      <dgm:prSet presAssocID="{ACDCF1E4-0FC2-4D18-B0EC-5DA71AF0A799}" presName="sibTrans" presStyleCnt="0"/>
      <dgm:spPr/>
    </dgm:pt>
    <dgm:pt modelId="{2BF308DE-1389-45BB-B0CB-23216B67BA2C}" type="pres">
      <dgm:prSet presAssocID="{ACDCF1E4-0FC2-4D18-B0EC-5DA71AF0A799}" presName="space" presStyleCnt="0"/>
      <dgm:spPr/>
    </dgm:pt>
    <dgm:pt modelId="{6865C909-7EC6-4711-AC35-75B62F2F2F2D}" type="pres">
      <dgm:prSet presAssocID="{2BFCC04B-5BEB-4DAE-97D1-F47641846B4A}" presName="composite" presStyleCnt="0"/>
      <dgm:spPr/>
    </dgm:pt>
    <dgm:pt modelId="{84382ABA-4503-4E30-A47D-74A283F133AC}" type="pres">
      <dgm:prSet presAssocID="{2BFCC04B-5BEB-4DAE-97D1-F47641846B4A}" presName="LShape" presStyleLbl="alignNode1" presStyleIdx="6" presStyleCnt="7"/>
      <dgm:spPr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>
          <a:solidFill>
            <a:srgbClr val="7030A0"/>
          </a:solidFill>
        </a:ln>
      </dgm:spPr>
    </dgm:pt>
    <dgm:pt modelId="{4D5900C1-455C-42C8-98CA-C973FE9AF245}" type="pres">
      <dgm:prSet presAssocID="{2BFCC04B-5BEB-4DAE-97D1-F47641846B4A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44E5A3B-966A-4CE2-B60A-DD110FA72B36}" type="presOf" srcId="{315B3D86-926A-4CC7-8AA0-D4C96E20CBEA}" destId="{6A1C8FA4-0F52-445B-8E3A-B1010353A56A}" srcOrd="0" destOrd="0" presId="urn:microsoft.com/office/officeart/2009/3/layout/StepUpProcess"/>
    <dgm:cxn modelId="{F3FE8053-BDD6-4F22-A305-45A3AE8C476B}" srcId="{E5105BFB-FD02-42A4-B024-30E728FE1180}" destId="{73DEBAF0-3834-4328-A549-117CFA3EE1D1}" srcOrd="2" destOrd="0" parTransId="{9AE7E492-4EBB-43C0-8534-E258D4206DF5}" sibTransId="{ACDCF1E4-0FC2-4D18-B0EC-5DA71AF0A799}"/>
    <dgm:cxn modelId="{F726AB76-4D4D-43E1-B7BC-CD8D37266646}" srcId="{E5105BFB-FD02-42A4-B024-30E728FE1180}" destId="{9955DCCA-1927-447A-B0E0-D61663048EE8}" srcOrd="1" destOrd="0" parTransId="{BEB06C26-D1FE-49F6-AF77-63A677BA45F4}" sibTransId="{E50F8F57-8A45-42CA-A274-24C4CA1CD071}"/>
    <dgm:cxn modelId="{3B57759C-379A-488D-900C-29D0CF421B32}" srcId="{E5105BFB-FD02-42A4-B024-30E728FE1180}" destId="{2BFCC04B-5BEB-4DAE-97D1-F47641846B4A}" srcOrd="3" destOrd="0" parTransId="{A5122477-7736-4821-9085-3DD889CD9222}" sibTransId="{0FFFF517-82FF-47E2-8C52-17CCE0322137}"/>
    <dgm:cxn modelId="{AE45B3BA-2B5B-4FFC-A39D-20E4518D6518}" type="presOf" srcId="{2BFCC04B-5BEB-4DAE-97D1-F47641846B4A}" destId="{4D5900C1-455C-42C8-98CA-C973FE9AF245}" srcOrd="0" destOrd="0" presId="urn:microsoft.com/office/officeart/2009/3/layout/StepUpProcess"/>
    <dgm:cxn modelId="{68FB6ADD-641A-4696-9742-88298C57E541}" srcId="{E5105BFB-FD02-42A4-B024-30E728FE1180}" destId="{315B3D86-926A-4CC7-8AA0-D4C96E20CBEA}" srcOrd="0" destOrd="0" parTransId="{DF55645F-A126-4D86-9561-716167B27046}" sibTransId="{2D71F001-BD1C-49B7-AFB3-4937C19A9401}"/>
    <dgm:cxn modelId="{7D04D5E6-0B3E-475F-8800-65321A889C96}" type="presOf" srcId="{73DEBAF0-3834-4328-A549-117CFA3EE1D1}" destId="{F3512FE0-87F1-49B2-B59A-C01170C09C67}" srcOrd="0" destOrd="0" presId="urn:microsoft.com/office/officeart/2009/3/layout/StepUpProcess"/>
    <dgm:cxn modelId="{ED7882FA-87C7-461C-89B2-AF312FBCD4AD}" type="presOf" srcId="{E5105BFB-FD02-42A4-B024-30E728FE1180}" destId="{278BBEC3-25EB-4983-A2ED-39E7510A7FC9}" srcOrd="0" destOrd="0" presId="urn:microsoft.com/office/officeart/2009/3/layout/StepUpProcess"/>
    <dgm:cxn modelId="{3F8B59FB-2505-4E03-A19E-6BF7664197A8}" type="presOf" srcId="{9955DCCA-1927-447A-B0E0-D61663048EE8}" destId="{BBAF9E15-80C3-4253-BCA0-4AFD6FEA651C}" srcOrd="0" destOrd="0" presId="urn:microsoft.com/office/officeart/2009/3/layout/StepUpProcess"/>
    <dgm:cxn modelId="{83349D14-C166-4FAD-AA09-2B4075743488}" type="presParOf" srcId="{278BBEC3-25EB-4983-A2ED-39E7510A7FC9}" destId="{5BF0CC98-8900-4BA1-A102-A374D41FF3BF}" srcOrd="0" destOrd="0" presId="urn:microsoft.com/office/officeart/2009/3/layout/StepUpProcess"/>
    <dgm:cxn modelId="{D85B3F41-27E9-46AB-AEC1-1F600847BBFC}" type="presParOf" srcId="{5BF0CC98-8900-4BA1-A102-A374D41FF3BF}" destId="{97F4F5B0-160D-40C2-BA04-7E2E012FE3F3}" srcOrd="0" destOrd="0" presId="urn:microsoft.com/office/officeart/2009/3/layout/StepUpProcess"/>
    <dgm:cxn modelId="{B35D1E9B-2E5B-41C5-AC12-8439351DE763}" type="presParOf" srcId="{5BF0CC98-8900-4BA1-A102-A374D41FF3BF}" destId="{6A1C8FA4-0F52-445B-8E3A-B1010353A56A}" srcOrd="1" destOrd="0" presId="urn:microsoft.com/office/officeart/2009/3/layout/StepUpProcess"/>
    <dgm:cxn modelId="{56F6D481-9AA2-49E1-8CD5-8D6C25933A3C}" type="presParOf" srcId="{5BF0CC98-8900-4BA1-A102-A374D41FF3BF}" destId="{E9CC8D66-CC3D-43B1-9028-C9C2A7507516}" srcOrd="2" destOrd="0" presId="urn:microsoft.com/office/officeart/2009/3/layout/StepUpProcess"/>
    <dgm:cxn modelId="{637DDA65-6BF6-4315-BC98-10BE8A5501FE}" type="presParOf" srcId="{278BBEC3-25EB-4983-A2ED-39E7510A7FC9}" destId="{38C4B215-A2C7-43E1-B40E-95E31A1B4645}" srcOrd="1" destOrd="0" presId="urn:microsoft.com/office/officeart/2009/3/layout/StepUpProcess"/>
    <dgm:cxn modelId="{D8A857E0-6D3D-48EE-9BF6-B9A8482C3A8A}" type="presParOf" srcId="{38C4B215-A2C7-43E1-B40E-95E31A1B4645}" destId="{0D8E35D1-8279-4738-84B1-109E39103AF9}" srcOrd="0" destOrd="0" presId="urn:microsoft.com/office/officeart/2009/3/layout/StepUpProcess"/>
    <dgm:cxn modelId="{22D5A109-548A-4D02-89DB-291A1F62A1D8}" type="presParOf" srcId="{278BBEC3-25EB-4983-A2ED-39E7510A7FC9}" destId="{3C6A016D-BCF4-4525-85FC-23F81AB96AE7}" srcOrd="2" destOrd="0" presId="urn:microsoft.com/office/officeart/2009/3/layout/StepUpProcess"/>
    <dgm:cxn modelId="{3F5A2DF9-ADCA-4674-9B4A-A0ABB5F6FE9A}" type="presParOf" srcId="{3C6A016D-BCF4-4525-85FC-23F81AB96AE7}" destId="{AC0DE14E-82E2-45F6-BC06-171FB2815A16}" srcOrd="0" destOrd="0" presId="urn:microsoft.com/office/officeart/2009/3/layout/StepUpProcess"/>
    <dgm:cxn modelId="{B85ACFB6-C4C0-4569-AEF6-6CD8E348E79A}" type="presParOf" srcId="{3C6A016D-BCF4-4525-85FC-23F81AB96AE7}" destId="{BBAF9E15-80C3-4253-BCA0-4AFD6FEA651C}" srcOrd="1" destOrd="0" presId="urn:microsoft.com/office/officeart/2009/3/layout/StepUpProcess"/>
    <dgm:cxn modelId="{6E11B224-64DC-4A47-87C3-963E2F40C638}" type="presParOf" srcId="{3C6A016D-BCF4-4525-85FC-23F81AB96AE7}" destId="{A9164056-8AA8-4CA8-AFE5-5EFFB9095995}" srcOrd="2" destOrd="0" presId="urn:microsoft.com/office/officeart/2009/3/layout/StepUpProcess"/>
    <dgm:cxn modelId="{A53F10E2-73D4-448A-A7CB-C660AEBF757B}" type="presParOf" srcId="{278BBEC3-25EB-4983-A2ED-39E7510A7FC9}" destId="{3B1E5A8A-F516-4D35-ACEA-08FECD676D88}" srcOrd="3" destOrd="0" presId="urn:microsoft.com/office/officeart/2009/3/layout/StepUpProcess"/>
    <dgm:cxn modelId="{5F57607D-C1A6-4561-B586-BF252032FDA7}" type="presParOf" srcId="{3B1E5A8A-F516-4D35-ACEA-08FECD676D88}" destId="{B3046140-F40C-4711-B20A-B8E13C910150}" srcOrd="0" destOrd="0" presId="urn:microsoft.com/office/officeart/2009/3/layout/StepUpProcess"/>
    <dgm:cxn modelId="{1FE48BE6-E92A-4013-A388-82BE639B3BDB}" type="presParOf" srcId="{278BBEC3-25EB-4983-A2ED-39E7510A7FC9}" destId="{553C9E41-A10E-41D4-B209-1B638E724388}" srcOrd="4" destOrd="0" presId="urn:microsoft.com/office/officeart/2009/3/layout/StepUpProcess"/>
    <dgm:cxn modelId="{F6330463-C136-488E-BE88-8024C8D3CD36}" type="presParOf" srcId="{553C9E41-A10E-41D4-B209-1B638E724388}" destId="{77AA25AA-2414-40B8-95D0-A8FD724C6A6E}" srcOrd="0" destOrd="0" presId="urn:microsoft.com/office/officeart/2009/3/layout/StepUpProcess"/>
    <dgm:cxn modelId="{C8C30468-73F7-410A-B7C3-F2D4F64198C5}" type="presParOf" srcId="{553C9E41-A10E-41D4-B209-1B638E724388}" destId="{F3512FE0-87F1-49B2-B59A-C01170C09C67}" srcOrd="1" destOrd="0" presId="urn:microsoft.com/office/officeart/2009/3/layout/StepUpProcess"/>
    <dgm:cxn modelId="{C3CD3325-37A1-4419-8299-1CEF4FB16193}" type="presParOf" srcId="{553C9E41-A10E-41D4-B209-1B638E724388}" destId="{C04A2969-FE95-41AD-90F1-FA9456FA09EC}" srcOrd="2" destOrd="0" presId="urn:microsoft.com/office/officeart/2009/3/layout/StepUpProcess"/>
    <dgm:cxn modelId="{9D3D00EB-D698-42E6-9979-A9527371F8D5}" type="presParOf" srcId="{278BBEC3-25EB-4983-A2ED-39E7510A7FC9}" destId="{3DB57D67-A355-46F5-B842-9A90BB303CA1}" srcOrd="5" destOrd="0" presId="urn:microsoft.com/office/officeart/2009/3/layout/StepUpProcess"/>
    <dgm:cxn modelId="{B930B846-C883-43EC-8597-5FA6299A3CB2}" type="presParOf" srcId="{3DB57D67-A355-46F5-B842-9A90BB303CA1}" destId="{2BF308DE-1389-45BB-B0CB-23216B67BA2C}" srcOrd="0" destOrd="0" presId="urn:microsoft.com/office/officeart/2009/3/layout/StepUpProcess"/>
    <dgm:cxn modelId="{BA0A6A29-746B-4DE4-99A6-FCC36E8ADE18}" type="presParOf" srcId="{278BBEC3-25EB-4983-A2ED-39E7510A7FC9}" destId="{6865C909-7EC6-4711-AC35-75B62F2F2F2D}" srcOrd="6" destOrd="0" presId="urn:microsoft.com/office/officeart/2009/3/layout/StepUpProcess"/>
    <dgm:cxn modelId="{813E17A7-23A6-457D-993F-4A89AAEC8A96}" type="presParOf" srcId="{6865C909-7EC6-4711-AC35-75B62F2F2F2D}" destId="{84382ABA-4503-4E30-A47D-74A283F133AC}" srcOrd="0" destOrd="0" presId="urn:microsoft.com/office/officeart/2009/3/layout/StepUpProcess"/>
    <dgm:cxn modelId="{7BB9450E-5648-4B1F-A019-377F0DDD5A8A}" type="presParOf" srcId="{6865C909-7EC6-4711-AC35-75B62F2F2F2D}" destId="{4D5900C1-455C-42C8-98CA-C973FE9AF245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49E06A-6CB1-48D9-A91E-443EC3C240EB}" type="doc">
      <dgm:prSet loTypeId="urn:microsoft.com/office/officeart/2011/layout/InterconnectedBlockProcess" loCatId="officeonlin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EA137C18-04F5-4BD8-B4BE-20B3995DB919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1"/>
          <a:tile tx="0" ty="0" sx="40000" sy="40000" flip="none" algn="tl"/>
        </a:blipFill>
      </dgm:spPr>
      <dgm:t>
        <a:bodyPr/>
        <a:lstStyle/>
        <a:p>
          <a:r>
            <a:rPr lang="uk-UA" b="1" i="1" noProof="0" dirty="0"/>
            <a:t>Управління</a:t>
          </a:r>
        </a:p>
      </dgm:t>
    </dgm:pt>
    <dgm:pt modelId="{BCFCA152-3302-444A-9A51-08793B92A7BD}" type="parTrans" cxnId="{E0616D15-C0D4-4EAF-BDF1-D3A70D337308}">
      <dgm:prSet/>
      <dgm:spPr/>
      <dgm:t>
        <a:bodyPr/>
        <a:lstStyle/>
        <a:p>
          <a:endParaRPr lang="uk-UA" noProof="0" dirty="0"/>
        </a:p>
      </dgm:t>
    </dgm:pt>
    <dgm:pt modelId="{9511298D-CFB0-41C2-9C6A-5D11CF021E69}" type="sibTrans" cxnId="{E0616D15-C0D4-4EAF-BDF1-D3A70D337308}">
      <dgm:prSet/>
      <dgm:spPr/>
      <dgm:t>
        <a:bodyPr/>
        <a:lstStyle/>
        <a:p>
          <a:endParaRPr lang="uk-UA" noProof="0" dirty="0"/>
        </a:p>
      </dgm:t>
    </dgm:pt>
    <dgm:pt modelId="{62BDB1A1-01D4-4B1C-AB86-186B418D23EC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1"/>
          <a:tile tx="0" ty="0" sx="40000" sy="40000" flip="none" algn="tl"/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uk-UA" sz="2400" i="1" noProof="0" dirty="0">
              <a:solidFill>
                <a:schemeClr val="bg1"/>
              </a:solidFill>
            </a:rPr>
            <a:t>роботою інших  програм  і  всіх  складових комп'ютера</a:t>
          </a:r>
        </a:p>
      </dgm:t>
    </dgm:pt>
    <dgm:pt modelId="{FE64D39D-4DC3-49EC-ADBC-46933204A1B3}" type="parTrans" cxnId="{D552B6CA-C11D-426C-878D-ED238A2BEB2A}">
      <dgm:prSet/>
      <dgm:spPr/>
      <dgm:t>
        <a:bodyPr/>
        <a:lstStyle/>
        <a:p>
          <a:endParaRPr lang="uk-UA" noProof="0" dirty="0"/>
        </a:p>
      </dgm:t>
    </dgm:pt>
    <dgm:pt modelId="{4660DB32-640F-41E5-A096-EF3AF369C311}" type="sibTrans" cxnId="{D552B6CA-C11D-426C-878D-ED238A2BEB2A}">
      <dgm:prSet/>
      <dgm:spPr/>
      <dgm:t>
        <a:bodyPr/>
        <a:lstStyle/>
        <a:p>
          <a:endParaRPr lang="uk-UA" noProof="0" dirty="0"/>
        </a:p>
      </dgm:t>
    </dgm:pt>
    <dgm:pt modelId="{5E11188E-297B-4868-83BE-49B3FC177A12}">
      <dgm:prSet phldrT="[Текст]"/>
      <dgm:spPr>
        <a:solidFill>
          <a:srgbClr val="92D050"/>
        </a:solidFill>
      </dgm:spPr>
      <dgm:t>
        <a:bodyPr/>
        <a:lstStyle/>
        <a:p>
          <a:r>
            <a:rPr lang="uk-UA" b="1" i="1" noProof="0" dirty="0"/>
            <a:t>Координування</a:t>
          </a:r>
        </a:p>
      </dgm:t>
    </dgm:pt>
    <dgm:pt modelId="{FA933294-2802-4130-BADE-A15F95F6C798}" type="parTrans" cxnId="{48CD2760-225E-4BC1-8C5B-44F9D37226DF}">
      <dgm:prSet/>
      <dgm:spPr/>
      <dgm:t>
        <a:bodyPr/>
        <a:lstStyle/>
        <a:p>
          <a:endParaRPr lang="uk-UA" noProof="0" dirty="0"/>
        </a:p>
      </dgm:t>
    </dgm:pt>
    <dgm:pt modelId="{970D2B63-D72B-4919-9ADF-AD9B1F00A4CF}" type="sibTrans" cxnId="{48CD2760-225E-4BC1-8C5B-44F9D37226DF}">
      <dgm:prSet/>
      <dgm:spPr/>
      <dgm:t>
        <a:bodyPr/>
        <a:lstStyle/>
        <a:p>
          <a:endParaRPr lang="uk-UA" noProof="0" dirty="0"/>
        </a:p>
      </dgm:t>
    </dgm:pt>
    <dgm:pt modelId="{1EE312B2-543C-4BF5-ADE3-7EFD6BA32A80}">
      <dgm:prSet phldrT="[Текст]" custT="1"/>
      <dgm:spPr>
        <a:solidFill>
          <a:srgbClr val="92D050"/>
        </a:solidFill>
      </dgm:spPr>
      <dgm:t>
        <a:bodyPr/>
        <a:lstStyle/>
        <a:p>
          <a:pPr algn="l"/>
          <a:r>
            <a:rPr lang="uk-UA" sz="2400" i="1" noProof="0" dirty="0">
              <a:solidFill>
                <a:schemeClr val="accent5">
                  <a:lumMod val="75000"/>
                </a:schemeClr>
              </a:solidFill>
            </a:rPr>
            <a:t>роботи окремих складових комп'ютера</a:t>
          </a:r>
        </a:p>
      </dgm:t>
    </dgm:pt>
    <dgm:pt modelId="{0E3EE9A1-4ADE-42E4-A14A-77C3A122F3DA}" type="parTrans" cxnId="{65798CFF-392F-4A96-BB04-CA194C67D4B7}">
      <dgm:prSet/>
      <dgm:spPr/>
      <dgm:t>
        <a:bodyPr/>
        <a:lstStyle/>
        <a:p>
          <a:endParaRPr lang="uk-UA" noProof="0" dirty="0"/>
        </a:p>
      </dgm:t>
    </dgm:pt>
    <dgm:pt modelId="{5C0A661B-2877-4FCB-A704-02B284292868}" type="sibTrans" cxnId="{65798CFF-392F-4A96-BB04-CA194C67D4B7}">
      <dgm:prSet/>
      <dgm:spPr/>
      <dgm:t>
        <a:bodyPr/>
        <a:lstStyle/>
        <a:p>
          <a:endParaRPr lang="uk-UA" noProof="0" dirty="0"/>
        </a:p>
      </dgm:t>
    </dgm:pt>
    <dgm:pt modelId="{BD8EF5F2-8239-4CA4-A49B-6AF2D87DD398}">
      <dgm:prSet phldrT="[Текст]"/>
      <dgm:spPr>
        <a:solidFill>
          <a:srgbClr val="FFFF00"/>
        </a:solidFill>
      </dgm:spPr>
      <dgm:t>
        <a:bodyPr/>
        <a:lstStyle/>
        <a:p>
          <a:r>
            <a:rPr lang="uk-UA" b="1" i="1" noProof="0" dirty="0">
              <a:solidFill>
                <a:srgbClr val="002060"/>
              </a:solidFill>
            </a:rPr>
            <a:t>Зв’язок</a:t>
          </a:r>
        </a:p>
      </dgm:t>
    </dgm:pt>
    <dgm:pt modelId="{C36B823C-39B6-4908-9D19-8ED92A68B48A}" type="parTrans" cxnId="{DA565649-4259-4291-A4EC-A689306D90B2}">
      <dgm:prSet/>
      <dgm:spPr/>
      <dgm:t>
        <a:bodyPr/>
        <a:lstStyle/>
        <a:p>
          <a:endParaRPr lang="uk-UA" noProof="0" dirty="0"/>
        </a:p>
      </dgm:t>
    </dgm:pt>
    <dgm:pt modelId="{087E5A98-FE36-4C5D-BA00-96F61E343ACE}" type="sibTrans" cxnId="{DA565649-4259-4291-A4EC-A689306D90B2}">
      <dgm:prSet/>
      <dgm:spPr/>
      <dgm:t>
        <a:bodyPr/>
        <a:lstStyle/>
        <a:p>
          <a:endParaRPr lang="uk-UA" noProof="0" dirty="0"/>
        </a:p>
      </dgm:t>
    </dgm:pt>
    <dgm:pt modelId="{38CC890E-492D-45D6-9B2B-7F4AC4C4F727}">
      <dgm:prSet phldrT="[Текст]" custT="1"/>
      <dgm:spPr>
        <a:blipFill rotWithShape="0">
          <a:blip xmlns:r="http://schemas.openxmlformats.org/officeDocument/2006/relationships" r:embed="rId2"/>
          <a:tile tx="0" ty="0" sx="40000" sy="40000" flip="none" algn="tl"/>
        </a:blipFill>
      </dgm:spPr>
      <dgm:t>
        <a:bodyPr/>
        <a:lstStyle/>
        <a:p>
          <a:pPr algn="l"/>
          <a:r>
            <a:rPr lang="uk-UA" sz="2400" i="1" noProof="0" dirty="0">
              <a:solidFill>
                <a:schemeClr val="accent5">
                  <a:lumMod val="75000"/>
                </a:schemeClr>
              </a:solidFill>
            </a:rPr>
            <a:t>користувача з комп'ютером</a:t>
          </a:r>
        </a:p>
      </dgm:t>
    </dgm:pt>
    <dgm:pt modelId="{A324138C-242E-441E-9EB2-2B7538996575}" type="parTrans" cxnId="{4911D709-9A9C-41D8-86E4-9678D8A79C94}">
      <dgm:prSet/>
      <dgm:spPr/>
      <dgm:t>
        <a:bodyPr/>
        <a:lstStyle/>
        <a:p>
          <a:endParaRPr lang="uk-UA" noProof="0" dirty="0"/>
        </a:p>
      </dgm:t>
    </dgm:pt>
    <dgm:pt modelId="{302025DE-4A60-49BC-89B6-FA0F06DAF6CD}" type="sibTrans" cxnId="{4911D709-9A9C-41D8-86E4-9678D8A79C94}">
      <dgm:prSet/>
      <dgm:spPr/>
      <dgm:t>
        <a:bodyPr/>
        <a:lstStyle/>
        <a:p>
          <a:endParaRPr lang="uk-UA" noProof="0" dirty="0"/>
        </a:p>
      </dgm:t>
    </dgm:pt>
    <dgm:pt modelId="{7482A2FB-2841-4E84-95F6-1F720BDCC801}">
      <dgm:prSet custT="1"/>
      <dgm:spPr/>
      <dgm:t>
        <a:bodyPr/>
        <a:lstStyle/>
        <a:p>
          <a:pPr algn="l"/>
          <a:endParaRPr lang="uk-UA" sz="2400" i="1" noProof="0" dirty="0"/>
        </a:p>
      </dgm:t>
    </dgm:pt>
    <dgm:pt modelId="{160F6916-1657-41BD-9DFC-3AEEF13588E3}" type="parTrans" cxnId="{EC3307A2-D90A-41EF-BE89-1DC7ADECC73A}">
      <dgm:prSet/>
      <dgm:spPr/>
      <dgm:t>
        <a:bodyPr/>
        <a:lstStyle/>
        <a:p>
          <a:endParaRPr lang="uk-UA" noProof="0" dirty="0"/>
        </a:p>
      </dgm:t>
    </dgm:pt>
    <dgm:pt modelId="{EE51FB21-A281-4B59-9C7B-9E068219C351}" type="sibTrans" cxnId="{EC3307A2-D90A-41EF-BE89-1DC7ADECC73A}">
      <dgm:prSet/>
      <dgm:spPr/>
      <dgm:t>
        <a:bodyPr/>
        <a:lstStyle/>
        <a:p>
          <a:endParaRPr lang="uk-UA" noProof="0" dirty="0"/>
        </a:p>
      </dgm:t>
    </dgm:pt>
    <dgm:pt modelId="{ABA28451-8465-444B-9D0E-0C3CD147BD89}" type="pres">
      <dgm:prSet presAssocID="{2449E06A-6CB1-48D9-A91E-443EC3C240EB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</dgm:pt>
    <dgm:pt modelId="{06A759C3-E9EF-47E2-B34B-A746274081FD}" type="pres">
      <dgm:prSet presAssocID="{BD8EF5F2-8239-4CA4-A49B-6AF2D87DD398}" presName="ChildAccent3" presStyleCnt="0"/>
      <dgm:spPr/>
    </dgm:pt>
    <dgm:pt modelId="{FF833B78-8093-4BB5-A29C-02904DEE0E6E}" type="pres">
      <dgm:prSet presAssocID="{BD8EF5F2-8239-4CA4-A49B-6AF2D87DD398}" presName="ChildAccent" presStyleLbl="alignImgPlace1" presStyleIdx="0" presStyleCnt="3" custScaleX="161801" custScaleY="98200" custLinFactNeighborX="53759" custLinFactNeighborY="907"/>
      <dgm:spPr/>
    </dgm:pt>
    <dgm:pt modelId="{386E4DA9-C347-4CBE-A3AF-4EDE6AFEE33C}" type="pres">
      <dgm:prSet presAssocID="{BD8EF5F2-8239-4CA4-A49B-6AF2D87DD398}" presName="Child3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537356E-4268-460A-90E5-838A962DAD68}" type="pres">
      <dgm:prSet presAssocID="{BD8EF5F2-8239-4CA4-A49B-6AF2D87DD398}" presName="Parent3" presStyleLbl="node1" presStyleIdx="0" presStyleCnt="3" custScaleX="159893" custScaleY="100000" custLinFactNeighborX="53380" custLinFactNeighborY="-9886">
        <dgm:presLayoutVars>
          <dgm:chMax val="2"/>
          <dgm:chPref val="1"/>
          <dgm:bulletEnabled val="1"/>
        </dgm:presLayoutVars>
      </dgm:prSet>
      <dgm:spPr/>
    </dgm:pt>
    <dgm:pt modelId="{2CB892DF-4F9D-4572-A655-3EFF121452E5}" type="pres">
      <dgm:prSet presAssocID="{5E11188E-297B-4868-83BE-49B3FC177A12}" presName="ChildAccent2" presStyleCnt="0"/>
      <dgm:spPr/>
    </dgm:pt>
    <dgm:pt modelId="{99277699-33DA-45A8-BD87-6115A27722FD}" type="pres">
      <dgm:prSet presAssocID="{5E11188E-297B-4868-83BE-49B3FC177A12}" presName="ChildAccent" presStyleLbl="alignImgPlace1" presStyleIdx="1" presStyleCnt="3" custScaleX="142437" custScaleY="114070"/>
      <dgm:spPr/>
    </dgm:pt>
    <dgm:pt modelId="{C870C737-6E7B-47A9-BFD8-C388DEFD2737}" type="pres">
      <dgm:prSet presAssocID="{5E11188E-297B-4868-83BE-49B3FC177A12}" presName="Child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68490EF-96C9-4D9A-AC0B-964140FEAD61}" type="pres">
      <dgm:prSet presAssocID="{5E11188E-297B-4868-83BE-49B3FC177A12}" presName="Parent2" presStyleLbl="node1" presStyleIdx="1" presStyleCnt="3" custScaleX="146418" custScaleY="84247" custLinFactNeighborX="759" custLinFactNeighborY="-28918">
        <dgm:presLayoutVars>
          <dgm:chMax val="2"/>
          <dgm:chPref val="1"/>
          <dgm:bulletEnabled val="1"/>
        </dgm:presLayoutVars>
      </dgm:prSet>
      <dgm:spPr/>
    </dgm:pt>
    <dgm:pt modelId="{6159C137-3CEA-4862-B8FD-19E2E6B8E66D}" type="pres">
      <dgm:prSet presAssocID="{EA137C18-04F5-4BD8-B4BE-20B3995DB919}" presName="ChildAccent1" presStyleCnt="0"/>
      <dgm:spPr/>
    </dgm:pt>
    <dgm:pt modelId="{14FB3312-96ED-4856-A7D7-EB65C0B1A175}" type="pres">
      <dgm:prSet presAssocID="{EA137C18-04F5-4BD8-B4BE-20B3995DB919}" presName="ChildAccent" presStyleLbl="alignImgPlace1" presStyleIdx="2" presStyleCnt="3" custScaleX="129760" custScaleY="110896" custLinFactNeighborX="-38069"/>
      <dgm:spPr/>
    </dgm:pt>
    <dgm:pt modelId="{D3F698D0-A34E-4093-8E15-E9DA657195D8}" type="pres">
      <dgm:prSet presAssocID="{EA137C18-04F5-4BD8-B4BE-20B3995DB919}" presName="Child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745D23A-22F5-455A-8085-37F676535E44}" type="pres">
      <dgm:prSet presAssocID="{EA137C18-04F5-4BD8-B4BE-20B3995DB919}" presName="Parent1" presStyleLbl="node1" presStyleIdx="2" presStyleCnt="3" custScaleX="126614" custLinFactNeighborX="-37904" custLinFactNeighborY="-38581">
        <dgm:presLayoutVars>
          <dgm:chMax val="2"/>
          <dgm:chPref val="1"/>
          <dgm:bulletEnabled val="1"/>
        </dgm:presLayoutVars>
      </dgm:prSet>
      <dgm:spPr/>
    </dgm:pt>
  </dgm:ptLst>
  <dgm:cxnLst>
    <dgm:cxn modelId="{559ED904-4341-4160-A7D6-BB6C9214A477}" type="presOf" srcId="{62BDB1A1-01D4-4B1C-AB86-186B418D23EC}" destId="{D3F698D0-A34E-4093-8E15-E9DA657195D8}" srcOrd="1" destOrd="0" presId="urn:microsoft.com/office/officeart/2011/layout/InterconnectedBlockProcess"/>
    <dgm:cxn modelId="{99ED7F08-F862-4D9B-97F2-C2B5A89029E5}" type="presOf" srcId="{38CC890E-492D-45D6-9B2B-7F4AC4C4F727}" destId="{FF833B78-8093-4BB5-A29C-02904DEE0E6E}" srcOrd="0" destOrd="0" presId="urn:microsoft.com/office/officeart/2011/layout/InterconnectedBlockProcess"/>
    <dgm:cxn modelId="{4911D709-9A9C-41D8-86E4-9678D8A79C94}" srcId="{BD8EF5F2-8239-4CA4-A49B-6AF2D87DD398}" destId="{38CC890E-492D-45D6-9B2B-7F4AC4C4F727}" srcOrd="0" destOrd="0" parTransId="{A324138C-242E-441E-9EB2-2B7538996575}" sibTransId="{302025DE-4A60-49BC-89B6-FA0F06DAF6CD}"/>
    <dgm:cxn modelId="{5263B211-2A30-44D3-8719-32CD9EA50C61}" type="presOf" srcId="{7482A2FB-2841-4E84-95F6-1F720BDCC801}" destId="{FF833B78-8093-4BB5-A29C-02904DEE0E6E}" srcOrd="0" destOrd="1" presId="urn:microsoft.com/office/officeart/2011/layout/InterconnectedBlockProcess"/>
    <dgm:cxn modelId="{E0616D15-C0D4-4EAF-BDF1-D3A70D337308}" srcId="{2449E06A-6CB1-48D9-A91E-443EC3C240EB}" destId="{EA137C18-04F5-4BD8-B4BE-20B3995DB919}" srcOrd="0" destOrd="0" parTransId="{BCFCA152-3302-444A-9A51-08793B92A7BD}" sibTransId="{9511298D-CFB0-41C2-9C6A-5D11CF021E69}"/>
    <dgm:cxn modelId="{30F3892D-DF50-43C2-AB8C-9AD4DD046F0E}" type="presOf" srcId="{38CC890E-492D-45D6-9B2B-7F4AC4C4F727}" destId="{386E4DA9-C347-4CBE-A3AF-4EDE6AFEE33C}" srcOrd="1" destOrd="0" presId="urn:microsoft.com/office/officeart/2011/layout/InterconnectedBlockProcess"/>
    <dgm:cxn modelId="{A006F32D-0118-4B61-84BB-1F01E30AA823}" type="presOf" srcId="{1EE312B2-543C-4BF5-ADE3-7EFD6BA32A80}" destId="{C870C737-6E7B-47A9-BFD8-C388DEFD2737}" srcOrd="1" destOrd="0" presId="urn:microsoft.com/office/officeart/2011/layout/InterconnectedBlockProcess"/>
    <dgm:cxn modelId="{5C49D25E-B1CA-4933-92C7-38EA20B8D200}" type="presOf" srcId="{7482A2FB-2841-4E84-95F6-1F720BDCC801}" destId="{386E4DA9-C347-4CBE-A3AF-4EDE6AFEE33C}" srcOrd="1" destOrd="1" presId="urn:microsoft.com/office/officeart/2011/layout/InterconnectedBlockProcess"/>
    <dgm:cxn modelId="{48CD2760-225E-4BC1-8C5B-44F9D37226DF}" srcId="{2449E06A-6CB1-48D9-A91E-443EC3C240EB}" destId="{5E11188E-297B-4868-83BE-49B3FC177A12}" srcOrd="1" destOrd="0" parTransId="{FA933294-2802-4130-BADE-A15F95F6C798}" sibTransId="{970D2B63-D72B-4919-9ADF-AD9B1F00A4CF}"/>
    <dgm:cxn modelId="{17FDFA67-E347-40BF-BD0C-4B303E51F242}" type="presOf" srcId="{62BDB1A1-01D4-4B1C-AB86-186B418D23EC}" destId="{14FB3312-96ED-4856-A7D7-EB65C0B1A175}" srcOrd="0" destOrd="0" presId="urn:microsoft.com/office/officeart/2011/layout/InterconnectedBlockProcess"/>
    <dgm:cxn modelId="{DA565649-4259-4291-A4EC-A689306D90B2}" srcId="{2449E06A-6CB1-48D9-A91E-443EC3C240EB}" destId="{BD8EF5F2-8239-4CA4-A49B-6AF2D87DD398}" srcOrd="2" destOrd="0" parTransId="{C36B823C-39B6-4908-9D19-8ED92A68B48A}" sibTransId="{087E5A98-FE36-4C5D-BA00-96F61E343ACE}"/>
    <dgm:cxn modelId="{E7FD6380-D8E6-43EA-AD7E-D1CE17272CCD}" type="presOf" srcId="{EA137C18-04F5-4BD8-B4BE-20B3995DB919}" destId="{6745D23A-22F5-455A-8085-37F676535E44}" srcOrd="0" destOrd="0" presId="urn:microsoft.com/office/officeart/2011/layout/InterconnectedBlockProcess"/>
    <dgm:cxn modelId="{EFACE39F-FE0C-45A9-8919-6EA8E768AE6B}" type="presOf" srcId="{BD8EF5F2-8239-4CA4-A49B-6AF2D87DD398}" destId="{D537356E-4268-460A-90E5-838A962DAD68}" srcOrd="0" destOrd="0" presId="urn:microsoft.com/office/officeart/2011/layout/InterconnectedBlockProcess"/>
    <dgm:cxn modelId="{EC3307A2-D90A-41EF-BE89-1DC7ADECC73A}" srcId="{BD8EF5F2-8239-4CA4-A49B-6AF2D87DD398}" destId="{7482A2FB-2841-4E84-95F6-1F720BDCC801}" srcOrd="1" destOrd="0" parTransId="{160F6916-1657-41BD-9DFC-3AEEF13588E3}" sibTransId="{EE51FB21-A281-4B59-9C7B-9E068219C351}"/>
    <dgm:cxn modelId="{D09390B9-D348-4A3E-947B-C1BE0BF0F198}" type="presOf" srcId="{5E11188E-297B-4868-83BE-49B3FC177A12}" destId="{168490EF-96C9-4D9A-AC0B-964140FEAD61}" srcOrd="0" destOrd="0" presId="urn:microsoft.com/office/officeart/2011/layout/InterconnectedBlockProcess"/>
    <dgm:cxn modelId="{D552B6CA-C11D-426C-878D-ED238A2BEB2A}" srcId="{EA137C18-04F5-4BD8-B4BE-20B3995DB919}" destId="{62BDB1A1-01D4-4B1C-AB86-186B418D23EC}" srcOrd="0" destOrd="0" parTransId="{FE64D39D-4DC3-49EC-ADBC-46933204A1B3}" sibTransId="{4660DB32-640F-41E5-A096-EF3AF369C311}"/>
    <dgm:cxn modelId="{2586F0D1-6892-4534-BC85-DA0E055DF76E}" type="presOf" srcId="{2449E06A-6CB1-48D9-A91E-443EC3C240EB}" destId="{ABA28451-8465-444B-9D0E-0C3CD147BD89}" srcOrd="0" destOrd="0" presId="urn:microsoft.com/office/officeart/2011/layout/InterconnectedBlockProcess"/>
    <dgm:cxn modelId="{CA56C7D3-BF61-43AA-AC08-9313AE32527E}" type="presOf" srcId="{1EE312B2-543C-4BF5-ADE3-7EFD6BA32A80}" destId="{99277699-33DA-45A8-BD87-6115A27722FD}" srcOrd="0" destOrd="0" presId="urn:microsoft.com/office/officeart/2011/layout/InterconnectedBlockProcess"/>
    <dgm:cxn modelId="{65798CFF-392F-4A96-BB04-CA194C67D4B7}" srcId="{5E11188E-297B-4868-83BE-49B3FC177A12}" destId="{1EE312B2-543C-4BF5-ADE3-7EFD6BA32A80}" srcOrd="0" destOrd="0" parTransId="{0E3EE9A1-4ADE-42E4-A14A-77C3A122F3DA}" sibTransId="{5C0A661B-2877-4FCB-A704-02B284292868}"/>
    <dgm:cxn modelId="{DCDF6B36-01BB-43D3-8335-B438581E46EA}" type="presParOf" srcId="{ABA28451-8465-444B-9D0E-0C3CD147BD89}" destId="{06A759C3-E9EF-47E2-B34B-A746274081FD}" srcOrd="0" destOrd="0" presId="urn:microsoft.com/office/officeart/2011/layout/InterconnectedBlockProcess"/>
    <dgm:cxn modelId="{E3234F64-4AED-44E0-BFE9-E4766A9091FA}" type="presParOf" srcId="{06A759C3-E9EF-47E2-B34B-A746274081FD}" destId="{FF833B78-8093-4BB5-A29C-02904DEE0E6E}" srcOrd="0" destOrd="0" presId="urn:microsoft.com/office/officeart/2011/layout/InterconnectedBlockProcess"/>
    <dgm:cxn modelId="{E654D338-7919-420B-BCF0-5F940F91D742}" type="presParOf" srcId="{ABA28451-8465-444B-9D0E-0C3CD147BD89}" destId="{386E4DA9-C347-4CBE-A3AF-4EDE6AFEE33C}" srcOrd="1" destOrd="0" presId="urn:microsoft.com/office/officeart/2011/layout/InterconnectedBlockProcess"/>
    <dgm:cxn modelId="{3DC91E9A-4186-4570-93FC-402123442DC8}" type="presParOf" srcId="{ABA28451-8465-444B-9D0E-0C3CD147BD89}" destId="{D537356E-4268-460A-90E5-838A962DAD68}" srcOrd="2" destOrd="0" presId="urn:microsoft.com/office/officeart/2011/layout/InterconnectedBlockProcess"/>
    <dgm:cxn modelId="{17630A24-6A69-4282-92DF-D53F256EE622}" type="presParOf" srcId="{ABA28451-8465-444B-9D0E-0C3CD147BD89}" destId="{2CB892DF-4F9D-4572-A655-3EFF121452E5}" srcOrd="3" destOrd="0" presId="urn:microsoft.com/office/officeart/2011/layout/InterconnectedBlockProcess"/>
    <dgm:cxn modelId="{982C9EDB-3743-4E83-B37A-A0C600D0CA7C}" type="presParOf" srcId="{2CB892DF-4F9D-4572-A655-3EFF121452E5}" destId="{99277699-33DA-45A8-BD87-6115A27722FD}" srcOrd="0" destOrd="0" presId="urn:microsoft.com/office/officeart/2011/layout/InterconnectedBlockProcess"/>
    <dgm:cxn modelId="{E0EC7F70-D18A-4185-B4DE-497678F197A2}" type="presParOf" srcId="{ABA28451-8465-444B-9D0E-0C3CD147BD89}" destId="{C870C737-6E7B-47A9-BFD8-C388DEFD2737}" srcOrd="4" destOrd="0" presId="urn:microsoft.com/office/officeart/2011/layout/InterconnectedBlockProcess"/>
    <dgm:cxn modelId="{7675D3C7-9CC4-4DBF-81A2-8EF18114CAF5}" type="presParOf" srcId="{ABA28451-8465-444B-9D0E-0C3CD147BD89}" destId="{168490EF-96C9-4D9A-AC0B-964140FEAD61}" srcOrd="5" destOrd="0" presId="urn:microsoft.com/office/officeart/2011/layout/InterconnectedBlockProcess"/>
    <dgm:cxn modelId="{F6E32D55-10F1-4DF3-B1A8-73554A368410}" type="presParOf" srcId="{ABA28451-8465-444B-9D0E-0C3CD147BD89}" destId="{6159C137-3CEA-4862-B8FD-19E2E6B8E66D}" srcOrd="6" destOrd="0" presId="urn:microsoft.com/office/officeart/2011/layout/InterconnectedBlockProcess"/>
    <dgm:cxn modelId="{BF8F1535-4889-4898-A3DB-5F92BE8AC102}" type="presParOf" srcId="{6159C137-3CEA-4862-B8FD-19E2E6B8E66D}" destId="{14FB3312-96ED-4856-A7D7-EB65C0B1A175}" srcOrd="0" destOrd="0" presId="urn:microsoft.com/office/officeart/2011/layout/InterconnectedBlockProcess"/>
    <dgm:cxn modelId="{45AB2D48-847C-4873-81C5-83C4A8BB0873}" type="presParOf" srcId="{ABA28451-8465-444B-9D0E-0C3CD147BD89}" destId="{D3F698D0-A34E-4093-8E15-E9DA657195D8}" srcOrd="7" destOrd="0" presId="urn:microsoft.com/office/officeart/2011/layout/InterconnectedBlockProcess"/>
    <dgm:cxn modelId="{1E045D11-8564-4C29-97D6-62E5840A0499}" type="presParOf" srcId="{ABA28451-8465-444B-9D0E-0C3CD147BD89}" destId="{6745D23A-22F5-455A-8085-37F676535E44}" srcOrd="8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BC4F7A-C385-45C2-B5CF-E48B4FA219C2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7EA46D6-6B19-416B-A1DD-104ADA14E504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400" b="1" i="0" dirty="0"/>
            <a:t>Види інтерфейсів ОС</a:t>
          </a:r>
        </a:p>
      </dgm:t>
    </dgm:pt>
    <dgm:pt modelId="{584D2BA4-C71F-454B-99A4-B5EF0BC6553B}" type="parTrans" cxnId="{70E37238-8DF5-4037-8250-5E4E5FD65743}">
      <dgm:prSet/>
      <dgm:spPr/>
      <dgm:t>
        <a:bodyPr/>
        <a:lstStyle/>
        <a:p>
          <a:endParaRPr lang="uk-UA" b="1" i="0"/>
        </a:p>
      </dgm:t>
    </dgm:pt>
    <dgm:pt modelId="{AFB85700-7125-42D3-B114-D0F661381558}" type="sibTrans" cxnId="{70E37238-8DF5-4037-8250-5E4E5FD65743}">
      <dgm:prSet/>
      <dgm:spPr/>
      <dgm:t>
        <a:bodyPr/>
        <a:lstStyle/>
        <a:p>
          <a:endParaRPr lang="uk-UA" b="1" i="0"/>
        </a:p>
      </dgm:t>
    </dgm:pt>
    <dgm:pt modelId="{DDBC7A99-70CD-40A3-9C80-5382DB1DB5A0}" type="asst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uk-UA" sz="2000" b="1" i="1" dirty="0">
              <a:solidFill>
                <a:srgbClr val="002060"/>
              </a:solidFill>
            </a:rPr>
            <a:t>Командний</a:t>
          </a:r>
        </a:p>
      </dgm:t>
    </dgm:pt>
    <dgm:pt modelId="{222FFB89-44B2-4FC9-BFA5-D1992292E67B}" type="parTrans" cxnId="{5AE13534-22D3-4628-9590-9EC0E0D7C0B1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uk-UA" b="1" i="0"/>
        </a:p>
      </dgm:t>
    </dgm:pt>
    <dgm:pt modelId="{868E32E6-9616-4278-BF2C-F9B05FA72EB2}" type="sibTrans" cxnId="{5AE13534-22D3-4628-9590-9EC0E0D7C0B1}">
      <dgm:prSet/>
      <dgm:spPr/>
      <dgm:t>
        <a:bodyPr/>
        <a:lstStyle/>
        <a:p>
          <a:endParaRPr lang="uk-UA" b="1" i="0"/>
        </a:p>
      </dgm:t>
    </dgm:pt>
    <dgm:pt modelId="{2234CD93-8EB8-400D-A262-6CE169448EC3}" type="asst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uk-UA" sz="2000" b="1" i="1" dirty="0">
              <a:solidFill>
                <a:srgbClr val="002060"/>
              </a:solidFill>
            </a:rPr>
            <a:t>Графічний</a:t>
          </a:r>
        </a:p>
      </dgm:t>
    </dgm:pt>
    <dgm:pt modelId="{3D225747-9484-4316-85B0-4D15C8916E0A}" type="parTrans" cxnId="{B1821921-514B-42E3-90B2-9D5F39C3D34C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uk-UA" b="1" i="0"/>
        </a:p>
      </dgm:t>
    </dgm:pt>
    <dgm:pt modelId="{4CB354E2-5FDD-428A-96B3-D0818F375CC2}" type="sibTrans" cxnId="{B1821921-514B-42E3-90B2-9D5F39C3D34C}">
      <dgm:prSet/>
      <dgm:spPr/>
      <dgm:t>
        <a:bodyPr/>
        <a:lstStyle/>
        <a:p>
          <a:endParaRPr lang="uk-UA" b="1" i="0"/>
        </a:p>
      </dgm:t>
    </dgm:pt>
    <dgm:pt modelId="{1DA0B91C-A408-408C-A8BE-E2C70AD43EA6}" type="asst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uk-UA" sz="1800" b="1" i="0" dirty="0"/>
            <a:t>Об’єкти</a:t>
          </a:r>
        </a:p>
      </dgm:t>
    </dgm:pt>
    <dgm:pt modelId="{D8FCF20F-5BA7-47B1-B80A-94AF308878CD}" type="parTrans" cxnId="{657794C4-07A6-4599-9BD1-C60E9D70A510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uk-UA" b="1" i="0"/>
        </a:p>
      </dgm:t>
    </dgm:pt>
    <dgm:pt modelId="{D3B0E62B-95B0-42CE-B212-0D345AFB48E6}" type="sibTrans" cxnId="{657794C4-07A6-4599-9BD1-C60E9D70A510}">
      <dgm:prSet/>
      <dgm:spPr/>
      <dgm:t>
        <a:bodyPr/>
        <a:lstStyle/>
        <a:p>
          <a:endParaRPr lang="uk-UA" b="1" i="0"/>
        </a:p>
      </dgm:t>
    </dgm:pt>
    <dgm:pt modelId="{8A25EBC7-990E-47AE-BB2F-DEF696BE013B}" type="asst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uk-UA" sz="1800" b="1" i="0" dirty="0"/>
            <a:t>Елементи управління</a:t>
          </a:r>
        </a:p>
      </dgm:t>
    </dgm:pt>
    <dgm:pt modelId="{CD2B7308-4003-4B24-BC9A-58DBC77D0051}" type="parTrans" cxnId="{4670958C-E681-4ED8-98D3-190C2A39AB95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uk-UA" b="1" i="0"/>
        </a:p>
      </dgm:t>
    </dgm:pt>
    <dgm:pt modelId="{FED3C316-2D5E-4686-8768-0462B7CECF83}" type="sibTrans" cxnId="{4670958C-E681-4ED8-98D3-190C2A39AB95}">
      <dgm:prSet/>
      <dgm:spPr/>
      <dgm:t>
        <a:bodyPr/>
        <a:lstStyle/>
        <a:p>
          <a:endParaRPr lang="uk-UA" b="1" i="0"/>
        </a:p>
      </dgm:t>
    </dgm:pt>
    <dgm:pt modelId="{19187226-7831-48A0-98ED-FDF0576E2821}" type="asst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7030A0"/>
        </a:solidFill>
      </dgm:spPr>
      <dgm:t>
        <a:bodyPr/>
        <a:lstStyle/>
        <a:p>
          <a:r>
            <a:rPr lang="uk-UA" b="1" i="0" dirty="0"/>
            <a:t>Меню</a:t>
          </a:r>
        </a:p>
      </dgm:t>
    </dgm:pt>
    <dgm:pt modelId="{F79ADDE1-667F-41F0-9FFF-BF40F46809B2}" type="parTrans" cxnId="{7B7DC026-6EB0-44F4-B556-DDDB1B618E09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uk-UA" b="1" i="0"/>
        </a:p>
      </dgm:t>
    </dgm:pt>
    <dgm:pt modelId="{A878466D-5C67-453A-8E1B-2ED537BEFC9D}" type="sibTrans" cxnId="{7B7DC026-6EB0-44F4-B556-DDDB1B618E09}">
      <dgm:prSet/>
      <dgm:spPr/>
      <dgm:t>
        <a:bodyPr/>
        <a:lstStyle/>
        <a:p>
          <a:endParaRPr lang="uk-UA" b="1" i="0"/>
        </a:p>
      </dgm:t>
    </dgm:pt>
    <dgm:pt modelId="{0B8470C7-946A-4D9A-8E30-752F2DF8AC7A}" type="asst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7030A0"/>
        </a:solidFill>
      </dgm:spPr>
      <dgm:t>
        <a:bodyPr/>
        <a:lstStyle/>
        <a:p>
          <a:r>
            <a:rPr lang="uk-UA" b="1" i="0" dirty="0"/>
            <a:t>Кнопки</a:t>
          </a:r>
        </a:p>
      </dgm:t>
    </dgm:pt>
    <dgm:pt modelId="{51CF2A93-B5E1-497F-9B9F-5AE478F82903}" type="parTrans" cxnId="{618F6053-75EF-4A08-B00F-5F1CA433AAEA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uk-UA" b="1" i="0"/>
        </a:p>
      </dgm:t>
    </dgm:pt>
    <dgm:pt modelId="{0A37126B-3500-4582-86B6-058221FEC09A}" type="sibTrans" cxnId="{618F6053-75EF-4A08-B00F-5F1CA433AAEA}">
      <dgm:prSet/>
      <dgm:spPr/>
      <dgm:t>
        <a:bodyPr/>
        <a:lstStyle/>
        <a:p>
          <a:endParaRPr lang="uk-UA" b="1" i="0"/>
        </a:p>
      </dgm:t>
    </dgm:pt>
    <dgm:pt modelId="{D3CD1E9E-110F-49EA-9A86-60FE4B8766DB}" type="asst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7030A0"/>
        </a:solidFill>
      </dgm:spPr>
      <dgm:t>
        <a:bodyPr/>
        <a:lstStyle/>
        <a:p>
          <a:r>
            <a:rPr lang="uk-UA" b="1" i="0" dirty="0"/>
            <a:t>Спеціальні знаки</a:t>
          </a:r>
        </a:p>
      </dgm:t>
    </dgm:pt>
    <dgm:pt modelId="{FC3ADC0B-7DE7-4B4E-A420-C8748C0BF20C}" type="parTrans" cxnId="{F54079DD-82A3-43F3-B406-C84BE81783D6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uk-UA" b="1" i="0"/>
        </a:p>
      </dgm:t>
    </dgm:pt>
    <dgm:pt modelId="{131D0B42-ADE3-4C28-8E07-21F81D7E0F85}" type="sibTrans" cxnId="{F54079DD-82A3-43F3-B406-C84BE81783D6}">
      <dgm:prSet/>
      <dgm:spPr/>
      <dgm:t>
        <a:bodyPr/>
        <a:lstStyle/>
        <a:p>
          <a:endParaRPr lang="uk-UA" b="1" i="0"/>
        </a:p>
      </dgm:t>
    </dgm:pt>
    <dgm:pt modelId="{FA3BC4D3-61CD-4B09-9365-8B632FECCBB5}" type="asst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7030A0"/>
        </a:solidFill>
      </dgm:spPr>
      <dgm:t>
        <a:bodyPr/>
        <a:lstStyle/>
        <a:p>
          <a:r>
            <a:rPr lang="uk-UA" b="1" i="0" dirty="0"/>
            <a:t>Робочий стіл</a:t>
          </a:r>
        </a:p>
      </dgm:t>
    </dgm:pt>
    <dgm:pt modelId="{9A863230-A890-4B77-8FCC-3F4629974040}" type="parTrans" cxnId="{1C259922-12F1-4361-8FF8-FD4C323D0ACB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uk-UA" b="1" i="0"/>
        </a:p>
      </dgm:t>
    </dgm:pt>
    <dgm:pt modelId="{3926EA3E-0296-41D4-BF78-7DC753F3CFF1}" type="sibTrans" cxnId="{1C259922-12F1-4361-8FF8-FD4C323D0ACB}">
      <dgm:prSet/>
      <dgm:spPr/>
      <dgm:t>
        <a:bodyPr/>
        <a:lstStyle/>
        <a:p>
          <a:endParaRPr lang="uk-UA" b="1" i="0"/>
        </a:p>
      </dgm:t>
    </dgm:pt>
    <dgm:pt modelId="{7FB1A135-39C8-487D-94A6-46D80B437BFE}" type="asst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7030A0"/>
        </a:solidFill>
      </dgm:spPr>
      <dgm:t>
        <a:bodyPr/>
        <a:lstStyle/>
        <a:p>
          <a:r>
            <a:rPr lang="uk-UA" b="1" i="0" dirty="0"/>
            <a:t>Папка</a:t>
          </a:r>
        </a:p>
      </dgm:t>
    </dgm:pt>
    <dgm:pt modelId="{B3C6BAE4-D10B-4176-8360-1DADFADB3E85}" type="parTrans" cxnId="{CF905F96-EDF9-488A-95A0-D5BFBF128E99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uk-UA" b="1" i="0"/>
        </a:p>
      </dgm:t>
    </dgm:pt>
    <dgm:pt modelId="{ACBC96DB-BE28-4ABE-ADEC-D9D951FBD934}" type="sibTrans" cxnId="{CF905F96-EDF9-488A-95A0-D5BFBF128E99}">
      <dgm:prSet/>
      <dgm:spPr/>
      <dgm:t>
        <a:bodyPr/>
        <a:lstStyle/>
        <a:p>
          <a:endParaRPr lang="uk-UA" b="1" i="0"/>
        </a:p>
      </dgm:t>
    </dgm:pt>
    <dgm:pt modelId="{75F3F895-D62E-4D83-ADCF-EB441FC4D806}" type="asst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7030A0"/>
        </a:solidFill>
      </dgm:spPr>
      <dgm:t>
        <a:bodyPr/>
        <a:lstStyle/>
        <a:p>
          <a:r>
            <a:rPr lang="uk-UA" b="1" i="0" dirty="0"/>
            <a:t>Файл</a:t>
          </a:r>
        </a:p>
      </dgm:t>
    </dgm:pt>
    <dgm:pt modelId="{9E7992D3-CD66-445E-BC6A-AA14746C7FDF}" type="parTrans" cxnId="{FE23EFF9-3B7B-4296-9751-CE65F120C519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uk-UA" b="1" i="0"/>
        </a:p>
      </dgm:t>
    </dgm:pt>
    <dgm:pt modelId="{6E48EFD6-638F-4A9A-B35C-7094100C5197}" type="sibTrans" cxnId="{FE23EFF9-3B7B-4296-9751-CE65F120C519}">
      <dgm:prSet/>
      <dgm:spPr/>
      <dgm:t>
        <a:bodyPr/>
        <a:lstStyle/>
        <a:p>
          <a:endParaRPr lang="uk-UA" b="1" i="0"/>
        </a:p>
      </dgm:t>
    </dgm:pt>
    <dgm:pt modelId="{0488EBF0-A22F-4D58-8ECD-A1E144A5AB7C}" type="asst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7030A0"/>
        </a:solidFill>
      </dgm:spPr>
      <dgm:t>
        <a:bodyPr/>
        <a:lstStyle/>
        <a:p>
          <a:r>
            <a:rPr lang="uk-UA" b="1" i="0" dirty="0"/>
            <a:t>Ярлик</a:t>
          </a:r>
        </a:p>
      </dgm:t>
    </dgm:pt>
    <dgm:pt modelId="{A71259AC-666B-41F2-B3DE-9093A75303D7}" type="parTrans" cxnId="{8F37884F-8672-4E14-99E6-54DF951D8BAF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uk-UA" b="1" i="0"/>
        </a:p>
      </dgm:t>
    </dgm:pt>
    <dgm:pt modelId="{5CC41BB4-E356-4DD0-AA31-A1DDCA42A8ED}" type="sibTrans" cxnId="{8F37884F-8672-4E14-99E6-54DF951D8BAF}">
      <dgm:prSet/>
      <dgm:spPr/>
      <dgm:t>
        <a:bodyPr/>
        <a:lstStyle/>
        <a:p>
          <a:endParaRPr lang="uk-UA" b="1" i="0"/>
        </a:p>
      </dgm:t>
    </dgm:pt>
    <dgm:pt modelId="{5674CB35-087B-4A2D-8D5B-02486397FDCD}" type="pres">
      <dgm:prSet presAssocID="{E3BC4F7A-C385-45C2-B5CF-E48B4FA219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185589E-FE58-442C-9CCF-94B66192FA06}" type="pres">
      <dgm:prSet presAssocID="{B7EA46D6-6B19-416B-A1DD-104ADA14E504}" presName="hierRoot1" presStyleCnt="0">
        <dgm:presLayoutVars>
          <dgm:hierBranch val="init"/>
        </dgm:presLayoutVars>
      </dgm:prSet>
      <dgm:spPr/>
    </dgm:pt>
    <dgm:pt modelId="{FCA73455-509C-430B-9FE2-38DBAD45A836}" type="pres">
      <dgm:prSet presAssocID="{B7EA46D6-6B19-416B-A1DD-104ADA14E504}" presName="rootComposite1" presStyleCnt="0"/>
      <dgm:spPr/>
    </dgm:pt>
    <dgm:pt modelId="{377C7247-0785-4E33-A69E-DCCED101AE38}" type="pres">
      <dgm:prSet presAssocID="{B7EA46D6-6B19-416B-A1DD-104ADA14E504}" presName="rootText1" presStyleLbl="node0" presStyleIdx="0" presStyleCnt="1" custScaleX="312900" custLinFactX="63845" custLinFactNeighborX="100000" custLinFactNeighborY="-33662">
        <dgm:presLayoutVars>
          <dgm:chPref val="3"/>
        </dgm:presLayoutVars>
      </dgm:prSet>
      <dgm:spPr>
        <a:prstGeom prst="roundRect">
          <a:avLst/>
        </a:prstGeom>
      </dgm:spPr>
    </dgm:pt>
    <dgm:pt modelId="{76C5E1E2-8E30-4C34-B2F7-A6BA1F850230}" type="pres">
      <dgm:prSet presAssocID="{B7EA46D6-6B19-416B-A1DD-104ADA14E504}" presName="rootConnector1" presStyleLbl="node1" presStyleIdx="0" presStyleCnt="0"/>
      <dgm:spPr/>
    </dgm:pt>
    <dgm:pt modelId="{DAB6CB94-ED96-470C-BFF4-8F5C2A0E09F7}" type="pres">
      <dgm:prSet presAssocID="{B7EA46D6-6B19-416B-A1DD-104ADA14E504}" presName="hierChild2" presStyleCnt="0"/>
      <dgm:spPr/>
    </dgm:pt>
    <dgm:pt modelId="{2FC6F787-A804-43E1-8D9E-CF3166AD00F9}" type="pres">
      <dgm:prSet presAssocID="{B7EA46D6-6B19-416B-A1DD-104ADA14E504}" presName="hierChild3" presStyleCnt="0"/>
      <dgm:spPr/>
    </dgm:pt>
    <dgm:pt modelId="{E8DE64D6-79EE-4D09-8BBB-CF52A111F258}" type="pres">
      <dgm:prSet presAssocID="{222FFB89-44B2-4FC9-BFA5-D1992292E67B}" presName="Name111" presStyleLbl="parChTrans1D2" presStyleIdx="0" presStyleCnt="2"/>
      <dgm:spPr/>
    </dgm:pt>
    <dgm:pt modelId="{8C3F6A83-D9B6-4917-B588-97B2CB2D956F}" type="pres">
      <dgm:prSet presAssocID="{DDBC7A99-70CD-40A3-9C80-5382DB1DB5A0}" presName="hierRoot3" presStyleCnt="0">
        <dgm:presLayoutVars>
          <dgm:hierBranch val="init"/>
        </dgm:presLayoutVars>
      </dgm:prSet>
      <dgm:spPr/>
    </dgm:pt>
    <dgm:pt modelId="{F82D7799-898C-477E-BA48-FAB6F03F2388}" type="pres">
      <dgm:prSet presAssocID="{DDBC7A99-70CD-40A3-9C80-5382DB1DB5A0}" presName="rootComposite3" presStyleCnt="0"/>
      <dgm:spPr/>
    </dgm:pt>
    <dgm:pt modelId="{22CD6CAA-9E56-4FA7-A157-664790155BF5}" type="pres">
      <dgm:prSet presAssocID="{DDBC7A99-70CD-40A3-9C80-5382DB1DB5A0}" presName="rootText3" presStyleLbl="asst1" presStyleIdx="0" presStyleCnt="11" custScaleX="143176" custLinFactX="3478" custLinFactNeighborX="100000" custLinFactNeighborY="-59360">
        <dgm:presLayoutVars>
          <dgm:chPref val="3"/>
        </dgm:presLayoutVars>
      </dgm:prSet>
      <dgm:spPr>
        <a:prstGeom prst="roundRect">
          <a:avLst/>
        </a:prstGeom>
      </dgm:spPr>
    </dgm:pt>
    <dgm:pt modelId="{9D35435F-A565-4DA1-8477-18F2F0050492}" type="pres">
      <dgm:prSet presAssocID="{DDBC7A99-70CD-40A3-9C80-5382DB1DB5A0}" presName="rootConnector3" presStyleLbl="asst1" presStyleIdx="0" presStyleCnt="11"/>
      <dgm:spPr/>
    </dgm:pt>
    <dgm:pt modelId="{B1E36384-D1DF-4726-8E5E-6019201B7CB5}" type="pres">
      <dgm:prSet presAssocID="{DDBC7A99-70CD-40A3-9C80-5382DB1DB5A0}" presName="hierChild6" presStyleCnt="0"/>
      <dgm:spPr/>
    </dgm:pt>
    <dgm:pt modelId="{5E0A3740-D52F-4411-B4E0-BDD42DF7B731}" type="pres">
      <dgm:prSet presAssocID="{DDBC7A99-70CD-40A3-9C80-5382DB1DB5A0}" presName="hierChild7" presStyleCnt="0"/>
      <dgm:spPr/>
    </dgm:pt>
    <dgm:pt modelId="{31390FB3-2357-4524-B142-C5A5393C6F3C}" type="pres">
      <dgm:prSet presAssocID="{3D225747-9484-4316-85B0-4D15C8916E0A}" presName="Name111" presStyleLbl="parChTrans1D2" presStyleIdx="1" presStyleCnt="2"/>
      <dgm:spPr/>
    </dgm:pt>
    <dgm:pt modelId="{81DBB851-0E49-4B57-9EA9-075E8B9A99D1}" type="pres">
      <dgm:prSet presAssocID="{2234CD93-8EB8-400D-A262-6CE169448EC3}" presName="hierRoot3" presStyleCnt="0">
        <dgm:presLayoutVars>
          <dgm:hierBranch val="init"/>
        </dgm:presLayoutVars>
      </dgm:prSet>
      <dgm:spPr/>
    </dgm:pt>
    <dgm:pt modelId="{17A21C22-CF9D-4569-AFEB-292BC2381009}" type="pres">
      <dgm:prSet presAssocID="{2234CD93-8EB8-400D-A262-6CE169448EC3}" presName="rootComposite3" presStyleCnt="0"/>
      <dgm:spPr/>
    </dgm:pt>
    <dgm:pt modelId="{E532BDF7-E542-4BF0-96A0-A4267292A11D}" type="pres">
      <dgm:prSet presAssocID="{2234CD93-8EB8-400D-A262-6CE169448EC3}" presName="rootText3" presStyleLbl="asst1" presStyleIdx="1" presStyleCnt="11" custScaleX="143176" custLinFactNeighborX="54285" custLinFactNeighborY="-59360">
        <dgm:presLayoutVars>
          <dgm:chPref val="3"/>
        </dgm:presLayoutVars>
      </dgm:prSet>
      <dgm:spPr>
        <a:prstGeom prst="roundRect">
          <a:avLst/>
        </a:prstGeom>
      </dgm:spPr>
    </dgm:pt>
    <dgm:pt modelId="{11FF44DE-5EBB-464E-9091-1D0394AB2411}" type="pres">
      <dgm:prSet presAssocID="{2234CD93-8EB8-400D-A262-6CE169448EC3}" presName="rootConnector3" presStyleLbl="asst1" presStyleIdx="1" presStyleCnt="11"/>
      <dgm:spPr/>
    </dgm:pt>
    <dgm:pt modelId="{A95B14A2-55DD-417D-B5DC-3C8313B55EED}" type="pres">
      <dgm:prSet presAssocID="{2234CD93-8EB8-400D-A262-6CE169448EC3}" presName="hierChild6" presStyleCnt="0"/>
      <dgm:spPr/>
    </dgm:pt>
    <dgm:pt modelId="{15176B6E-4DD4-4245-945F-63FF21217D2C}" type="pres">
      <dgm:prSet presAssocID="{2234CD93-8EB8-400D-A262-6CE169448EC3}" presName="hierChild7" presStyleCnt="0"/>
      <dgm:spPr/>
    </dgm:pt>
    <dgm:pt modelId="{F581802B-8424-43EA-BD2E-00D1DC9886A1}" type="pres">
      <dgm:prSet presAssocID="{D8FCF20F-5BA7-47B1-B80A-94AF308878CD}" presName="Name111" presStyleLbl="parChTrans1D3" presStyleIdx="0" presStyleCnt="2"/>
      <dgm:spPr/>
    </dgm:pt>
    <dgm:pt modelId="{59342842-060D-44FC-980D-BCD8991A6A40}" type="pres">
      <dgm:prSet presAssocID="{1DA0B91C-A408-408C-A8BE-E2C70AD43EA6}" presName="hierRoot3" presStyleCnt="0">
        <dgm:presLayoutVars>
          <dgm:hierBranch val="init"/>
        </dgm:presLayoutVars>
      </dgm:prSet>
      <dgm:spPr/>
    </dgm:pt>
    <dgm:pt modelId="{2C225F74-673D-44C5-B077-DA9C538008EA}" type="pres">
      <dgm:prSet presAssocID="{1DA0B91C-A408-408C-A8BE-E2C70AD43EA6}" presName="rootComposite3" presStyleCnt="0"/>
      <dgm:spPr/>
    </dgm:pt>
    <dgm:pt modelId="{323F7FE5-801F-422A-8A96-3544A477E39F}" type="pres">
      <dgm:prSet presAssocID="{1DA0B91C-A408-408C-A8BE-E2C70AD43EA6}" presName="rootText3" presStyleLbl="asst1" presStyleIdx="2" presStyleCnt="11" custScaleX="122030" custLinFactX="-48925" custLinFactNeighborX="-100000" custLinFactNeighborY="-475">
        <dgm:presLayoutVars>
          <dgm:chPref val="3"/>
        </dgm:presLayoutVars>
      </dgm:prSet>
      <dgm:spPr>
        <a:prstGeom prst="roundRect">
          <a:avLst/>
        </a:prstGeom>
      </dgm:spPr>
    </dgm:pt>
    <dgm:pt modelId="{3C029C88-B911-4D46-9BF4-6B6BE2A21A21}" type="pres">
      <dgm:prSet presAssocID="{1DA0B91C-A408-408C-A8BE-E2C70AD43EA6}" presName="rootConnector3" presStyleLbl="asst1" presStyleIdx="2" presStyleCnt="11"/>
      <dgm:spPr/>
    </dgm:pt>
    <dgm:pt modelId="{2FA27C45-15C3-46D0-9954-E6403D40158C}" type="pres">
      <dgm:prSet presAssocID="{1DA0B91C-A408-408C-A8BE-E2C70AD43EA6}" presName="hierChild6" presStyleCnt="0"/>
      <dgm:spPr/>
    </dgm:pt>
    <dgm:pt modelId="{51588FEF-12A8-4A81-A225-6B3050193E4C}" type="pres">
      <dgm:prSet presAssocID="{1DA0B91C-A408-408C-A8BE-E2C70AD43EA6}" presName="hierChild7" presStyleCnt="0"/>
      <dgm:spPr/>
    </dgm:pt>
    <dgm:pt modelId="{9B57DA36-53C3-40FB-8317-BB67DE00E068}" type="pres">
      <dgm:prSet presAssocID="{9A863230-A890-4B77-8FCC-3F4629974040}" presName="Name111" presStyleLbl="parChTrans1D4" presStyleIdx="0" presStyleCnt="7"/>
      <dgm:spPr/>
    </dgm:pt>
    <dgm:pt modelId="{811C4BAB-0CAB-49ED-98BF-71180B457492}" type="pres">
      <dgm:prSet presAssocID="{FA3BC4D3-61CD-4B09-9365-8B632FECCBB5}" presName="hierRoot3" presStyleCnt="0">
        <dgm:presLayoutVars>
          <dgm:hierBranch val="init"/>
        </dgm:presLayoutVars>
      </dgm:prSet>
      <dgm:spPr/>
    </dgm:pt>
    <dgm:pt modelId="{B55E25FA-7624-43D5-9EA8-99AD98F5F8AB}" type="pres">
      <dgm:prSet presAssocID="{FA3BC4D3-61CD-4B09-9365-8B632FECCBB5}" presName="rootComposite3" presStyleCnt="0"/>
      <dgm:spPr/>
    </dgm:pt>
    <dgm:pt modelId="{D0607DE2-3F6D-455B-BFFD-2A8E69533F19}" type="pres">
      <dgm:prSet presAssocID="{FA3BC4D3-61CD-4B09-9365-8B632FECCBB5}" presName="rootText3" presStyleLbl="asst1" presStyleIdx="3" presStyleCnt="11" custLinFactX="-59077" custLinFactNeighborX="-100000" custLinFactNeighborY="5545">
        <dgm:presLayoutVars>
          <dgm:chPref val="3"/>
        </dgm:presLayoutVars>
      </dgm:prSet>
      <dgm:spPr>
        <a:prstGeom prst="roundRect">
          <a:avLst/>
        </a:prstGeom>
      </dgm:spPr>
    </dgm:pt>
    <dgm:pt modelId="{AC22DF77-7E62-4B49-9AE1-A49076843607}" type="pres">
      <dgm:prSet presAssocID="{FA3BC4D3-61CD-4B09-9365-8B632FECCBB5}" presName="rootConnector3" presStyleLbl="asst1" presStyleIdx="3" presStyleCnt="11"/>
      <dgm:spPr/>
    </dgm:pt>
    <dgm:pt modelId="{27FA062C-410B-4DC0-8ADA-27CDFE6F2E1A}" type="pres">
      <dgm:prSet presAssocID="{FA3BC4D3-61CD-4B09-9365-8B632FECCBB5}" presName="hierChild6" presStyleCnt="0"/>
      <dgm:spPr/>
    </dgm:pt>
    <dgm:pt modelId="{7F339250-8A1F-4288-B7DF-0B776469F08F}" type="pres">
      <dgm:prSet presAssocID="{FA3BC4D3-61CD-4B09-9365-8B632FECCBB5}" presName="hierChild7" presStyleCnt="0"/>
      <dgm:spPr/>
    </dgm:pt>
    <dgm:pt modelId="{3115890D-9F22-444A-8FC9-86901CFA678E}" type="pres">
      <dgm:prSet presAssocID="{B3C6BAE4-D10B-4176-8360-1DADFADB3E85}" presName="Name111" presStyleLbl="parChTrans1D4" presStyleIdx="1" presStyleCnt="7"/>
      <dgm:spPr/>
    </dgm:pt>
    <dgm:pt modelId="{EB28D83A-5C1E-446F-8994-A41781673476}" type="pres">
      <dgm:prSet presAssocID="{7FB1A135-39C8-487D-94A6-46D80B437BFE}" presName="hierRoot3" presStyleCnt="0">
        <dgm:presLayoutVars>
          <dgm:hierBranch val="init"/>
        </dgm:presLayoutVars>
      </dgm:prSet>
      <dgm:spPr/>
    </dgm:pt>
    <dgm:pt modelId="{30B0872F-48C8-476F-85CA-FAAAB9BD8F30}" type="pres">
      <dgm:prSet presAssocID="{7FB1A135-39C8-487D-94A6-46D80B437BFE}" presName="rootComposite3" presStyleCnt="0"/>
      <dgm:spPr/>
    </dgm:pt>
    <dgm:pt modelId="{9EF3EFE3-898E-4B76-BB29-E6E6675D328A}" type="pres">
      <dgm:prSet presAssocID="{7FB1A135-39C8-487D-94A6-46D80B437BFE}" presName="rootText3" presStyleLbl="asst1" presStyleIdx="4" presStyleCnt="11" custLinFactX="-33235" custLinFactNeighborX="-100000" custLinFactNeighborY="5545">
        <dgm:presLayoutVars>
          <dgm:chPref val="3"/>
        </dgm:presLayoutVars>
      </dgm:prSet>
      <dgm:spPr>
        <a:prstGeom prst="roundRect">
          <a:avLst/>
        </a:prstGeom>
      </dgm:spPr>
    </dgm:pt>
    <dgm:pt modelId="{26747B59-CA3B-4596-A90B-9ACE83161A56}" type="pres">
      <dgm:prSet presAssocID="{7FB1A135-39C8-487D-94A6-46D80B437BFE}" presName="rootConnector3" presStyleLbl="asst1" presStyleIdx="4" presStyleCnt="11"/>
      <dgm:spPr/>
    </dgm:pt>
    <dgm:pt modelId="{3271F5BE-1D01-4969-9332-DC3C35D7DBA9}" type="pres">
      <dgm:prSet presAssocID="{7FB1A135-39C8-487D-94A6-46D80B437BFE}" presName="hierChild6" presStyleCnt="0"/>
      <dgm:spPr/>
    </dgm:pt>
    <dgm:pt modelId="{2F44CD82-A00D-4EC0-AF85-6D7D4E2CAD2D}" type="pres">
      <dgm:prSet presAssocID="{7FB1A135-39C8-487D-94A6-46D80B437BFE}" presName="hierChild7" presStyleCnt="0"/>
      <dgm:spPr/>
    </dgm:pt>
    <dgm:pt modelId="{A47AA989-A0FB-431F-994B-7D29B3A96544}" type="pres">
      <dgm:prSet presAssocID="{9E7992D3-CD66-445E-BC6A-AA14746C7FDF}" presName="Name111" presStyleLbl="parChTrans1D4" presStyleIdx="2" presStyleCnt="7"/>
      <dgm:spPr/>
    </dgm:pt>
    <dgm:pt modelId="{BC784341-A616-41A6-A810-D4FA2A985D28}" type="pres">
      <dgm:prSet presAssocID="{75F3F895-D62E-4D83-ADCF-EB441FC4D806}" presName="hierRoot3" presStyleCnt="0">
        <dgm:presLayoutVars>
          <dgm:hierBranch val="init"/>
        </dgm:presLayoutVars>
      </dgm:prSet>
      <dgm:spPr/>
    </dgm:pt>
    <dgm:pt modelId="{8B7A7E25-0075-4FF5-8F9D-2F605CD64ABD}" type="pres">
      <dgm:prSet presAssocID="{75F3F895-D62E-4D83-ADCF-EB441FC4D806}" presName="rootComposite3" presStyleCnt="0"/>
      <dgm:spPr/>
    </dgm:pt>
    <dgm:pt modelId="{0640062B-3EEA-49D1-91FC-036E01094BCE}" type="pres">
      <dgm:prSet presAssocID="{75F3F895-D62E-4D83-ADCF-EB441FC4D806}" presName="rootText3" presStyleLbl="asst1" presStyleIdx="5" presStyleCnt="11" custLinFactX="-59077" custLinFactNeighborX="-100000" custLinFactNeighborY="993">
        <dgm:presLayoutVars>
          <dgm:chPref val="3"/>
        </dgm:presLayoutVars>
      </dgm:prSet>
      <dgm:spPr>
        <a:prstGeom prst="roundRect">
          <a:avLst/>
        </a:prstGeom>
      </dgm:spPr>
    </dgm:pt>
    <dgm:pt modelId="{BFA53D61-215C-4379-9766-1579F93D7AC6}" type="pres">
      <dgm:prSet presAssocID="{75F3F895-D62E-4D83-ADCF-EB441FC4D806}" presName="rootConnector3" presStyleLbl="asst1" presStyleIdx="5" presStyleCnt="11"/>
      <dgm:spPr/>
    </dgm:pt>
    <dgm:pt modelId="{39DFFF70-2AD5-4321-A08B-8D8844CA19FF}" type="pres">
      <dgm:prSet presAssocID="{75F3F895-D62E-4D83-ADCF-EB441FC4D806}" presName="hierChild6" presStyleCnt="0"/>
      <dgm:spPr/>
    </dgm:pt>
    <dgm:pt modelId="{5F697730-CF88-48E2-84E3-211F88D1C1E5}" type="pres">
      <dgm:prSet presAssocID="{75F3F895-D62E-4D83-ADCF-EB441FC4D806}" presName="hierChild7" presStyleCnt="0"/>
      <dgm:spPr/>
    </dgm:pt>
    <dgm:pt modelId="{F43D5C82-2EFA-407E-9365-184365A9AC42}" type="pres">
      <dgm:prSet presAssocID="{A71259AC-666B-41F2-B3DE-9093A75303D7}" presName="Name111" presStyleLbl="parChTrans1D4" presStyleIdx="3" presStyleCnt="7"/>
      <dgm:spPr/>
    </dgm:pt>
    <dgm:pt modelId="{9C33406D-53D7-4D4D-942D-71A31BB6FEAD}" type="pres">
      <dgm:prSet presAssocID="{0488EBF0-A22F-4D58-8ECD-A1E144A5AB7C}" presName="hierRoot3" presStyleCnt="0">
        <dgm:presLayoutVars>
          <dgm:hierBranch val="init"/>
        </dgm:presLayoutVars>
      </dgm:prSet>
      <dgm:spPr/>
    </dgm:pt>
    <dgm:pt modelId="{3BB1E9EE-B1B5-4E6D-AA60-F79B08064304}" type="pres">
      <dgm:prSet presAssocID="{0488EBF0-A22F-4D58-8ECD-A1E144A5AB7C}" presName="rootComposite3" presStyleCnt="0"/>
      <dgm:spPr/>
    </dgm:pt>
    <dgm:pt modelId="{070D7337-D490-4D73-BBCE-0037609041CF}" type="pres">
      <dgm:prSet presAssocID="{0488EBF0-A22F-4D58-8ECD-A1E144A5AB7C}" presName="rootText3" presStyleLbl="asst1" presStyleIdx="6" presStyleCnt="11" custLinFactX="-33678" custLinFactNeighborX="-100000" custLinFactNeighborY="993">
        <dgm:presLayoutVars>
          <dgm:chPref val="3"/>
        </dgm:presLayoutVars>
      </dgm:prSet>
      <dgm:spPr>
        <a:prstGeom prst="roundRect">
          <a:avLst/>
        </a:prstGeom>
      </dgm:spPr>
    </dgm:pt>
    <dgm:pt modelId="{40784648-BC25-4BF7-AB2E-297A0A57C5D3}" type="pres">
      <dgm:prSet presAssocID="{0488EBF0-A22F-4D58-8ECD-A1E144A5AB7C}" presName="rootConnector3" presStyleLbl="asst1" presStyleIdx="6" presStyleCnt="11"/>
      <dgm:spPr/>
    </dgm:pt>
    <dgm:pt modelId="{BDF41403-54DA-453D-B656-3743820F9B2A}" type="pres">
      <dgm:prSet presAssocID="{0488EBF0-A22F-4D58-8ECD-A1E144A5AB7C}" presName="hierChild6" presStyleCnt="0"/>
      <dgm:spPr/>
    </dgm:pt>
    <dgm:pt modelId="{8F71F77E-39BB-4037-8691-9AFB13302BD4}" type="pres">
      <dgm:prSet presAssocID="{0488EBF0-A22F-4D58-8ECD-A1E144A5AB7C}" presName="hierChild7" presStyleCnt="0"/>
      <dgm:spPr/>
    </dgm:pt>
    <dgm:pt modelId="{5AE8E85F-5587-4EE9-98D1-15F3B5A1CE51}" type="pres">
      <dgm:prSet presAssocID="{CD2B7308-4003-4B24-BC9A-58DBC77D0051}" presName="Name111" presStyleLbl="parChTrans1D3" presStyleIdx="1" presStyleCnt="2"/>
      <dgm:spPr/>
    </dgm:pt>
    <dgm:pt modelId="{24BC09D8-E278-45F0-9BF6-C53B932F5CFA}" type="pres">
      <dgm:prSet presAssocID="{8A25EBC7-990E-47AE-BB2F-DEF696BE013B}" presName="hierRoot3" presStyleCnt="0">
        <dgm:presLayoutVars>
          <dgm:hierBranch val="init"/>
        </dgm:presLayoutVars>
      </dgm:prSet>
      <dgm:spPr/>
    </dgm:pt>
    <dgm:pt modelId="{423D5F46-977D-407F-94D9-05D46ABD7379}" type="pres">
      <dgm:prSet presAssocID="{8A25EBC7-990E-47AE-BB2F-DEF696BE013B}" presName="rootComposite3" presStyleCnt="0"/>
      <dgm:spPr/>
    </dgm:pt>
    <dgm:pt modelId="{305BE98A-6B22-46ED-9F22-250B3E9BF3DD}" type="pres">
      <dgm:prSet presAssocID="{8A25EBC7-990E-47AE-BB2F-DEF696BE013B}" presName="rootText3" presStyleLbl="asst1" presStyleIdx="7" presStyleCnt="11" custScaleX="122030" custLinFactNeighborX="2009" custLinFactNeighborY="-475">
        <dgm:presLayoutVars>
          <dgm:chPref val="3"/>
        </dgm:presLayoutVars>
      </dgm:prSet>
      <dgm:spPr>
        <a:prstGeom prst="roundRect">
          <a:avLst/>
        </a:prstGeom>
      </dgm:spPr>
    </dgm:pt>
    <dgm:pt modelId="{5FCFD271-C6F4-4577-89E4-B4A0136A7E8E}" type="pres">
      <dgm:prSet presAssocID="{8A25EBC7-990E-47AE-BB2F-DEF696BE013B}" presName="rootConnector3" presStyleLbl="asst1" presStyleIdx="7" presStyleCnt="11"/>
      <dgm:spPr/>
    </dgm:pt>
    <dgm:pt modelId="{435BDC71-71D9-47F3-AF91-59EDCAD80311}" type="pres">
      <dgm:prSet presAssocID="{8A25EBC7-990E-47AE-BB2F-DEF696BE013B}" presName="hierChild6" presStyleCnt="0"/>
      <dgm:spPr/>
    </dgm:pt>
    <dgm:pt modelId="{66CC676C-1C07-4755-BCB2-AB820ED3E613}" type="pres">
      <dgm:prSet presAssocID="{8A25EBC7-990E-47AE-BB2F-DEF696BE013B}" presName="hierChild7" presStyleCnt="0"/>
      <dgm:spPr/>
    </dgm:pt>
    <dgm:pt modelId="{156B3B4D-2276-49AC-B98B-465DD14120E3}" type="pres">
      <dgm:prSet presAssocID="{F79ADDE1-667F-41F0-9FFF-BF40F46809B2}" presName="Name111" presStyleLbl="parChTrans1D4" presStyleIdx="4" presStyleCnt="7"/>
      <dgm:spPr/>
    </dgm:pt>
    <dgm:pt modelId="{9C513571-917F-4AFF-B9E0-28B50015B1B3}" type="pres">
      <dgm:prSet presAssocID="{19187226-7831-48A0-98ED-FDF0576E2821}" presName="hierRoot3" presStyleCnt="0">
        <dgm:presLayoutVars>
          <dgm:hierBranch val="init"/>
        </dgm:presLayoutVars>
      </dgm:prSet>
      <dgm:spPr/>
    </dgm:pt>
    <dgm:pt modelId="{8B5509C6-58FF-477C-81F6-47ABEE60EA2C}" type="pres">
      <dgm:prSet presAssocID="{19187226-7831-48A0-98ED-FDF0576E2821}" presName="rootComposite3" presStyleCnt="0"/>
      <dgm:spPr/>
    </dgm:pt>
    <dgm:pt modelId="{A59BBB0F-07F0-4015-8094-5E5B3041B9B1}" type="pres">
      <dgm:prSet presAssocID="{19187226-7831-48A0-98ED-FDF0576E2821}" presName="rootText3" presStyleLbl="asst1" presStyleIdx="8" presStyleCnt="11" custLinFactNeighborX="4800">
        <dgm:presLayoutVars>
          <dgm:chPref val="3"/>
        </dgm:presLayoutVars>
      </dgm:prSet>
      <dgm:spPr>
        <a:prstGeom prst="roundRect">
          <a:avLst/>
        </a:prstGeom>
      </dgm:spPr>
    </dgm:pt>
    <dgm:pt modelId="{EB01DB2F-058D-4809-AE8D-A2E537BABF67}" type="pres">
      <dgm:prSet presAssocID="{19187226-7831-48A0-98ED-FDF0576E2821}" presName="rootConnector3" presStyleLbl="asst1" presStyleIdx="8" presStyleCnt="11"/>
      <dgm:spPr/>
    </dgm:pt>
    <dgm:pt modelId="{89B024D8-9DF2-4046-A077-29B55EEE79BC}" type="pres">
      <dgm:prSet presAssocID="{19187226-7831-48A0-98ED-FDF0576E2821}" presName="hierChild6" presStyleCnt="0"/>
      <dgm:spPr/>
    </dgm:pt>
    <dgm:pt modelId="{FC6D85D1-C7CF-4141-ABB6-F8F19F9A73C7}" type="pres">
      <dgm:prSet presAssocID="{19187226-7831-48A0-98ED-FDF0576E2821}" presName="hierChild7" presStyleCnt="0"/>
      <dgm:spPr/>
    </dgm:pt>
    <dgm:pt modelId="{3921DBC1-16EB-4D66-81B8-95FD10EC576E}" type="pres">
      <dgm:prSet presAssocID="{51CF2A93-B5E1-497F-9B9F-5AE478F82903}" presName="Name111" presStyleLbl="parChTrans1D4" presStyleIdx="5" presStyleCnt="7"/>
      <dgm:spPr/>
    </dgm:pt>
    <dgm:pt modelId="{F5C7D725-7412-452F-A290-C93C86778314}" type="pres">
      <dgm:prSet presAssocID="{0B8470C7-946A-4D9A-8E30-752F2DF8AC7A}" presName="hierRoot3" presStyleCnt="0">
        <dgm:presLayoutVars>
          <dgm:hierBranch val="init"/>
        </dgm:presLayoutVars>
      </dgm:prSet>
      <dgm:spPr/>
    </dgm:pt>
    <dgm:pt modelId="{959B9219-C660-47AC-8B77-DA925DFADB5D}" type="pres">
      <dgm:prSet presAssocID="{0B8470C7-946A-4D9A-8E30-752F2DF8AC7A}" presName="rootComposite3" presStyleCnt="0"/>
      <dgm:spPr/>
    </dgm:pt>
    <dgm:pt modelId="{FF44D650-F1C4-4453-B9E8-6E7D89DAF566}" type="pres">
      <dgm:prSet presAssocID="{0B8470C7-946A-4D9A-8E30-752F2DF8AC7A}" presName="rootText3" presStyleLbl="asst1" presStyleIdx="9" presStyleCnt="11">
        <dgm:presLayoutVars>
          <dgm:chPref val="3"/>
        </dgm:presLayoutVars>
      </dgm:prSet>
      <dgm:spPr>
        <a:prstGeom prst="roundRect">
          <a:avLst/>
        </a:prstGeom>
      </dgm:spPr>
    </dgm:pt>
    <dgm:pt modelId="{C9251979-8AF9-4A65-8E10-0403ABB7ECAF}" type="pres">
      <dgm:prSet presAssocID="{0B8470C7-946A-4D9A-8E30-752F2DF8AC7A}" presName="rootConnector3" presStyleLbl="asst1" presStyleIdx="9" presStyleCnt="11"/>
      <dgm:spPr/>
    </dgm:pt>
    <dgm:pt modelId="{03705A6B-3B00-496B-BE4E-36E498DFC79E}" type="pres">
      <dgm:prSet presAssocID="{0B8470C7-946A-4D9A-8E30-752F2DF8AC7A}" presName="hierChild6" presStyleCnt="0"/>
      <dgm:spPr/>
    </dgm:pt>
    <dgm:pt modelId="{C9D1B176-3634-4CD6-94BF-2EA92FA95F4E}" type="pres">
      <dgm:prSet presAssocID="{0B8470C7-946A-4D9A-8E30-752F2DF8AC7A}" presName="hierChild7" presStyleCnt="0"/>
      <dgm:spPr/>
    </dgm:pt>
    <dgm:pt modelId="{7A9B5240-CDC7-43E8-8224-FC933F3AA038}" type="pres">
      <dgm:prSet presAssocID="{FC3ADC0B-7DE7-4B4E-A420-C8748C0BF20C}" presName="Name111" presStyleLbl="parChTrans1D4" presStyleIdx="6" presStyleCnt="7"/>
      <dgm:spPr/>
    </dgm:pt>
    <dgm:pt modelId="{529FA622-BF1A-4348-8C62-1C07ECB80AE3}" type="pres">
      <dgm:prSet presAssocID="{D3CD1E9E-110F-49EA-9A86-60FE4B8766DB}" presName="hierRoot3" presStyleCnt="0">
        <dgm:presLayoutVars>
          <dgm:hierBranch val="init"/>
        </dgm:presLayoutVars>
      </dgm:prSet>
      <dgm:spPr/>
    </dgm:pt>
    <dgm:pt modelId="{FA0AF9A1-52AA-4A0C-980C-E0B871AFE2C0}" type="pres">
      <dgm:prSet presAssocID="{D3CD1E9E-110F-49EA-9A86-60FE4B8766DB}" presName="rootComposite3" presStyleCnt="0"/>
      <dgm:spPr/>
    </dgm:pt>
    <dgm:pt modelId="{8CC81DD7-8289-4236-9BBA-99EE4B195F20}" type="pres">
      <dgm:prSet presAssocID="{D3CD1E9E-110F-49EA-9A86-60FE4B8766DB}" presName="rootText3" presStyleLbl="asst1" presStyleIdx="10" presStyleCnt="11" custLinFactNeighborX="4800">
        <dgm:presLayoutVars>
          <dgm:chPref val="3"/>
        </dgm:presLayoutVars>
      </dgm:prSet>
      <dgm:spPr>
        <a:prstGeom prst="roundRect">
          <a:avLst/>
        </a:prstGeom>
      </dgm:spPr>
    </dgm:pt>
    <dgm:pt modelId="{B2962FDF-98D4-4CEB-AC8C-8A944AFCEA86}" type="pres">
      <dgm:prSet presAssocID="{D3CD1E9E-110F-49EA-9A86-60FE4B8766DB}" presName="rootConnector3" presStyleLbl="asst1" presStyleIdx="10" presStyleCnt="11"/>
      <dgm:spPr/>
    </dgm:pt>
    <dgm:pt modelId="{80EC751C-EB49-4CE5-9A9A-BD1207A04354}" type="pres">
      <dgm:prSet presAssocID="{D3CD1E9E-110F-49EA-9A86-60FE4B8766DB}" presName="hierChild6" presStyleCnt="0"/>
      <dgm:spPr/>
    </dgm:pt>
    <dgm:pt modelId="{C54319A9-E66B-4F54-805E-9145BC22CE7A}" type="pres">
      <dgm:prSet presAssocID="{D3CD1E9E-110F-49EA-9A86-60FE4B8766DB}" presName="hierChild7" presStyleCnt="0"/>
      <dgm:spPr/>
    </dgm:pt>
  </dgm:ptLst>
  <dgm:cxnLst>
    <dgm:cxn modelId="{D17BC504-79ED-419C-9778-1E22DFA5D97D}" type="presOf" srcId="{19187226-7831-48A0-98ED-FDF0576E2821}" destId="{A59BBB0F-07F0-4015-8094-5E5B3041B9B1}" srcOrd="0" destOrd="0" presId="urn:microsoft.com/office/officeart/2005/8/layout/orgChart1"/>
    <dgm:cxn modelId="{F3BB0408-87CF-4B0F-B0B6-E793BF48DD56}" type="presOf" srcId="{7FB1A135-39C8-487D-94A6-46D80B437BFE}" destId="{9EF3EFE3-898E-4B76-BB29-E6E6675D328A}" srcOrd="0" destOrd="0" presId="urn:microsoft.com/office/officeart/2005/8/layout/orgChart1"/>
    <dgm:cxn modelId="{769A230A-7CAC-48E5-9D7F-A467CA5A58AE}" type="presOf" srcId="{51CF2A93-B5E1-497F-9B9F-5AE478F82903}" destId="{3921DBC1-16EB-4D66-81B8-95FD10EC576E}" srcOrd="0" destOrd="0" presId="urn:microsoft.com/office/officeart/2005/8/layout/orgChart1"/>
    <dgm:cxn modelId="{3AFC8B0B-8F3C-4ED5-AE82-38337C1FF513}" type="presOf" srcId="{D3CD1E9E-110F-49EA-9A86-60FE4B8766DB}" destId="{8CC81DD7-8289-4236-9BBA-99EE4B195F20}" srcOrd="0" destOrd="0" presId="urn:microsoft.com/office/officeart/2005/8/layout/orgChart1"/>
    <dgm:cxn modelId="{E2085E12-8F45-4D0A-BD22-3AACFBD3340F}" type="presOf" srcId="{0B8470C7-946A-4D9A-8E30-752F2DF8AC7A}" destId="{FF44D650-F1C4-4453-B9E8-6E7D89DAF566}" srcOrd="0" destOrd="0" presId="urn:microsoft.com/office/officeart/2005/8/layout/orgChart1"/>
    <dgm:cxn modelId="{63951C15-F24B-4C82-BE8D-8A5278255382}" type="presOf" srcId="{A71259AC-666B-41F2-B3DE-9093A75303D7}" destId="{F43D5C82-2EFA-407E-9365-184365A9AC42}" srcOrd="0" destOrd="0" presId="urn:microsoft.com/office/officeart/2005/8/layout/orgChart1"/>
    <dgm:cxn modelId="{B1821921-514B-42E3-90B2-9D5F39C3D34C}" srcId="{B7EA46D6-6B19-416B-A1DD-104ADA14E504}" destId="{2234CD93-8EB8-400D-A262-6CE169448EC3}" srcOrd="1" destOrd="0" parTransId="{3D225747-9484-4316-85B0-4D15C8916E0A}" sibTransId="{4CB354E2-5FDD-428A-96B3-D0818F375CC2}"/>
    <dgm:cxn modelId="{1C259922-12F1-4361-8FF8-FD4C323D0ACB}" srcId="{1DA0B91C-A408-408C-A8BE-E2C70AD43EA6}" destId="{FA3BC4D3-61CD-4B09-9365-8B632FECCBB5}" srcOrd="0" destOrd="0" parTransId="{9A863230-A890-4B77-8FCC-3F4629974040}" sibTransId="{3926EA3E-0296-41D4-BF78-7DC753F3CFF1}"/>
    <dgm:cxn modelId="{7B7DC026-6EB0-44F4-B556-DDDB1B618E09}" srcId="{8A25EBC7-990E-47AE-BB2F-DEF696BE013B}" destId="{19187226-7831-48A0-98ED-FDF0576E2821}" srcOrd="0" destOrd="0" parTransId="{F79ADDE1-667F-41F0-9FFF-BF40F46809B2}" sibTransId="{A878466D-5C67-453A-8E1B-2ED537BEFC9D}"/>
    <dgm:cxn modelId="{198A6628-E77C-4CEF-AD81-F31D624BF1F6}" type="presOf" srcId="{D3CD1E9E-110F-49EA-9A86-60FE4B8766DB}" destId="{B2962FDF-98D4-4CEB-AC8C-8A944AFCEA86}" srcOrd="1" destOrd="0" presId="urn:microsoft.com/office/officeart/2005/8/layout/orgChart1"/>
    <dgm:cxn modelId="{15FB8628-CA38-4D94-85A8-F9E0C86F1CD9}" type="presOf" srcId="{0488EBF0-A22F-4D58-8ECD-A1E144A5AB7C}" destId="{40784648-BC25-4BF7-AB2E-297A0A57C5D3}" srcOrd="1" destOrd="0" presId="urn:microsoft.com/office/officeart/2005/8/layout/orgChart1"/>
    <dgm:cxn modelId="{E51CC02D-5CAA-4F56-AF10-A7A7878F348F}" type="presOf" srcId="{B7EA46D6-6B19-416B-A1DD-104ADA14E504}" destId="{377C7247-0785-4E33-A69E-DCCED101AE38}" srcOrd="0" destOrd="0" presId="urn:microsoft.com/office/officeart/2005/8/layout/orgChart1"/>
    <dgm:cxn modelId="{AFC3AF2E-C315-4BBA-B8AC-4DA3F9FD17DE}" type="presOf" srcId="{F79ADDE1-667F-41F0-9FFF-BF40F46809B2}" destId="{156B3B4D-2276-49AC-B98B-465DD14120E3}" srcOrd="0" destOrd="0" presId="urn:microsoft.com/office/officeart/2005/8/layout/orgChart1"/>
    <dgm:cxn modelId="{5AE13534-22D3-4628-9590-9EC0E0D7C0B1}" srcId="{B7EA46D6-6B19-416B-A1DD-104ADA14E504}" destId="{DDBC7A99-70CD-40A3-9C80-5382DB1DB5A0}" srcOrd="0" destOrd="0" parTransId="{222FFB89-44B2-4FC9-BFA5-D1992292E67B}" sibTransId="{868E32E6-9616-4278-BF2C-F9B05FA72EB2}"/>
    <dgm:cxn modelId="{DE6A4335-BA84-421F-9B1E-A04F00C06F79}" type="presOf" srcId="{7FB1A135-39C8-487D-94A6-46D80B437BFE}" destId="{26747B59-CA3B-4596-A90B-9ACE83161A56}" srcOrd="1" destOrd="0" presId="urn:microsoft.com/office/officeart/2005/8/layout/orgChart1"/>
    <dgm:cxn modelId="{70E37238-8DF5-4037-8250-5E4E5FD65743}" srcId="{E3BC4F7A-C385-45C2-B5CF-E48B4FA219C2}" destId="{B7EA46D6-6B19-416B-A1DD-104ADA14E504}" srcOrd="0" destOrd="0" parTransId="{584D2BA4-C71F-454B-99A4-B5EF0BC6553B}" sibTransId="{AFB85700-7125-42D3-B114-D0F661381558}"/>
    <dgm:cxn modelId="{3EFC145F-7923-45B1-8CD2-9DA499296FC5}" type="presOf" srcId="{DDBC7A99-70CD-40A3-9C80-5382DB1DB5A0}" destId="{22CD6CAA-9E56-4FA7-A157-664790155BF5}" srcOrd="0" destOrd="0" presId="urn:microsoft.com/office/officeart/2005/8/layout/orgChart1"/>
    <dgm:cxn modelId="{4A68B163-7087-4E65-992A-3622DE1A92DD}" type="presOf" srcId="{E3BC4F7A-C385-45C2-B5CF-E48B4FA219C2}" destId="{5674CB35-087B-4A2D-8D5B-02486397FDCD}" srcOrd="0" destOrd="0" presId="urn:microsoft.com/office/officeart/2005/8/layout/orgChart1"/>
    <dgm:cxn modelId="{CA282A44-29EB-4B93-9768-33538D43792D}" type="presOf" srcId="{75F3F895-D62E-4D83-ADCF-EB441FC4D806}" destId="{0640062B-3EEA-49D1-91FC-036E01094BCE}" srcOrd="0" destOrd="0" presId="urn:microsoft.com/office/officeart/2005/8/layout/orgChart1"/>
    <dgm:cxn modelId="{E3E91B45-2DEE-426D-A1B5-4918F6014CF5}" type="presOf" srcId="{CD2B7308-4003-4B24-BC9A-58DBC77D0051}" destId="{5AE8E85F-5587-4EE9-98D1-15F3B5A1CE51}" srcOrd="0" destOrd="0" presId="urn:microsoft.com/office/officeart/2005/8/layout/orgChart1"/>
    <dgm:cxn modelId="{12E2EC67-54F6-42CF-8994-3278CF8DB6F1}" type="presOf" srcId="{19187226-7831-48A0-98ED-FDF0576E2821}" destId="{EB01DB2F-058D-4809-AE8D-A2E537BABF67}" srcOrd="1" destOrd="0" presId="urn:microsoft.com/office/officeart/2005/8/layout/orgChart1"/>
    <dgm:cxn modelId="{687F5868-CEBE-4ADF-897D-4362B9D63208}" type="presOf" srcId="{2234CD93-8EB8-400D-A262-6CE169448EC3}" destId="{11FF44DE-5EBB-464E-9091-1D0394AB2411}" srcOrd="1" destOrd="0" presId="urn:microsoft.com/office/officeart/2005/8/layout/orgChart1"/>
    <dgm:cxn modelId="{E5487F4A-A2BE-4A56-B395-19EC83E5E405}" type="presOf" srcId="{FA3BC4D3-61CD-4B09-9365-8B632FECCBB5}" destId="{AC22DF77-7E62-4B49-9AE1-A49076843607}" srcOrd="1" destOrd="0" presId="urn:microsoft.com/office/officeart/2005/8/layout/orgChart1"/>
    <dgm:cxn modelId="{6D80796B-1DA6-4A80-8C2E-A01236C3C054}" type="presOf" srcId="{1DA0B91C-A408-408C-A8BE-E2C70AD43EA6}" destId="{323F7FE5-801F-422A-8A96-3544A477E39F}" srcOrd="0" destOrd="0" presId="urn:microsoft.com/office/officeart/2005/8/layout/orgChart1"/>
    <dgm:cxn modelId="{8F37884F-8672-4E14-99E6-54DF951D8BAF}" srcId="{1DA0B91C-A408-408C-A8BE-E2C70AD43EA6}" destId="{0488EBF0-A22F-4D58-8ECD-A1E144A5AB7C}" srcOrd="3" destOrd="0" parTransId="{A71259AC-666B-41F2-B3DE-9093A75303D7}" sibTransId="{5CC41BB4-E356-4DD0-AA31-A1DDCA42A8ED}"/>
    <dgm:cxn modelId="{B2CC2E70-22F4-4D97-9574-A6CDDD4050C3}" type="presOf" srcId="{B7EA46D6-6B19-416B-A1DD-104ADA14E504}" destId="{76C5E1E2-8E30-4C34-B2F7-A6BA1F850230}" srcOrd="1" destOrd="0" presId="urn:microsoft.com/office/officeart/2005/8/layout/orgChart1"/>
    <dgm:cxn modelId="{1C411272-4297-4A0C-881F-58C573B41A6C}" type="presOf" srcId="{3D225747-9484-4316-85B0-4D15C8916E0A}" destId="{31390FB3-2357-4524-B142-C5A5393C6F3C}" srcOrd="0" destOrd="0" presId="urn:microsoft.com/office/officeart/2005/8/layout/orgChart1"/>
    <dgm:cxn modelId="{618F6053-75EF-4A08-B00F-5F1CA433AAEA}" srcId="{8A25EBC7-990E-47AE-BB2F-DEF696BE013B}" destId="{0B8470C7-946A-4D9A-8E30-752F2DF8AC7A}" srcOrd="1" destOrd="0" parTransId="{51CF2A93-B5E1-497F-9B9F-5AE478F82903}" sibTransId="{0A37126B-3500-4582-86B6-058221FEC09A}"/>
    <dgm:cxn modelId="{DB87057C-86AD-4863-AFA8-1C12FB0093FE}" type="presOf" srcId="{2234CD93-8EB8-400D-A262-6CE169448EC3}" destId="{E532BDF7-E542-4BF0-96A0-A4267292A11D}" srcOrd="0" destOrd="0" presId="urn:microsoft.com/office/officeart/2005/8/layout/orgChart1"/>
    <dgm:cxn modelId="{49607D8C-411D-44CE-A4A2-906982BB886E}" type="presOf" srcId="{D8FCF20F-5BA7-47B1-B80A-94AF308878CD}" destId="{F581802B-8424-43EA-BD2E-00D1DC9886A1}" srcOrd="0" destOrd="0" presId="urn:microsoft.com/office/officeart/2005/8/layout/orgChart1"/>
    <dgm:cxn modelId="{4670958C-E681-4ED8-98D3-190C2A39AB95}" srcId="{2234CD93-8EB8-400D-A262-6CE169448EC3}" destId="{8A25EBC7-990E-47AE-BB2F-DEF696BE013B}" srcOrd="1" destOrd="0" parTransId="{CD2B7308-4003-4B24-BC9A-58DBC77D0051}" sibTransId="{FED3C316-2D5E-4686-8768-0462B7CECF83}"/>
    <dgm:cxn modelId="{8A4BAE92-D954-43B0-8ED9-24CFD77B7CFD}" type="presOf" srcId="{8A25EBC7-990E-47AE-BB2F-DEF696BE013B}" destId="{305BE98A-6B22-46ED-9F22-250B3E9BF3DD}" srcOrd="0" destOrd="0" presId="urn:microsoft.com/office/officeart/2005/8/layout/orgChart1"/>
    <dgm:cxn modelId="{CF905F96-EDF9-488A-95A0-D5BFBF128E99}" srcId="{1DA0B91C-A408-408C-A8BE-E2C70AD43EA6}" destId="{7FB1A135-39C8-487D-94A6-46D80B437BFE}" srcOrd="1" destOrd="0" parTransId="{B3C6BAE4-D10B-4176-8360-1DADFADB3E85}" sibTransId="{ACBC96DB-BE28-4ABE-ADEC-D9D951FBD934}"/>
    <dgm:cxn modelId="{32E27CAC-9DD8-456F-ADEA-6E47BAB17E5D}" type="presOf" srcId="{DDBC7A99-70CD-40A3-9C80-5382DB1DB5A0}" destId="{9D35435F-A565-4DA1-8477-18F2F0050492}" srcOrd="1" destOrd="0" presId="urn:microsoft.com/office/officeart/2005/8/layout/orgChart1"/>
    <dgm:cxn modelId="{FEA1A6B1-7D74-4096-ACAC-25D5D987E878}" type="presOf" srcId="{9A863230-A890-4B77-8FCC-3F4629974040}" destId="{9B57DA36-53C3-40FB-8317-BB67DE00E068}" srcOrd="0" destOrd="0" presId="urn:microsoft.com/office/officeart/2005/8/layout/orgChart1"/>
    <dgm:cxn modelId="{D6550CBA-6CB2-47DA-92DD-6D50E84E620F}" type="presOf" srcId="{B3C6BAE4-D10B-4176-8360-1DADFADB3E85}" destId="{3115890D-9F22-444A-8FC9-86901CFA678E}" srcOrd="0" destOrd="0" presId="urn:microsoft.com/office/officeart/2005/8/layout/orgChart1"/>
    <dgm:cxn modelId="{7F1917BC-52FB-407A-92C5-D9BC1116F589}" type="presOf" srcId="{FC3ADC0B-7DE7-4B4E-A420-C8748C0BF20C}" destId="{7A9B5240-CDC7-43E8-8224-FC933F3AA038}" srcOrd="0" destOrd="0" presId="urn:microsoft.com/office/officeart/2005/8/layout/orgChart1"/>
    <dgm:cxn modelId="{629DF6BC-052B-41E9-A584-89FFE65D7379}" type="presOf" srcId="{0B8470C7-946A-4D9A-8E30-752F2DF8AC7A}" destId="{C9251979-8AF9-4A65-8E10-0403ABB7ECAF}" srcOrd="1" destOrd="0" presId="urn:microsoft.com/office/officeart/2005/8/layout/orgChart1"/>
    <dgm:cxn modelId="{450871C0-803E-4478-8E73-11E9CB20BF32}" type="presOf" srcId="{75F3F895-D62E-4D83-ADCF-EB441FC4D806}" destId="{BFA53D61-215C-4379-9766-1579F93D7AC6}" srcOrd="1" destOrd="0" presId="urn:microsoft.com/office/officeart/2005/8/layout/orgChart1"/>
    <dgm:cxn modelId="{657794C4-07A6-4599-9BD1-C60E9D70A510}" srcId="{2234CD93-8EB8-400D-A262-6CE169448EC3}" destId="{1DA0B91C-A408-408C-A8BE-E2C70AD43EA6}" srcOrd="0" destOrd="0" parTransId="{D8FCF20F-5BA7-47B1-B80A-94AF308878CD}" sibTransId="{D3B0E62B-95B0-42CE-B212-0D345AFB48E6}"/>
    <dgm:cxn modelId="{81516AC6-3065-4BAD-AA5E-E55B583EB223}" type="presOf" srcId="{1DA0B91C-A408-408C-A8BE-E2C70AD43EA6}" destId="{3C029C88-B911-4D46-9BF4-6B6BE2A21A21}" srcOrd="1" destOrd="0" presId="urn:microsoft.com/office/officeart/2005/8/layout/orgChart1"/>
    <dgm:cxn modelId="{6D3638C8-4898-4FC5-A87C-1AB4BF90DF8C}" type="presOf" srcId="{FA3BC4D3-61CD-4B09-9365-8B632FECCBB5}" destId="{D0607DE2-3F6D-455B-BFFD-2A8E69533F19}" srcOrd="0" destOrd="0" presId="urn:microsoft.com/office/officeart/2005/8/layout/orgChart1"/>
    <dgm:cxn modelId="{F54079DD-82A3-43F3-B406-C84BE81783D6}" srcId="{8A25EBC7-990E-47AE-BB2F-DEF696BE013B}" destId="{D3CD1E9E-110F-49EA-9A86-60FE4B8766DB}" srcOrd="2" destOrd="0" parTransId="{FC3ADC0B-7DE7-4B4E-A420-C8748C0BF20C}" sibTransId="{131D0B42-ADE3-4C28-8E07-21F81D7E0F85}"/>
    <dgm:cxn modelId="{F6703EDF-C987-4F5B-B02C-3F37AB4F561F}" type="presOf" srcId="{222FFB89-44B2-4FC9-BFA5-D1992292E67B}" destId="{E8DE64D6-79EE-4D09-8BBB-CF52A111F258}" srcOrd="0" destOrd="0" presId="urn:microsoft.com/office/officeart/2005/8/layout/orgChart1"/>
    <dgm:cxn modelId="{7CD06FEF-AB06-4F29-A095-CDEED8437EFC}" type="presOf" srcId="{8A25EBC7-990E-47AE-BB2F-DEF696BE013B}" destId="{5FCFD271-C6F4-4577-89E4-B4A0136A7E8E}" srcOrd="1" destOrd="0" presId="urn:microsoft.com/office/officeart/2005/8/layout/orgChart1"/>
    <dgm:cxn modelId="{FDAE00F2-C326-4ACA-A0CE-99229146AF0E}" type="presOf" srcId="{0488EBF0-A22F-4D58-8ECD-A1E144A5AB7C}" destId="{070D7337-D490-4D73-BBCE-0037609041CF}" srcOrd="0" destOrd="0" presId="urn:microsoft.com/office/officeart/2005/8/layout/orgChart1"/>
    <dgm:cxn modelId="{5E92BAF5-7E06-4E38-91CD-A9D5EF03EF62}" type="presOf" srcId="{9E7992D3-CD66-445E-BC6A-AA14746C7FDF}" destId="{A47AA989-A0FB-431F-994B-7D29B3A96544}" srcOrd="0" destOrd="0" presId="urn:microsoft.com/office/officeart/2005/8/layout/orgChart1"/>
    <dgm:cxn modelId="{FE23EFF9-3B7B-4296-9751-CE65F120C519}" srcId="{1DA0B91C-A408-408C-A8BE-E2C70AD43EA6}" destId="{75F3F895-D62E-4D83-ADCF-EB441FC4D806}" srcOrd="2" destOrd="0" parTransId="{9E7992D3-CD66-445E-BC6A-AA14746C7FDF}" sibTransId="{6E48EFD6-638F-4A9A-B35C-7094100C5197}"/>
    <dgm:cxn modelId="{22A3CF4B-17C4-496A-AD59-3B13598AFB16}" type="presParOf" srcId="{5674CB35-087B-4A2D-8D5B-02486397FDCD}" destId="{F185589E-FE58-442C-9CCF-94B66192FA06}" srcOrd="0" destOrd="0" presId="urn:microsoft.com/office/officeart/2005/8/layout/orgChart1"/>
    <dgm:cxn modelId="{B1242714-74A4-4E6F-A222-416C96AEDD2C}" type="presParOf" srcId="{F185589E-FE58-442C-9CCF-94B66192FA06}" destId="{FCA73455-509C-430B-9FE2-38DBAD45A836}" srcOrd="0" destOrd="0" presId="urn:microsoft.com/office/officeart/2005/8/layout/orgChart1"/>
    <dgm:cxn modelId="{5576D0C4-9854-46F1-89FF-0A85F02E8FD0}" type="presParOf" srcId="{FCA73455-509C-430B-9FE2-38DBAD45A836}" destId="{377C7247-0785-4E33-A69E-DCCED101AE38}" srcOrd="0" destOrd="0" presId="urn:microsoft.com/office/officeart/2005/8/layout/orgChart1"/>
    <dgm:cxn modelId="{EB3D4639-6D92-492E-B385-D9B61EEF177E}" type="presParOf" srcId="{FCA73455-509C-430B-9FE2-38DBAD45A836}" destId="{76C5E1E2-8E30-4C34-B2F7-A6BA1F850230}" srcOrd="1" destOrd="0" presId="urn:microsoft.com/office/officeart/2005/8/layout/orgChart1"/>
    <dgm:cxn modelId="{D072ACB4-B870-4D9D-BDC5-3DA05860ACED}" type="presParOf" srcId="{F185589E-FE58-442C-9CCF-94B66192FA06}" destId="{DAB6CB94-ED96-470C-BFF4-8F5C2A0E09F7}" srcOrd="1" destOrd="0" presId="urn:microsoft.com/office/officeart/2005/8/layout/orgChart1"/>
    <dgm:cxn modelId="{56DF1251-D695-432B-A1EC-7293D179AC18}" type="presParOf" srcId="{F185589E-FE58-442C-9CCF-94B66192FA06}" destId="{2FC6F787-A804-43E1-8D9E-CF3166AD00F9}" srcOrd="2" destOrd="0" presId="urn:microsoft.com/office/officeart/2005/8/layout/orgChart1"/>
    <dgm:cxn modelId="{D95E86CE-1CC6-451A-8F24-D244E99DA529}" type="presParOf" srcId="{2FC6F787-A804-43E1-8D9E-CF3166AD00F9}" destId="{E8DE64D6-79EE-4D09-8BBB-CF52A111F258}" srcOrd="0" destOrd="0" presId="urn:microsoft.com/office/officeart/2005/8/layout/orgChart1"/>
    <dgm:cxn modelId="{64A3F6B5-05A1-41A9-B838-7C629A5A8CC0}" type="presParOf" srcId="{2FC6F787-A804-43E1-8D9E-CF3166AD00F9}" destId="{8C3F6A83-D9B6-4917-B588-97B2CB2D956F}" srcOrd="1" destOrd="0" presId="urn:microsoft.com/office/officeart/2005/8/layout/orgChart1"/>
    <dgm:cxn modelId="{E24A6148-FCF6-4FAD-81EF-9BA4B07F80A5}" type="presParOf" srcId="{8C3F6A83-D9B6-4917-B588-97B2CB2D956F}" destId="{F82D7799-898C-477E-BA48-FAB6F03F2388}" srcOrd="0" destOrd="0" presId="urn:microsoft.com/office/officeart/2005/8/layout/orgChart1"/>
    <dgm:cxn modelId="{97AA22BE-2C99-4DD4-85C6-8AA5EBECD86E}" type="presParOf" srcId="{F82D7799-898C-477E-BA48-FAB6F03F2388}" destId="{22CD6CAA-9E56-4FA7-A157-664790155BF5}" srcOrd="0" destOrd="0" presId="urn:microsoft.com/office/officeart/2005/8/layout/orgChart1"/>
    <dgm:cxn modelId="{55D639AD-7F38-45BA-93F0-2789D7DC6FF3}" type="presParOf" srcId="{F82D7799-898C-477E-BA48-FAB6F03F2388}" destId="{9D35435F-A565-4DA1-8477-18F2F0050492}" srcOrd="1" destOrd="0" presId="urn:microsoft.com/office/officeart/2005/8/layout/orgChart1"/>
    <dgm:cxn modelId="{65AA0392-503D-49A8-8F24-D43760C25034}" type="presParOf" srcId="{8C3F6A83-D9B6-4917-B588-97B2CB2D956F}" destId="{B1E36384-D1DF-4726-8E5E-6019201B7CB5}" srcOrd="1" destOrd="0" presId="urn:microsoft.com/office/officeart/2005/8/layout/orgChart1"/>
    <dgm:cxn modelId="{AF11E8C7-F521-46F0-80ED-9BD7147A897D}" type="presParOf" srcId="{8C3F6A83-D9B6-4917-B588-97B2CB2D956F}" destId="{5E0A3740-D52F-4411-B4E0-BDD42DF7B731}" srcOrd="2" destOrd="0" presId="urn:microsoft.com/office/officeart/2005/8/layout/orgChart1"/>
    <dgm:cxn modelId="{47AE0879-073A-4D3E-86C3-DE0BDD6F76B5}" type="presParOf" srcId="{2FC6F787-A804-43E1-8D9E-CF3166AD00F9}" destId="{31390FB3-2357-4524-B142-C5A5393C6F3C}" srcOrd="2" destOrd="0" presId="urn:microsoft.com/office/officeart/2005/8/layout/orgChart1"/>
    <dgm:cxn modelId="{1CDCCD0A-932F-4FF6-A3A9-2285FB3F2BEA}" type="presParOf" srcId="{2FC6F787-A804-43E1-8D9E-CF3166AD00F9}" destId="{81DBB851-0E49-4B57-9EA9-075E8B9A99D1}" srcOrd="3" destOrd="0" presId="urn:microsoft.com/office/officeart/2005/8/layout/orgChart1"/>
    <dgm:cxn modelId="{BD8E3A1E-B640-4962-B43C-384111DA297F}" type="presParOf" srcId="{81DBB851-0E49-4B57-9EA9-075E8B9A99D1}" destId="{17A21C22-CF9D-4569-AFEB-292BC2381009}" srcOrd="0" destOrd="0" presId="urn:microsoft.com/office/officeart/2005/8/layout/orgChart1"/>
    <dgm:cxn modelId="{EABB973E-3CEC-4C11-A67E-96AE0A796392}" type="presParOf" srcId="{17A21C22-CF9D-4569-AFEB-292BC2381009}" destId="{E532BDF7-E542-4BF0-96A0-A4267292A11D}" srcOrd="0" destOrd="0" presId="urn:microsoft.com/office/officeart/2005/8/layout/orgChart1"/>
    <dgm:cxn modelId="{2346AB0E-4E76-48B5-BE07-AD00CA4FAA5E}" type="presParOf" srcId="{17A21C22-CF9D-4569-AFEB-292BC2381009}" destId="{11FF44DE-5EBB-464E-9091-1D0394AB2411}" srcOrd="1" destOrd="0" presId="urn:microsoft.com/office/officeart/2005/8/layout/orgChart1"/>
    <dgm:cxn modelId="{77785AB5-DC22-43D4-949D-CBCE403B5695}" type="presParOf" srcId="{81DBB851-0E49-4B57-9EA9-075E8B9A99D1}" destId="{A95B14A2-55DD-417D-B5DC-3C8313B55EED}" srcOrd="1" destOrd="0" presId="urn:microsoft.com/office/officeart/2005/8/layout/orgChart1"/>
    <dgm:cxn modelId="{760EFFF4-9040-45D1-9B58-339A7993D9DE}" type="presParOf" srcId="{81DBB851-0E49-4B57-9EA9-075E8B9A99D1}" destId="{15176B6E-4DD4-4245-945F-63FF21217D2C}" srcOrd="2" destOrd="0" presId="urn:microsoft.com/office/officeart/2005/8/layout/orgChart1"/>
    <dgm:cxn modelId="{F0FE86FC-19D8-45F6-9537-CC78581935B5}" type="presParOf" srcId="{15176B6E-4DD4-4245-945F-63FF21217D2C}" destId="{F581802B-8424-43EA-BD2E-00D1DC9886A1}" srcOrd="0" destOrd="0" presId="urn:microsoft.com/office/officeart/2005/8/layout/orgChart1"/>
    <dgm:cxn modelId="{C642A9C0-4ACF-4982-94A1-BE9E4C406A50}" type="presParOf" srcId="{15176B6E-4DD4-4245-945F-63FF21217D2C}" destId="{59342842-060D-44FC-980D-BCD8991A6A40}" srcOrd="1" destOrd="0" presId="urn:microsoft.com/office/officeart/2005/8/layout/orgChart1"/>
    <dgm:cxn modelId="{1A00B487-C36D-426A-AF62-858CD64C91D7}" type="presParOf" srcId="{59342842-060D-44FC-980D-BCD8991A6A40}" destId="{2C225F74-673D-44C5-B077-DA9C538008EA}" srcOrd="0" destOrd="0" presId="urn:microsoft.com/office/officeart/2005/8/layout/orgChart1"/>
    <dgm:cxn modelId="{D8E296E8-8C8D-47AC-9106-D3F8A7CEFEE0}" type="presParOf" srcId="{2C225F74-673D-44C5-B077-DA9C538008EA}" destId="{323F7FE5-801F-422A-8A96-3544A477E39F}" srcOrd="0" destOrd="0" presId="urn:microsoft.com/office/officeart/2005/8/layout/orgChart1"/>
    <dgm:cxn modelId="{76CE5DC4-15A8-4722-ACA0-05F59AF5572F}" type="presParOf" srcId="{2C225F74-673D-44C5-B077-DA9C538008EA}" destId="{3C029C88-B911-4D46-9BF4-6B6BE2A21A21}" srcOrd="1" destOrd="0" presId="urn:microsoft.com/office/officeart/2005/8/layout/orgChart1"/>
    <dgm:cxn modelId="{ECEC37F8-1AD3-4A09-AC0D-173800340D14}" type="presParOf" srcId="{59342842-060D-44FC-980D-BCD8991A6A40}" destId="{2FA27C45-15C3-46D0-9954-E6403D40158C}" srcOrd="1" destOrd="0" presId="urn:microsoft.com/office/officeart/2005/8/layout/orgChart1"/>
    <dgm:cxn modelId="{B7D8ECF9-1ED8-4404-AAC6-9D9AC58AFE15}" type="presParOf" srcId="{59342842-060D-44FC-980D-BCD8991A6A40}" destId="{51588FEF-12A8-4A81-A225-6B3050193E4C}" srcOrd="2" destOrd="0" presId="urn:microsoft.com/office/officeart/2005/8/layout/orgChart1"/>
    <dgm:cxn modelId="{968A6CBE-1114-4B9F-92BC-BBA170857CF9}" type="presParOf" srcId="{51588FEF-12A8-4A81-A225-6B3050193E4C}" destId="{9B57DA36-53C3-40FB-8317-BB67DE00E068}" srcOrd="0" destOrd="0" presId="urn:microsoft.com/office/officeart/2005/8/layout/orgChart1"/>
    <dgm:cxn modelId="{EEC38E33-6CE2-46B9-B557-447E40A88B44}" type="presParOf" srcId="{51588FEF-12A8-4A81-A225-6B3050193E4C}" destId="{811C4BAB-0CAB-49ED-98BF-71180B457492}" srcOrd="1" destOrd="0" presId="urn:microsoft.com/office/officeart/2005/8/layout/orgChart1"/>
    <dgm:cxn modelId="{E224BD11-D12A-4862-8718-0C1F553C22D5}" type="presParOf" srcId="{811C4BAB-0CAB-49ED-98BF-71180B457492}" destId="{B55E25FA-7624-43D5-9EA8-99AD98F5F8AB}" srcOrd="0" destOrd="0" presId="urn:microsoft.com/office/officeart/2005/8/layout/orgChart1"/>
    <dgm:cxn modelId="{BB4814C3-C883-4942-A5FB-FB3660C9D9FF}" type="presParOf" srcId="{B55E25FA-7624-43D5-9EA8-99AD98F5F8AB}" destId="{D0607DE2-3F6D-455B-BFFD-2A8E69533F19}" srcOrd="0" destOrd="0" presId="urn:microsoft.com/office/officeart/2005/8/layout/orgChart1"/>
    <dgm:cxn modelId="{D676F5CF-AF0E-4B6D-B705-C9A2EF1065AC}" type="presParOf" srcId="{B55E25FA-7624-43D5-9EA8-99AD98F5F8AB}" destId="{AC22DF77-7E62-4B49-9AE1-A49076843607}" srcOrd="1" destOrd="0" presId="urn:microsoft.com/office/officeart/2005/8/layout/orgChart1"/>
    <dgm:cxn modelId="{20210ADF-859C-4C5C-8538-E2F28E9D3D43}" type="presParOf" srcId="{811C4BAB-0CAB-49ED-98BF-71180B457492}" destId="{27FA062C-410B-4DC0-8ADA-27CDFE6F2E1A}" srcOrd="1" destOrd="0" presId="urn:microsoft.com/office/officeart/2005/8/layout/orgChart1"/>
    <dgm:cxn modelId="{3A8949EA-C310-4AE7-B6C1-ACDBC61F3DE2}" type="presParOf" srcId="{811C4BAB-0CAB-49ED-98BF-71180B457492}" destId="{7F339250-8A1F-4288-B7DF-0B776469F08F}" srcOrd="2" destOrd="0" presId="urn:microsoft.com/office/officeart/2005/8/layout/orgChart1"/>
    <dgm:cxn modelId="{79EADF42-7286-449E-BB83-929085B387C5}" type="presParOf" srcId="{51588FEF-12A8-4A81-A225-6B3050193E4C}" destId="{3115890D-9F22-444A-8FC9-86901CFA678E}" srcOrd="2" destOrd="0" presId="urn:microsoft.com/office/officeart/2005/8/layout/orgChart1"/>
    <dgm:cxn modelId="{CAC78E4C-BFF5-49EA-A9FE-F20C1B4ADC83}" type="presParOf" srcId="{51588FEF-12A8-4A81-A225-6B3050193E4C}" destId="{EB28D83A-5C1E-446F-8994-A41781673476}" srcOrd="3" destOrd="0" presId="urn:microsoft.com/office/officeart/2005/8/layout/orgChart1"/>
    <dgm:cxn modelId="{8E7B5379-0532-432D-A134-73911B5C5DCE}" type="presParOf" srcId="{EB28D83A-5C1E-446F-8994-A41781673476}" destId="{30B0872F-48C8-476F-85CA-FAAAB9BD8F30}" srcOrd="0" destOrd="0" presId="urn:microsoft.com/office/officeart/2005/8/layout/orgChart1"/>
    <dgm:cxn modelId="{93090BAC-299E-4EC4-B5C5-4A654600F886}" type="presParOf" srcId="{30B0872F-48C8-476F-85CA-FAAAB9BD8F30}" destId="{9EF3EFE3-898E-4B76-BB29-E6E6675D328A}" srcOrd="0" destOrd="0" presId="urn:microsoft.com/office/officeart/2005/8/layout/orgChart1"/>
    <dgm:cxn modelId="{D14B4C1F-BE59-49E2-9A2C-AC381A9C8F0A}" type="presParOf" srcId="{30B0872F-48C8-476F-85CA-FAAAB9BD8F30}" destId="{26747B59-CA3B-4596-A90B-9ACE83161A56}" srcOrd="1" destOrd="0" presId="urn:microsoft.com/office/officeart/2005/8/layout/orgChart1"/>
    <dgm:cxn modelId="{96BA63D1-828F-4280-B3D3-16F34DA69117}" type="presParOf" srcId="{EB28D83A-5C1E-446F-8994-A41781673476}" destId="{3271F5BE-1D01-4969-9332-DC3C35D7DBA9}" srcOrd="1" destOrd="0" presId="urn:microsoft.com/office/officeart/2005/8/layout/orgChart1"/>
    <dgm:cxn modelId="{B6E3F944-3D05-438A-83F3-D975834746D5}" type="presParOf" srcId="{EB28D83A-5C1E-446F-8994-A41781673476}" destId="{2F44CD82-A00D-4EC0-AF85-6D7D4E2CAD2D}" srcOrd="2" destOrd="0" presId="urn:microsoft.com/office/officeart/2005/8/layout/orgChart1"/>
    <dgm:cxn modelId="{B4325959-7FDF-4633-A0C2-7AECDD620E0E}" type="presParOf" srcId="{51588FEF-12A8-4A81-A225-6B3050193E4C}" destId="{A47AA989-A0FB-431F-994B-7D29B3A96544}" srcOrd="4" destOrd="0" presId="urn:microsoft.com/office/officeart/2005/8/layout/orgChart1"/>
    <dgm:cxn modelId="{79197A0F-45F1-4333-A251-D9E210CEBAF6}" type="presParOf" srcId="{51588FEF-12A8-4A81-A225-6B3050193E4C}" destId="{BC784341-A616-41A6-A810-D4FA2A985D28}" srcOrd="5" destOrd="0" presId="urn:microsoft.com/office/officeart/2005/8/layout/orgChart1"/>
    <dgm:cxn modelId="{ACD0C14D-D62D-4CB8-B693-1873A6966402}" type="presParOf" srcId="{BC784341-A616-41A6-A810-D4FA2A985D28}" destId="{8B7A7E25-0075-4FF5-8F9D-2F605CD64ABD}" srcOrd="0" destOrd="0" presId="urn:microsoft.com/office/officeart/2005/8/layout/orgChart1"/>
    <dgm:cxn modelId="{0EF40CF0-D9F9-4DB4-999A-B67002E0F571}" type="presParOf" srcId="{8B7A7E25-0075-4FF5-8F9D-2F605CD64ABD}" destId="{0640062B-3EEA-49D1-91FC-036E01094BCE}" srcOrd="0" destOrd="0" presId="urn:microsoft.com/office/officeart/2005/8/layout/orgChart1"/>
    <dgm:cxn modelId="{B4EC6542-C915-4933-9EED-AAF7F427536C}" type="presParOf" srcId="{8B7A7E25-0075-4FF5-8F9D-2F605CD64ABD}" destId="{BFA53D61-215C-4379-9766-1579F93D7AC6}" srcOrd="1" destOrd="0" presId="urn:microsoft.com/office/officeart/2005/8/layout/orgChart1"/>
    <dgm:cxn modelId="{3BC0D1C8-68E8-4620-8F8A-2959AB8AB28C}" type="presParOf" srcId="{BC784341-A616-41A6-A810-D4FA2A985D28}" destId="{39DFFF70-2AD5-4321-A08B-8D8844CA19FF}" srcOrd="1" destOrd="0" presId="urn:microsoft.com/office/officeart/2005/8/layout/orgChart1"/>
    <dgm:cxn modelId="{EC3F289E-0B81-4DBA-A27E-4C9FF7F1B36F}" type="presParOf" srcId="{BC784341-A616-41A6-A810-D4FA2A985D28}" destId="{5F697730-CF88-48E2-84E3-211F88D1C1E5}" srcOrd="2" destOrd="0" presId="urn:microsoft.com/office/officeart/2005/8/layout/orgChart1"/>
    <dgm:cxn modelId="{0EF2E398-DF4A-494F-8CC6-18AE33B59573}" type="presParOf" srcId="{51588FEF-12A8-4A81-A225-6B3050193E4C}" destId="{F43D5C82-2EFA-407E-9365-184365A9AC42}" srcOrd="6" destOrd="0" presId="urn:microsoft.com/office/officeart/2005/8/layout/orgChart1"/>
    <dgm:cxn modelId="{2B503FAA-AF79-42DD-B26E-AC12293BDE2C}" type="presParOf" srcId="{51588FEF-12A8-4A81-A225-6B3050193E4C}" destId="{9C33406D-53D7-4D4D-942D-71A31BB6FEAD}" srcOrd="7" destOrd="0" presId="urn:microsoft.com/office/officeart/2005/8/layout/orgChart1"/>
    <dgm:cxn modelId="{6B14B9A7-EAD6-4553-B2D9-C072E293869C}" type="presParOf" srcId="{9C33406D-53D7-4D4D-942D-71A31BB6FEAD}" destId="{3BB1E9EE-B1B5-4E6D-AA60-F79B08064304}" srcOrd="0" destOrd="0" presId="urn:microsoft.com/office/officeart/2005/8/layout/orgChart1"/>
    <dgm:cxn modelId="{ED88D5AB-8C56-4DFD-BE9D-851B607C8419}" type="presParOf" srcId="{3BB1E9EE-B1B5-4E6D-AA60-F79B08064304}" destId="{070D7337-D490-4D73-BBCE-0037609041CF}" srcOrd="0" destOrd="0" presId="urn:microsoft.com/office/officeart/2005/8/layout/orgChart1"/>
    <dgm:cxn modelId="{ADEE1219-EF57-4D9A-BCE1-AD1C2A40B209}" type="presParOf" srcId="{3BB1E9EE-B1B5-4E6D-AA60-F79B08064304}" destId="{40784648-BC25-4BF7-AB2E-297A0A57C5D3}" srcOrd="1" destOrd="0" presId="urn:microsoft.com/office/officeart/2005/8/layout/orgChart1"/>
    <dgm:cxn modelId="{2BD3E053-C997-4A8F-B288-2C16BADCECC7}" type="presParOf" srcId="{9C33406D-53D7-4D4D-942D-71A31BB6FEAD}" destId="{BDF41403-54DA-453D-B656-3743820F9B2A}" srcOrd="1" destOrd="0" presId="urn:microsoft.com/office/officeart/2005/8/layout/orgChart1"/>
    <dgm:cxn modelId="{F6860A5F-DFC7-41E7-AC5E-3D96D9CFF8D6}" type="presParOf" srcId="{9C33406D-53D7-4D4D-942D-71A31BB6FEAD}" destId="{8F71F77E-39BB-4037-8691-9AFB13302BD4}" srcOrd="2" destOrd="0" presId="urn:microsoft.com/office/officeart/2005/8/layout/orgChart1"/>
    <dgm:cxn modelId="{E0523976-F487-4B74-AF69-AD662AE5C101}" type="presParOf" srcId="{15176B6E-4DD4-4245-945F-63FF21217D2C}" destId="{5AE8E85F-5587-4EE9-98D1-15F3B5A1CE51}" srcOrd="2" destOrd="0" presId="urn:microsoft.com/office/officeart/2005/8/layout/orgChart1"/>
    <dgm:cxn modelId="{019A1B92-AD8C-4E85-B7A6-73CA0934DF9A}" type="presParOf" srcId="{15176B6E-4DD4-4245-945F-63FF21217D2C}" destId="{24BC09D8-E278-45F0-9BF6-C53B932F5CFA}" srcOrd="3" destOrd="0" presId="urn:microsoft.com/office/officeart/2005/8/layout/orgChart1"/>
    <dgm:cxn modelId="{5EA1E0D1-C02A-434E-9931-DD112B951038}" type="presParOf" srcId="{24BC09D8-E278-45F0-9BF6-C53B932F5CFA}" destId="{423D5F46-977D-407F-94D9-05D46ABD7379}" srcOrd="0" destOrd="0" presId="urn:microsoft.com/office/officeart/2005/8/layout/orgChart1"/>
    <dgm:cxn modelId="{718F875D-8F68-48F4-9256-DBCFEAAFA33D}" type="presParOf" srcId="{423D5F46-977D-407F-94D9-05D46ABD7379}" destId="{305BE98A-6B22-46ED-9F22-250B3E9BF3DD}" srcOrd="0" destOrd="0" presId="urn:microsoft.com/office/officeart/2005/8/layout/orgChart1"/>
    <dgm:cxn modelId="{E6E659FB-1414-4019-AE96-5BE654B4AA73}" type="presParOf" srcId="{423D5F46-977D-407F-94D9-05D46ABD7379}" destId="{5FCFD271-C6F4-4577-89E4-B4A0136A7E8E}" srcOrd="1" destOrd="0" presId="urn:microsoft.com/office/officeart/2005/8/layout/orgChart1"/>
    <dgm:cxn modelId="{E513BDB3-CE1B-4A18-BE28-04D816C54E2E}" type="presParOf" srcId="{24BC09D8-E278-45F0-9BF6-C53B932F5CFA}" destId="{435BDC71-71D9-47F3-AF91-59EDCAD80311}" srcOrd="1" destOrd="0" presId="urn:microsoft.com/office/officeart/2005/8/layout/orgChart1"/>
    <dgm:cxn modelId="{7D4917D1-7043-43EA-85D8-D8F28DD67F78}" type="presParOf" srcId="{24BC09D8-E278-45F0-9BF6-C53B932F5CFA}" destId="{66CC676C-1C07-4755-BCB2-AB820ED3E613}" srcOrd="2" destOrd="0" presId="urn:microsoft.com/office/officeart/2005/8/layout/orgChart1"/>
    <dgm:cxn modelId="{6BF141AC-1B78-4431-B313-7FE3BD5CD09A}" type="presParOf" srcId="{66CC676C-1C07-4755-BCB2-AB820ED3E613}" destId="{156B3B4D-2276-49AC-B98B-465DD14120E3}" srcOrd="0" destOrd="0" presId="urn:microsoft.com/office/officeart/2005/8/layout/orgChart1"/>
    <dgm:cxn modelId="{37D0E98F-D94E-48D7-A553-9692DD24A68A}" type="presParOf" srcId="{66CC676C-1C07-4755-BCB2-AB820ED3E613}" destId="{9C513571-917F-4AFF-B9E0-28B50015B1B3}" srcOrd="1" destOrd="0" presId="urn:microsoft.com/office/officeart/2005/8/layout/orgChart1"/>
    <dgm:cxn modelId="{BEA61598-2860-40C2-BD41-AC1C25E05328}" type="presParOf" srcId="{9C513571-917F-4AFF-B9E0-28B50015B1B3}" destId="{8B5509C6-58FF-477C-81F6-47ABEE60EA2C}" srcOrd="0" destOrd="0" presId="urn:microsoft.com/office/officeart/2005/8/layout/orgChart1"/>
    <dgm:cxn modelId="{63A3E6F7-B882-41E6-9256-79B26B322621}" type="presParOf" srcId="{8B5509C6-58FF-477C-81F6-47ABEE60EA2C}" destId="{A59BBB0F-07F0-4015-8094-5E5B3041B9B1}" srcOrd="0" destOrd="0" presId="urn:microsoft.com/office/officeart/2005/8/layout/orgChart1"/>
    <dgm:cxn modelId="{977CC787-11FC-4E81-8E87-724963714EAF}" type="presParOf" srcId="{8B5509C6-58FF-477C-81F6-47ABEE60EA2C}" destId="{EB01DB2F-058D-4809-AE8D-A2E537BABF67}" srcOrd="1" destOrd="0" presId="urn:microsoft.com/office/officeart/2005/8/layout/orgChart1"/>
    <dgm:cxn modelId="{66C437C4-E2E9-49C0-A055-2AB7863B9FF9}" type="presParOf" srcId="{9C513571-917F-4AFF-B9E0-28B50015B1B3}" destId="{89B024D8-9DF2-4046-A077-29B55EEE79BC}" srcOrd="1" destOrd="0" presId="urn:microsoft.com/office/officeart/2005/8/layout/orgChart1"/>
    <dgm:cxn modelId="{EC5BF74F-456A-481B-A25C-97D673B8742F}" type="presParOf" srcId="{9C513571-917F-4AFF-B9E0-28B50015B1B3}" destId="{FC6D85D1-C7CF-4141-ABB6-F8F19F9A73C7}" srcOrd="2" destOrd="0" presId="urn:microsoft.com/office/officeart/2005/8/layout/orgChart1"/>
    <dgm:cxn modelId="{99268AAB-2459-4646-9ADA-471C053DEF79}" type="presParOf" srcId="{66CC676C-1C07-4755-BCB2-AB820ED3E613}" destId="{3921DBC1-16EB-4D66-81B8-95FD10EC576E}" srcOrd="2" destOrd="0" presId="urn:microsoft.com/office/officeart/2005/8/layout/orgChart1"/>
    <dgm:cxn modelId="{43A74B8F-F221-4375-B7FE-E4BAD4BA6FDA}" type="presParOf" srcId="{66CC676C-1C07-4755-BCB2-AB820ED3E613}" destId="{F5C7D725-7412-452F-A290-C93C86778314}" srcOrd="3" destOrd="0" presId="urn:microsoft.com/office/officeart/2005/8/layout/orgChart1"/>
    <dgm:cxn modelId="{8D9C7729-07DB-476F-8225-38547F562DE2}" type="presParOf" srcId="{F5C7D725-7412-452F-A290-C93C86778314}" destId="{959B9219-C660-47AC-8B77-DA925DFADB5D}" srcOrd="0" destOrd="0" presId="urn:microsoft.com/office/officeart/2005/8/layout/orgChart1"/>
    <dgm:cxn modelId="{BF29AAFB-3E09-40F3-9028-EF7179DAF1B3}" type="presParOf" srcId="{959B9219-C660-47AC-8B77-DA925DFADB5D}" destId="{FF44D650-F1C4-4453-B9E8-6E7D89DAF566}" srcOrd="0" destOrd="0" presId="urn:microsoft.com/office/officeart/2005/8/layout/orgChart1"/>
    <dgm:cxn modelId="{3198580F-090F-413D-9365-C8BE45953122}" type="presParOf" srcId="{959B9219-C660-47AC-8B77-DA925DFADB5D}" destId="{C9251979-8AF9-4A65-8E10-0403ABB7ECAF}" srcOrd="1" destOrd="0" presId="urn:microsoft.com/office/officeart/2005/8/layout/orgChart1"/>
    <dgm:cxn modelId="{74254923-A155-4CC1-BA96-EDE9E1DD1DB7}" type="presParOf" srcId="{F5C7D725-7412-452F-A290-C93C86778314}" destId="{03705A6B-3B00-496B-BE4E-36E498DFC79E}" srcOrd="1" destOrd="0" presId="urn:microsoft.com/office/officeart/2005/8/layout/orgChart1"/>
    <dgm:cxn modelId="{9168335D-9C8F-40C1-BD30-4B04FB073DFF}" type="presParOf" srcId="{F5C7D725-7412-452F-A290-C93C86778314}" destId="{C9D1B176-3634-4CD6-94BF-2EA92FA95F4E}" srcOrd="2" destOrd="0" presId="urn:microsoft.com/office/officeart/2005/8/layout/orgChart1"/>
    <dgm:cxn modelId="{20F3D56D-27B4-4BFC-9D5F-1F295BBBD448}" type="presParOf" srcId="{66CC676C-1C07-4755-BCB2-AB820ED3E613}" destId="{7A9B5240-CDC7-43E8-8224-FC933F3AA038}" srcOrd="4" destOrd="0" presId="urn:microsoft.com/office/officeart/2005/8/layout/orgChart1"/>
    <dgm:cxn modelId="{CAD3EE7E-44CB-4DC4-9F8C-4FFF7832B935}" type="presParOf" srcId="{66CC676C-1C07-4755-BCB2-AB820ED3E613}" destId="{529FA622-BF1A-4348-8C62-1C07ECB80AE3}" srcOrd="5" destOrd="0" presId="urn:microsoft.com/office/officeart/2005/8/layout/orgChart1"/>
    <dgm:cxn modelId="{56CBB44D-4325-49A1-8A2F-D9320291972D}" type="presParOf" srcId="{529FA622-BF1A-4348-8C62-1C07ECB80AE3}" destId="{FA0AF9A1-52AA-4A0C-980C-E0B871AFE2C0}" srcOrd="0" destOrd="0" presId="urn:microsoft.com/office/officeart/2005/8/layout/orgChart1"/>
    <dgm:cxn modelId="{DA77AA39-AA20-4DF8-A8C4-29212A7ACB9D}" type="presParOf" srcId="{FA0AF9A1-52AA-4A0C-980C-E0B871AFE2C0}" destId="{8CC81DD7-8289-4236-9BBA-99EE4B195F20}" srcOrd="0" destOrd="0" presId="urn:microsoft.com/office/officeart/2005/8/layout/orgChart1"/>
    <dgm:cxn modelId="{75EF564F-B49F-46EB-BD11-BBD4545CAE5D}" type="presParOf" srcId="{FA0AF9A1-52AA-4A0C-980C-E0B871AFE2C0}" destId="{B2962FDF-98D4-4CEB-AC8C-8A944AFCEA86}" srcOrd="1" destOrd="0" presId="urn:microsoft.com/office/officeart/2005/8/layout/orgChart1"/>
    <dgm:cxn modelId="{578C99D6-54A7-427E-B83E-A469639714E0}" type="presParOf" srcId="{529FA622-BF1A-4348-8C62-1C07ECB80AE3}" destId="{80EC751C-EB49-4CE5-9A9A-BD1207A04354}" srcOrd="1" destOrd="0" presId="urn:microsoft.com/office/officeart/2005/8/layout/orgChart1"/>
    <dgm:cxn modelId="{26DBB64B-74FD-4CF7-976B-2455708F42D2}" type="presParOf" srcId="{529FA622-BF1A-4348-8C62-1C07ECB80AE3}" destId="{C54319A9-E66B-4F54-805E-9145BC22CE7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4F5B0-160D-40C2-BA04-7E2E012FE3F3}">
      <dsp:nvSpPr>
        <dsp:cNvPr id="0" name=""/>
        <dsp:cNvSpPr/>
      </dsp:nvSpPr>
      <dsp:spPr>
        <a:xfrm rot="5400000">
          <a:off x="410180" y="1761698"/>
          <a:ext cx="1227189" cy="2042015"/>
        </a:xfrm>
        <a:prstGeom prst="corner">
          <a:avLst>
            <a:gd name="adj1" fmla="val 16120"/>
            <a:gd name="adj2" fmla="val 16110"/>
          </a:avLst>
        </a:prstGeom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 w="12700" cap="flat" cmpd="sng" algn="ctr">
          <a:solidFill>
            <a:srgbClr val="7030A0"/>
          </a:solidFill>
          <a:prstDash val="solid"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1C8FA4-0F52-445B-8E3A-B1010353A56A}">
      <dsp:nvSpPr>
        <dsp:cNvPr id="0" name=""/>
        <dsp:cNvSpPr/>
      </dsp:nvSpPr>
      <dsp:spPr>
        <a:xfrm>
          <a:off x="205331" y="2371821"/>
          <a:ext cx="1843543" cy="1615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Що таке операційна система</a:t>
          </a:r>
        </a:p>
      </dsp:txBody>
      <dsp:txXfrm>
        <a:off x="205331" y="2371821"/>
        <a:ext cx="1843543" cy="1615973"/>
      </dsp:txXfrm>
    </dsp:sp>
    <dsp:sp modelId="{E9CC8D66-CC3D-43B1-9028-C9C2A7507516}">
      <dsp:nvSpPr>
        <dsp:cNvPr id="0" name=""/>
        <dsp:cNvSpPr/>
      </dsp:nvSpPr>
      <dsp:spPr>
        <a:xfrm>
          <a:off x="1701036" y="1611362"/>
          <a:ext cx="347838" cy="347838"/>
        </a:xfrm>
        <a:prstGeom prst="triangle">
          <a:avLst>
            <a:gd name="adj" fmla="val 100000"/>
          </a:avLst>
        </a:prstGeom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 w="12700" cap="flat" cmpd="sng" algn="ctr">
          <a:solidFill>
            <a:srgbClr val="7030A0"/>
          </a:solidFill>
          <a:prstDash val="solid"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0DE14E-82E2-45F6-BC06-171FB2815A16}">
      <dsp:nvSpPr>
        <dsp:cNvPr id="0" name=""/>
        <dsp:cNvSpPr/>
      </dsp:nvSpPr>
      <dsp:spPr>
        <a:xfrm rot="5400000">
          <a:off x="2667037" y="1203236"/>
          <a:ext cx="1227189" cy="2042015"/>
        </a:xfrm>
        <a:prstGeom prst="corner">
          <a:avLst>
            <a:gd name="adj1" fmla="val 16120"/>
            <a:gd name="adj2" fmla="val 16110"/>
          </a:avLst>
        </a:prstGeom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 w="12700" cap="flat" cmpd="sng" algn="ctr">
          <a:solidFill>
            <a:srgbClr val="7030A0"/>
          </a:solidFill>
          <a:prstDash val="solid"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BAF9E15-80C3-4253-BCA0-4AFD6FEA651C}">
      <dsp:nvSpPr>
        <dsp:cNvPr id="0" name=""/>
        <dsp:cNvSpPr/>
      </dsp:nvSpPr>
      <dsp:spPr>
        <a:xfrm>
          <a:off x="2462189" y="1813359"/>
          <a:ext cx="1843543" cy="1615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Що таке інтерфейс операційної системи</a:t>
          </a:r>
          <a:endParaRPr lang="uk-UA" sz="1900" i="1" kern="1200" noProof="0" dirty="0"/>
        </a:p>
      </dsp:txBody>
      <dsp:txXfrm>
        <a:off x="2462189" y="1813359"/>
        <a:ext cx="1843543" cy="1615973"/>
      </dsp:txXfrm>
    </dsp:sp>
    <dsp:sp modelId="{A9164056-8AA8-4CA8-AFE5-5EFFB9095995}">
      <dsp:nvSpPr>
        <dsp:cNvPr id="0" name=""/>
        <dsp:cNvSpPr/>
      </dsp:nvSpPr>
      <dsp:spPr>
        <a:xfrm>
          <a:off x="3957894" y="1052901"/>
          <a:ext cx="347838" cy="347838"/>
        </a:xfrm>
        <a:prstGeom prst="triangle">
          <a:avLst>
            <a:gd name="adj" fmla="val 100000"/>
          </a:avLst>
        </a:prstGeom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 w="12700" cap="flat" cmpd="sng" algn="ctr">
          <a:solidFill>
            <a:srgbClr val="7030A0"/>
          </a:solidFill>
          <a:prstDash val="solid"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7AA25AA-2414-40B8-95D0-A8FD724C6A6E}">
      <dsp:nvSpPr>
        <dsp:cNvPr id="0" name=""/>
        <dsp:cNvSpPr/>
      </dsp:nvSpPr>
      <dsp:spPr>
        <a:xfrm rot="5400000">
          <a:off x="4923894" y="644775"/>
          <a:ext cx="1227189" cy="2042015"/>
        </a:xfrm>
        <a:prstGeom prst="corner">
          <a:avLst>
            <a:gd name="adj1" fmla="val 16120"/>
            <a:gd name="adj2" fmla="val 16110"/>
          </a:avLst>
        </a:prstGeom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 w="12700" cap="flat" cmpd="sng" algn="ctr">
          <a:solidFill>
            <a:srgbClr val="7030A0"/>
          </a:solidFill>
          <a:prstDash val="solid"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3512FE0-87F1-49B2-B59A-C01170C09C67}">
      <dsp:nvSpPr>
        <dsp:cNvPr id="0" name=""/>
        <dsp:cNvSpPr/>
      </dsp:nvSpPr>
      <dsp:spPr>
        <a:xfrm>
          <a:off x="4719046" y="1254898"/>
          <a:ext cx="1843543" cy="1615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Які елементи управління має операційна система </a:t>
          </a:r>
          <a:r>
            <a:rPr lang="en-US" sz="2000" i="1" kern="1200" noProof="0" dirty="0">
              <a:solidFill>
                <a:srgbClr val="FF0000"/>
              </a:solidFill>
            </a:rPr>
            <a:t>Windows 7</a:t>
          </a:r>
          <a:endParaRPr lang="uk-UA" sz="2000" i="1" kern="1200" noProof="0" dirty="0">
            <a:solidFill>
              <a:srgbClr val="FF0000"/>
            </a:solidFill>
          </a:endParaRPr>
        </a:p>
      </dsp:txBody>
      <dsp:txXfrm>
        <a:off x="4719046" y="1254898"/>
        <a:ext cx="1843543" cy="1615973"/>
      </dsp:txXfrm>
    </dsp:sp>
    <dsp:sp modelId="{C04A2969-FE95-41AD-90F1-FA9456FA09EC}">
      <dsp:nvSpPr>
        <dsp:cNvPr id="0" name=""/>
        <dsp:cNvSpPr/>
      </dsp:nvSpPr>
      <dsp:spPr>
        <a:xfrm>
          <a:off x="6214751" y="494439"/>
          <a:ext cx="347838" cy="347838"/>
        </a:xfrm>
        <a:prstGeom prst="triangle">
          <a:avLst>
            <a:gd name="adj" fmla="val 100000"/>
          </a:avLst>
        </a:prstGeom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 w="12700" cap="flat" cmpd="sng" algn="ctr">
          <a:solidFill>
            <a:srgbClr val="7030A0"/>
          </a:solidFill>
          <a:prstDash val="solid"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382ABA-4503-4E30-A47D-74A283F133AC}">
      <dsp:nvSpPr>
        <dsp:cNvPr id="0" name=""/>
        <dsp:cNvSpPr/>
      </dsp:nvSpPr>
      <dsp:spPr>
        <a:xfrm rot="5400000">
          <a:off x="7180751" y="86313"/>
          <a:ext cx="1227189" cy="2042015"/>
        </a:xfrm>
        <a:prstGeom prst="corner">
          <a:avLst>
            <a:gd name="adj1" fmla="val 16120"/>
            <a:gd name="adj2" fmla="val 16110"/>
          </a:avLst>
        </a:prstGeom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 w="12700" cap="flat" cmpd="sng" algn="ctr">
          <a:solidFill>
            <a:srgbClr val="7030A0"/>
          </a:solidFill>
          <a:prstDash val="solid"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5900C1-455C-42C8-98CA-C973FE9AF245}">
      <dsp:nvSpPr>
        <dsp:cNvPr id="0" name=""/>
        <dsp:cNvSpPr/>
      </dsp:nvSpPr>
      <dsp:spPr>
        <a:xfrm>
          <a:off x="6975903" y="696436"/>
          <a:ext cx="1843543" cy="1615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З якими об’єктами можна працювати в ОС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noProof="0" dirty="0">
              <a:solidFill>
                <a:srgbClr val="FF0000"/>
              </a:solidFill>
            </a:rPr>
            <a:t>Windows 7</a:t>
          </a:r>
          <a:endParaRPr lang="uk-UA" sz="2000" i="1" kern="1200" noProof="0" dirty="0">
            <a:solidFill>
              <a:srgbClr val="C70000"/>
            </a:solidFill>
          </a:endParaRPr>
        </a:p>
      </dsp:txBody>
      <dsp:txXfrm>
        <a:off x="6975903" y="696436"/>
        <a:ext cx="1843543" cy="16159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33B78-8093-4BB5-A29C-02904DEE0E6E}">
      <dsp:nvSpPr>
        <dsp:cNvPr id="0" name=""/>
        <dsp:cNvSpPr/>
      </dsp:nvSpPr>
      <dsp:spPr>
        <a:xfrm>
          <a:off x="5223546" y="911977"/>
          <a:ext cx="2872610" cy="3874368"/>
        </a:xfrm>
        <a:prstGeom prst="wedgeRectCallout">
          <a:avLst>
            <a:gd name="adj1" fmla="val 0"/>
            <a:gd name="adj2" fmla="val 0"/>
          </a:avLst>
        </a:prstGeom>
        <a:blipFill rotWithShape="0">
          <a:blip xmlns:r="http://schemas.openxmlformats.org/officeDocument/2006/relationships" r:embed="rId1"/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>
              <a:solidFill>
                <a:schemeClr val="accent5">
                  <a:lumMod val="75000"/>
                </a:schemeClr>
              </a:solidFill>
            </a:rPr>
            <a:t>користувача з комп'ютером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400" i="1" kern="1200" noProof="0" dirty="0"/>
        </a:p>
      </dsp:txBody>
      <dsp:txXfrm>
        <a:off x="5588117" y="911977"/>
        <a:ext cx="2508039" cy="3874368"/>
      </dsp:txXfrm>
    </dsp:sp>
    <dsp:sp modelId="{D537356E-4268-460A-90E5-838A962DAD68}">
      <dsp:nvSpPr>
        <dsp:cNvPr id="0" name=""/>
        <dsp:cNvSpPr/>
      </dsp:nvSpPr>
      <dsp:spPr>
        <a:xfrm>
          <a:off x="5233754" y="0"/>
          <a:ext cx="2838735" cy="842396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i="1" kern="1200" noProof="0" dirty="0">
              <a:solidFill>
                <a:srgbClr val="002060"/>
              </a:solidFill>
            </a:rPr>
            <a:t>Зв’язок</a:t>
          </a:r>
        </a:p>
      </dsp:txBody>
      <dsp:txXfrm>
        <a:off x="5233754" y="0"/>
        <a:ext cx="2838735" cy="842396"/>
      </dsp:txXfrm>
    </dsp:sp>
    <dsp:sp modelId="{99277699-33DA-45A8-BD87-6115A27722FD}">
      <dsp:nvSpPr>
        <dsp:cNvPr id="0" name=""/>
        <dsp:cNvSpPr/>
      </dsp:nvSpPr>
      <dsp:spPr>
        <a:xfrm>
          <a:off x="2665074" y="595041"/>
          <a:ext cx="2528822" cy="4179465"/>
        </a:xfrm>
        <a:prstGeom prst="wedgeRectCallout">
          <a:avLst>
            <a:gd name="adj1" fmla="val 62500"/>
            <a:gd name="adj2" fmla="val 20830"/>
          </a:avLst>
        </a:prstGeom>
        <a:solidFill>
          <a:srgbClr val="92D050"/>
        </a:solid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>
              <a:solidFill>
                <a:schemeClr val="accent5">
                  <a:lumMod val="75000"/>
                </a:schemeClr>
              </a:solidFill>
            </a:rPr>
            <a:t>роботи окремих складових комп'ютера</a:t>
          </a:r>
        </a:p>
      </dsp:txBody>
      <dsp:txXfrm>
        <a:off x="2986014" y="595041"/>
        <a:ext cx="2207882" cy="4179465"/>
      </dsp:txXfrm>
    </dsp:sp>
    <dsp:sp modelId="{168490EF-96C9-4D9A-AC0B-964140FEAD61}">
      <dsp:nvSpPr>
        <dsp:cNvPr id="0" name=""/>
        <dsp:cNvSpPr/>
      </dsp:nvSpPr>
      <dsp:spPr>
        <a:xfrm>
          <a:off x="2643210" y="2"/>
          <a:ext cx="2599501" cy="593562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i="1" kern="1200" noProof="0" dirty="0"/>
            <a:t>Координування</a:t>
          </a:r>
        </a:p>
      </dsp:txBody>
      <dsp:txXfrm>
        <a:off x="2643210" y="2"/>
        <a:ext cx="2599501" cy="593562"/>
      </dsp:txXfrm>
    </dsp:sp>
    <dsp:sp modelId="{14FB3312-96ED-4856-A7D7-EB65C0B1A175}">
      <dsp:nvSpPr>
        <dsp:cNvPr id="0" name=""/>
        <dsp:cNvSpPr/>
      </dsp:nvSpPr>
      <dsp:spPr>
        <a:xfrm>
          <a:off x="326334" y="668547"/>
          <a:ext cx="2303755" cy="3750538"/>
        </a:xfrm>
        <a:prstGeom prst="wedgeRectCallout">
          <a:avLst>
            <a:gd name="adj1" fmla="val 62500"/>
            <a:gd name="adj2" fmla="val 20830"/>
          </a:avLst>
        </a:prstGeom>
        <a:blipFill rotWithShape="0">
          <a:blip xmlns:r="http://schemas.openxmlformats.org/officeDocument/2006/relationships" r:embed="rId2"/>
          <a:tile tx="0" ty="0" sx="40000" sy="40000" flip="none" algn="tl"/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роботою інших  програм  і  всіх  складових комп'ютера</a:t>
          </a:r>
        </a:p>
      </dsp:txBody>
      <dsp:txXfrm>
        <a:off x="618710" y="668547"/>
        <a:ext cx="2011379" cy="3750538"/>
      </dsp:txXfrm>
    </dsp:sp>
    <dsp:sp modelId="{6745D23A-22F5-455A-8085-37F676535E44}">
      <dsp:nvSpPr>
        <dsp:cNvPr id="0" name=""/>
        <dsp:cNvSpPr/>
      </dsp:nvSpPr>
      <dsp:spPr>
        <a:xfrm>
          <a:off x="357191" y="71436"/>
          <a:ext cx="2247901" cy="563831"/>
        </a:xfrm>
        <a:prstGeom prst="rect">
          <a:avLst/>
        </a:prstGeom>
        <a:blipFill rotWithShape="0">
          <a:blip xmlns:r="http://schemas.openxmlformats.org/officeDocument/2006/relationships" r:embed="rId2"/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i="1" kern="1200" noProof="0" dirty="0"/>
            <a:t>Управління</a:t>
          </a:r>
        </a:p>
      </dsp:txBody>
      <dsp:txXfrm>
        <a:off x="357191" y="71436"/>
        <a:ext cx="2247901" cy="5638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B5240-CDC7-43E8-8224-FC933F3AA038}">
      <dsp:nvSpPr>
        <dsp:cNvPr id="0" name=""/>
        <dsp:cNvSpPr/>
      </dsp:nvSpPr>
      <dsp:spPr>
        <a:xfrm>
          <a:off x="6999309" y="3017864"/>
          <a:ext cx="105006" cy="1596922"/>
        </a:xfrm>
        <a:custGeom>
          <a:avLst/>
          <a:gdLst/>
          <a:ahLst/>
          <a:cxnLst/>
          <a:rect l="0" t="0" r="0" b="0"/>
          <a:pathLst>
            <a:path>
              <a:moveTo>
                <a:pt x="105006" y="0"/>
              </a:moveTo>
              <a:lnTo>
                <a:pt x="105006" y="1596922"/>
              </a:lnTo>
              <a:lnTo>
                <a:pt x="0" y="1596922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1DBC1-16EB-4D66-81B8-95FD10EC576E}">
      <dsp:nvSpPr>
        <dsp:cNvPr id="0" name=""/>
        <dsp:cNvSpPr/>
      </dsp:nvSpPr>
      <dsp:spPr>
        <a:xfrm>
          <a:off x="7104315" y="3017864"/>
          <a:ext cx="115658" cy="629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812"/>
              </a:lnTo>
              <a:lnTo>
                <a:pt x="115658" y="629812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B3B4D-2276-49AC-B98B-465DD14120E3}">
      <dsp:nvSpPr>
        <dsp:cNvPr id="0" name=""/>
        <dsp:cNvSpPr/>
      </dsp:nvSpPr>
      <dsp:spPr>
        <a:xfrm>
          <a:off x="6999309" y="3017864"/>
          <a:ext cx="105006" cy="629812"/>
        </a:xfrm>
        <a:custGeom>
          <a:avLst/>
          <a:gdLst/>
          <a:ahLst/>
          <a:cxnLst/>
          <a:rect l="0" t="0" r="0" b="0"/>
          <a:pathLst>
            <a:path>
              <a:moveTo>
                <a:pt x="105006" y="0"/>
              </a:moveTo>
              <a:lnTo>
                <a:pt x="105006" y="629812"/>
              </a:lnTo>
              <a:lnTo>
                <a:pt x="0" y="629812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8E85F-5587-4EE9-98D1-15F3B5A1CE51}">
      <dsp:nvSpPr>
        <dsp:cNvPr id="0" name=""/>
        <dsp:cNvSpPr/>
      </dsp:nvSpPr>
      <dsp:spPr>
        <a:xfrm>
          <a:off x="6168208" y="1649711"/>
          <a:ext cx="105006" cy="1027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7621"/>
              </a:lnTo>
              <a:lnTo>
                <a:pt x="105006" y="1027621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3D5C82-2EFA-407E-9365-184365A9AC42}">
      <dsp:nvSpPr>
        <dsp:cNvPr id="0" name=""/>
        <dsp:cNvSpPr/>
      </dsp:nvSpPr>
      <dsp:spPr>
        <a:xfrm>
          <a:off x="1752060" y="3017864"/>
          <a:ext cx="350706" cy="1603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3685"/>
              </a:lnTo>
              <a:lnTo>
                <a:pt x="350706" y="1603685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7AA989-A0FB-431F-994B-7D29B3A96544}">
      <dsp:nvSpPr>
        <dsp:cNvPr id="0" name=""/>
        <dsp:cNvSpPr/>
      </dsp:nvSpPr>
      <dsp:spPr>
        <a:xfrm>
          <a:off x="1470754" y="3017864"/>
          <a:ext cx="281306" cy="1603685"/>
        </a:xfrm>
        <a:custGeom>
          <a:avLst/>
          <a:gdLst/>
          <a:ahLst/>
          <a:cxnLst/>
          <a:rect l="0" t="0" r="0" b="0"/>
          <a:pathLst>
            <a:path>
              <a:moveTo>
                <a:pt x="281306" y="0"/>
              </a:moveTo>
              <a:lnTo>
                <a:pt x="281306" y="1603685"/>
              </a:lnTo>
              <a:lnTo>
                <a:pt x="0" y="1603685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5890D-9F22-444A-8FC9-86901CFA678E}">
      <dsp:nvSpPr>
        <dsp:cNvPr id="0" name=""/>
        <dsp:cNvSpPr/>
      </dsp:nvSpPr>
      <dsp:spPr>
        <a:xfrm>
          <a:off x="1752060" y="3017864"/>
          <a:ext cx="356740" cy="667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7577"/>
              </a:lnTo>
              <a:lnTo>
                <a:pt x="356740" y="667577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57DA36-53C3-40FB-8317-BB67DE00E068}">
      <dsp:nvSpPr>
        <dsp:cNvPr id="0" name=""/>
        <dsp:cNvSpPr/>
      </dsp:nvSpPr>
      <dsp:spPr>
        <a:xfrm>
          <a:off x="1470754" y="3017864"/>
          <a:ext cx="281306" cy="667577"/>
        </a:xfrm>
        <a:custGeom>
          <a:avLst/>
          <a:gdLst/>
          <a:ahLst/>
          <a:cxnLst/>
          <a:rect l="0" t="0" r="0" b="0"/>
          <a:pathLst>
            <a:path>
              <a:moveTo>
                <a:pt x="281306" y="0"/>
              </a:moveTo>
              <a:lnTo>
                <a:pt x="281306" y="667577"/>
              </a:lnTo>
              <a:lnTo>
                <a:pt x="0" y="667577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81802B-8424-43EA-BD2E-00D1DC9886A1}">
      <dsp:nvSpPr>
        <dsp:cNvPr id="0" name=""/>
        <dsp:cNvSpPr/>
      </dsp:nvSpPr>
      <dsp:spPr>
        <a:xfrm>
          <a:off x="2583161" y="1649711"/>
          <a:ext cx="3585046" cy="1027621"/>
        </a:xfrm>
        <a:custGeom>
          <a:avLst/>
          <a:gdLst/>
          <a:ahLst/>
          <a:cxnLst/>
          <a:rect l="0" t="0" r="0" b="0"/>
          <a:pathLst>
            <a:path>
              <a:moveTo>
                <a:pt x="3585046" y="0"/>
              </a:moveTo>
              <a:lnTo>
                <a:pt x="3585046" y="1027621"/>
              </a:lnTo>
              <a:lnTo>
                <a:pt x="0" y="1027621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390FB3-2357-4524-B142-C5A5393C6F3C}">
      <dsp:nvSpPr>
        <dsp:cNvPr id="0" name=""/>
        <dsp:cNvSpPr/>
      </dsp:nvSpPr>
      <dsp:spPr>
        <a:xfrm>
          <a:off x="4364209" y="857621"/>
          <a:ext cx="828880" cy="451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558"/>
              </a:lnTo>
              <a:lnTo>
                <a:pt x="828880" y="451558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DE64D6-79EE-4D09-8BBB-CF52A111F258}">
      <dsp:nvSpPr>
        <dsp:cNvPr id="0" name=""/>
        <dsp:cNvSpPr/>
      </dsp:nvSpPr>
      <dsp:spPr>
        <a:xfrm>
          <a:off x="3398911" y="857621"/>
          <a:ext cx="965297" cy="451558"/>
        </a:xfrm>
        <a:custGeom>
          <a:avLst/>
          <a:gdLst/>
          <a:ahLst/>
          <a:cxnLst/>
          <a:rect l="0" t="0" r="0" b="0"/>
          <a:pathLst>
            <a:path>
              <a:moveTo>
                <a:pt x="965297" y="0"/>
              </a:moveTo>
              <a:lnTo>
                <a:pt x="965297" y="451558"/>
              </a:lnTo>
              <a:lnTo>
                <a:pt x="0" y="451558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C7247-0785-4E33-A69E-DCCED101AE38}">
      <dsp:nvSpPr>
        <dsp:cNvPr id="0" name=""/>
        <dsp:cNvSpPr/>
      </dsp:nvSpPr>
      <dsp:spPr>
        <a:xfrm>
          <a:off x="2233163" y="176558"/>
          <a:ext cx="4262091" cy="681062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dk1">
                <a:shade val="40000"/>
              </a:schemeClr>
              <a:schemeClr val="dk1"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0" kern="1200" dirty="0"/>
            <a:t>Види інтерфейсів ОС</a:t>
          </a:r>
        </a:p>
      </dsp:txBody>
      <dsp:txXfrm>
        <a:off x="2266410" y="209805"/>
        <a:ext cx="4195597" cy="614568"/>
      </dsp:txXfrm>
    </dsp:sp>
    <dsp:sp modelId="{22CD6CAA-9E56-4FA7-A157-664790155BF5}">
      <dsp:nvSpPr>
        <dsp:cNvPr id="0" name=""/>
        <dsp:cNvSpPr/>
      </dsp:nvSpPr>
      <dsp:spPr>
        <a:xfrm>
          <a:off x="1448674" y="968648"/>
          <a:ext cx="1950237" cy="681062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solidFill>
                <a:srgbClr val="002060"/>
              </a:solidFill>
            </a:rPr>
            <a:t>Командний</a:t>
          </a:r>
        </a:p>
      </dsp:txBody>
      <dsp:txXfrm>
        <a:off x="1481921" y="1001895"/>
        <a:ext cx="1883743" cy="614568"/>
      </dsp:txXfrm>
    </dsp:sp>
    <dsp:sp modelId="{E532BDF7-E542-4BF0-96A0-A4267292A11D}">
      <dsp:nvSpPr>
        <dsp:cNvPr id="0" name=""/>
        <dsp:cNvSpPr/>
      </dsp:nvSpPr>
      <dsp:spPr>
        <a:xfrm>
          <a:off x="5193089" y="968648"/>
          <a:ext cx="1950237" cy="681062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solidFill>
                <a:srgbClr val="002060"/>
              </a:solidFill>
            </a:rPr>
            <a:t>Графічний</a:t>
          </a:r>
        </a:p>
      </dsp:txBody>
      <dsp:txXfrm>
        <a:off x="5226336" y="1001895"/>
        <a:ext cx="1883743" cy="614568"/>
      </dsp:txXfrm>
    </dsp:sp>
    <dsp:sp modelId="{323F7FE5-801F-422A-8A96-3544A477E39F}">
      <dsp:nvSpPr>
        <dsp:cNvPr id="0" name=""/>
        <dsp:cNvSpPr/>
      </dsp:nvSpPr>
      <dsp:spPr>
        <a:xfrm>
          <a:off x="920959" y="2336801"/>
          <a:ext cx="1662202" cy="681062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0" kern="1200" dirty="0"/>
            <a:t>Об’єкти</a:t>
          </a:r>
        </a:p>
      </dsp:txBody>
      <dsp:txXfrm>
        <a:off x="954206" y="2370048"/>
        <a:ext cx="1595708" cy="614568"/>
      </dsp:txXfrm>
    </dsp:sp>
    <dsp:sp modelId="{D0607DE2-3F6D-455B-BFFD-2A8E69533F19}">
      <dsp:nvSpPr>
        <dsp:cNvPr id="0" name=""/>
        <dsp:cNvSpPr/>
      </dsp:nvSpPr>
      <dsp:spPr>
        <a:xfrm>
          <a:off x="108628" y="3344910"/>
          <a:ext cx="1362125" cy="681062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i="0" kern="1200" dirty="0"/>
            <a:t>Робочий стіл</a:t>
          </a:r>
        </a:p>
      </dsp:txBody>
      <dsp:txXfrm>
        <a:off x="141875" y="3378157"/>
        <a:ext cx="1295631" cy="614568"/>
      </dsp:txXfrm>
    </dsp:sp>
    <dsp:sp modelId="{9EF3EFE3-898E-4B76-BB29-E6E6675D328A}">
      <dsp:nvSpPr>
        <dsp:cNvPr id="0" name=""/>
        <dsp:cNvSpPr/>
      </dsp:nvSpPr>
      <dsp:spPr>
        <a:xfrm>
          <a:off x="2108801" y="3344910"/>
          <a:ext cx="1362125" cy="681062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i="0" kern="1200" dirty="0"/>
            <a:t>Папка</a:t>
          </a:r>
        </a:p>
      </dsp:txBody>
      <dsp:txXfrm>
        <a:off x="2142048" y="3378157"/>
        <a:ext cx="1295631" cy="614568"/>
      </dsp:txXfrm>
    </dsp:sp>
    <dsp:sp modelId="{0640062B-3EEA-49D1-91FC-036E01094BCE}">
      <dsp:nvSpPr>
        <dsp:cNvPr id="0" name=""/>
        <dsp:cNvSpPr/>
      </dsp:nvSpPr>
      <dsp:spPr>
        <a:xfrm>
          <a:off x="108628" y="4281018"/>
          <a:ext cx="1362125" cy="681062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i="0" kern="1200" dirty="0"/>
            <a:t>Файл</a:t>
          </a:r>
        </a:p>
      </dsp:txBody>
      <dsp:txXfrm>
        <a:off x="141875" y="4314265"/>
        <a:ext cx="1295631" cy="614568"/>
      </dsp:txXfrm>
    </dsp:sp>
    <dsp:sp modelId="{070D7337-D490-4D73-BBCE-0037609041CF}">
      <dsp:nvSpPr>
        <dsp:cNvPr id="0" name=""/>
        <dsp:cNvSpPr/>
      </dsp:nvSpPr>
      <dsp:spPr>
        <a:xfrm>
          <a:off x="2102767" y="4281018"/>
          <a:ext cx="1362125" cy="681062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i="0" kern="1200" dirty="0"/>
            <a:t>Ярлик</a:t>
          </a:r>
        </a:p>
      </dsp:txBody>
      <dsp:txXfrm>
        <a:off x="2136014" y="4314265"/>
        <a:ext cx="1295631" cy="614568"/>
      </dsp:txXfrm>
    </dsp:sp>
    <dsp:sp modelId="{305BE98A-6B22-46ED-9F22-250B3E9BF3DD}">
      <dsp:nvSpPr>
        <dsp:cNvPr id="0" name=""/>
        <dsp:cNvSpPr/>
      </dsp:nvSpPr>
      <dsp:spPr>
        <a:xfrm>
          <a:off x="6273214" y="2336801"/>
          <a:ext cx="1662202" cy="681062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0" kern="1200" dirty="0"/>
            <a:t>Елементи управління</a:t>
          </a:r>
        </a:p>
      </dsp:txBody>
      <dsp:txXfrm>
        <a:off x="6306461" y="2370048"/>
        <a:ext cx="1595708" cy="614568"/>
      </dsp:txXfrm>
    </dsp:sp>
    <dsp:sp modelId="{A59BBB0F-07F0-4015-8094-5E5B3041B9B1}">
      <dsp:nvSpPr>
        <dsp:cNvPr id="0" name=""/>
        <dsp:cNvSpPr/>
      </dsp:nvSpPr>
      <dsp:spPr>
        <a:xfrm>
          <a:off x="5637183" y="3307145"/>
          <a:ext cx="1362125" cy="681062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i="0" kern="1200" dirty="0"/>
            <a:t>Меню</a:t>
          </a:r>
        </a:p>
      </dsp:txBody>
      <dsp:txXfrm>
        <a:off x="5670430" y="3340392"/>
        <a:ext cx="1295631" cy="614568"/>
      </dsp:txXfrm>
    </dsp:sp>
    <dsp:sp modelId="{FF44D650-F1C4-4453-B9E8-6E7D89DAF566}">
      <dsp:nvSpPr>
        <dsp:cNvPr id="0" name=""/>
        <dsp:cNvSpPr/>
      </dsp:nvSpPr>
      <dsp:spPr>
        <a:xfrm>
          <a:off x="7219973" y="3307145"/>
          <a:ext cx="1362125" cy="681062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i="0" kern="1200" dirty="0"/>
            <a:t>Кнопки</a:t>
          </a:r>
        </a:p>
      </dsp:txBody>
      <dsp:txXfrm>
        <a:off x="7253220" y="3340392"/>
        <a:ext cx="1295631" cy="614568"/>
      </dsp:txXfrm>
    </dsp:sp>
    <dsp:sp modelId="{8CC81DD7-8289-4236-9BBA-99EE4B195F20}">
      <dsp:nvSpPr>
        <dsp:cNvPr id="0" name=""/>
        <dsp:cNvSpPr/>
      </dsp:nvSpPr>
      <dsp:spPr>
        <a:xfrm>
          <a:off x="5637183" y="4274255"/>
          <a:ext cx="1362125" cy="681062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i="0" kern="1200" dirty="0"/>
            <a:t>Спеціальні знаки</a:t>
          </a:r>
        </a:p>
      </dsp:txBody>
      <dsp:txXfrm>
        <a:off x="5670430" y="4307502"/>
        <a:ext cx="1295631" cy="614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Зв’язаний блочний процес"/>
  <dgm:desc val="Використовується для відображення послідовності кроків процесу. Найкраще підходить для невеликої кількості тексту першого рівня та помірної кількості тексту другого рівня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52A4-56A3-45D4-B86F-331A9EC7211C}" type="datetimeFigureOut">
              <a:rPr lang="uk-UA" smtClean="0"/>
              <a:pPr/>
              <a:t>04.10.2021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A5A7AB-6C88-46E0-8538-16059D37091D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52A4-56A3-45D4-B86F-331A9EC7211C}" type="datetimeFigureOut">
              <a:rPr lang="uk-UA" smtClean="0"/>
              <a:pPr/>
              <a:t>04.10.2021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A7AB-6C88-46E0-8538-16059D37091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52A4-56A3-45D4-B86F-331A9EC7211C}" type="datetimeFigureOut">
              <a:rPr lang="uk-UA" smtClean="0"/>
              <a:pPr/>
              <a:t>04.10.2021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A7AB-6C88-46E0-8538-16059D37091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ED52A4-56A3-45D4-B86F-331A9EC7211C}" type="datetimeFigureOut">
              <a:rPr lang="uk-UA" smtClean="0"/>
              <a:pPr/>
              <a:t>04.10.2021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1A5A7AB-6C88-46E0-8538-16059D37091D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52A4-56A3-45D4-B86F-331A9EC7211C}" type="datetimeFigureOut">
              <a:rPr lang="uk-UA" smtClean="0"/>
              <a:pPr/>
              <a:t>04.10.2021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A7AB-6C88-46E0-8538-16059D37091D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52A4-56A3-45D4-B86F-331A9EC7211C}" type="datetimeFigureOut">
              <a:rPr lang="uk-UA" smtClean="0"/>
              <a:pPr/>
              <a:t>04.10.2021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A7AB-6C88-46E0-8538-16059D37091D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A7AB-6C88-46E0-8538-16059D37091D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52A4-56A3-45D4-B86F-331A9EC7211C}" type="datetimeFigureOut">
              <a:rPr lang="uk-UA" smtClean="0"/>
              <a:pPr/>
              <a:t>04.10.2021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52A4-56A3-45D4-B86F-331A9EC7211C}" type="datetimeFigureOut">
              <a:rPr lang="uk-UA" smtClean="0"/>
              <a:pPr/>
              <a:t>04.10.2021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A7AB-6C88-46E0-8538-16059D37091D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52A4-56A3-45D4-B86F-331A9EC7211C}" type="datetimeFigureOut">
              <a:rPr lang="uk-UA" smtClean="0"/>
              <a:pPr/>
              <a:t>04.10.2021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A7AB-6C88-46E0-8538-16059D37091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ED52A4-56A3-45D4-B86F-331A9EC7211C}" type="datetimeFigureOut">
              <a:rPr lang="uk-UA" smtClean="0"/>
              <a:pPr/>
              <a:t>04.10.2021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A5A7AB-6C88-46E0-8538-16059D37091D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52A4-56A3-45D4-B86F-331A9EC7211C}" type="datetimeFigureOut">
              <a:rPr lang="uk-UA" smtClean="0"/>
              <a:pPr/>
              <a:t>04.10.2021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A5A7AB-6C88-46E0-8538-16059D37091D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BED52A4-56A3-45D4-B86F-331A9EC7211C}" type="datetimeFigureOut">
              <a:rPr lang="uk-UA" smtClean="0"/>
              <a:pPr/>
              <a:t>04.10.2021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1A5A7AB-6C88-46E0-8538-16059D37091D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5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6994059"/>
              </p:ext>
            </p:extLst>
          </p:nvPr>
        </p:nvGraphicFramePr>
        <p:xfrm>
          <a:off x="321786" y="1785926"/>
          <a:ext cx="8822214" cy="4481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system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285860"/>
            <a:ext cx="1912082" cy="191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view, windows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24744"/>
            <a:ext cx="1656361" cy="165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0" descr="3D_2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1170688" y="134282"/>
            <a:ext cx="7391400" cy="563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уроці ми дізнаємося: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noProof="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10" name="Picture 6" descr="complex, control, customize, desktop, gear, gears, machine, mech, mechanics, options, preferences, settings, sys, system, tool, tools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5214950"/>
            <a:ext cx="1480033" cy="148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omputer, connection, desktop, device, devices, display, electronic, electronics, frame, gadget, image, interface, internet, lcd, marketing, mobile, monitor, notebook, optimization, pc, responsive, screen, view, web, webpage ic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5143512"/>
            <a:ext cx="1584176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folder, windows ic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5143512"/>
            <a:ext cx="1608772" cy="160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menu, start, taskbar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4857760"/>
            <a:ext cx="1801601" cy="180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258072" cy="571504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Елементи управління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noProof="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1285860"/>
            <a:ext cx="8572528" cy="2833033"/>
          </a:xfrm>
          <a:prstGeom prst="roundRect">
            <a:avLst>
              <a:gd name="adj" fmla="val 9736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/>
              <a:t>Уведення вказівок в операційній системі </a:t>
            </a:r>
            <a:r>
              <a:rPr lang="en-US" sz="2400" b="1" i="1" dirty="0"/>
              <a:t>Windows 7 </a:t>
            </a:r>
            <a:r>
              <a:rPr lang="uk-UA" sz="2400" b="1" i="1" dirty="0"/>
              <a:t>може здійснюватися за допомогою різноманітних графічних об’єктів.</a:t>
            </a:r>
          </a:p>
          <a:p>
            <a:pPr indent="457200" algn="just"/>
            <a:r>
              <a:rPr lang="uk-UA" sz="2400" b="1" i="1" dirty="0">
                <a:solidFill>
                  <a:srgbClr val="FFFF00"/>
                </a:solidFill>
              </a:rPr>
              <a:t>Елементами управління </a:t>
            </a:r>
            <a:r>
              <a:rPr lang="uk-UA" sz="2400" b="1" i="1" dirty="0"/>
              <a:t>є кнопки, вказівки меню та спеціальні графічні значки, клацання мишею на яких приводить до виконання певної дії, що закріплена за кожним із них.</a:t>
            </a:r>
          </a:p>
        </p:txBody>
      </p:sp>
      <p:pic>
        <p:nvPicPr>
          <p:cNvPr id="8" name="Picture 2" descr="http://fc07.deviantart.net/fs40/i/2009/031/4/d/Big_Windows_7__s_icons_pack_by_NhatP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9" b="5876"/>
          <a:stretch/>
        </p:blipFill>
        <p:spPr bwMode="auto">
          <a:xfrm>
            <a:off x="2071670" y="4214818"/>
            <a:ext cx="5034136" cy="2378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33394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Панель завдань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noProof="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196752"/>
            <a:ext cx="8928992" cy="2051506"/>
          </a:xfrm>
          <a:prstGeom prst="roundRect">
            <a:avLst>
              <a:gd name="adj" fmla="val 9736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/>
              <a:t>На </a:t>
            </a:r>
            <a:r>
              <a:rPr lang="uk-UA" sz="2400" b="1" i="1" dirty="0">
                <a:solidFill>
                  <a:srgbClr val="FFFF00"/>
                </a:solidFill>
              </a:rPr>
              <a:t>Панелі завдань </a:t>
            </a:r>
            <a:r>
              <a:rPr lang="uk-UA" sz="2400" b="1" i="1" dirty="0"/>
              <a:t>розташована </a:t>
            </a:r>
            <a:r>
              <a:rPr lang="uk-UA" sz="2400" b="1" i="1" dirty="0">
                <a:solidFill>
                  <a:srgbClr val="FFFF00"/>
                </a:solidFill>
              </a:rPr>
              <a:t>Панель швидкого запуску</a:t>
            </a:r>
            <a:r>
              <a:rPr lang="uk-UA" sz="2400" b="1" i="1" dirty="0"/>
              <a:t>, яка містить значки програм, що часто використовуються. Тут також можна налаштувати час, мову введення тексту, відрегулювати звук тощо.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8"/>
          <a:stretch/>
        </p:blipFill>
        <p:spPr>
          <a:xfrm>
            <a:off x="107504" y="4725144"/>
            <a:ext cx="8789305" cy="42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47191" y="5589240"/>
            <a:ext cx="2236577" cy="442674"/>
          </a:xfrm>
          <a:prstGeom prst="wedgeRoundRectCallout">
            <a:avLst>
              <a:gd name="adj1" fmla="val -41347"/>
              <a:gd name="adj2" fmla="val -180129"/>
              <a:gd name="adj3" fmla="val 16667"/>
            </a:avLst>
          </a:prstGeom>
          <a:solidFill>
            <a:srgbClr val="660066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/>
              <a:t>Кнопка </a:t>
            </a:r>
            <a:r>
              <a:rPr lang="uk-UA" sz="2000" b="1" i="1" dirty="0">
                <a:solidFill>
                  <a:srgbClr val="FFFF00"/>
                </a:solidFill>
              </a:rPr>
              <a:t>Пуск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1766" y="3352810"/>
            <a:ext cx="2236577" cy="1123712"/>
          </a:xfrm>
          <a:prstGeom prst="wedgeRoundRectCallout">
            <a:avLst>
              <a:gd name="adj1" fmla="val -47837"/>
              <a:gd name="adj2" fmla="val 79491"/>
              <a:gd name="adj3" fmla="val 16667"/>
            </a:avLst>
          </a:prstGeom>
          <a:solidFill>
            <a:srgbClr val="660066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/>
              <a:t>Панель швидкого запуску</a:t>
            </a:r>
            <a:endParaRPr lang="uk-UA" sz="2000" b="1" i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8099" y="3693329"/>
            <a:ext cx="2236577" cy="783193"/>
          </a:xfrm>
          <a:prstGeom prst="wedgeRoundRectCallout">
            <a:avLst>
              <a:gd name="adj1" fmla="val 68325"/>
              <a:gd name="adj2" fmla="val 103526"/>
              <a:gd name="adj3" fmla="val 16667"/>
            </a:avLst>
          </a:prstGeom>
          <a:solidFill>
            <a:srgbClr val="660066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/>
              <a:t>Мовна панель</a:t>
            </a:r>
            <a:endParaRPr lang="uk-UA" sz="2000" b="1" i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2120" y="5400425"/>
            <a:ext cx="1080120" cy="442674"/>
          </a:xfrm>
          <a:prstGeom prst="wedgeRoundRectCallout">
            <a:avLst>
              <a:gd name="adj1" fmla="val 88481"/>
              <a:gd name="adj2" fmla="val -132546"/>
              <a:gd name="adj3" fmla="val 16667"/>
            </a:avLst>
          </a:prstGeom>
          <a:solidFill>
            <a:srgbClr val="660066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/>
              <a:t>Звук</a:t>
            </a:r>
            <a:endParaRPr lang="uk-UA" sz="2000" b="1" i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4288" y="5400425"/>
            <a:ext cx="1080120" cy="783193"/>
          </a:xfrm>
          <a:prstGeom prst="wedgeRoundRectCallout">
            <a:avLst>
              <a:gd name="adj1" fmla="val 57574"/>
              <a:gd name="adj2" fmla="val -101041"/>
              <a:gd name="adj3" fmla="val 16667"/>
            </a:avLst>
          </a:prstGeom>
          <a:solidFill>
            <a:srgbClr val="660066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/>
              <a:t>Дата, час</a:t>
            </a:r>
            <a:endParaRPr lang="uk-UA" sz="2000" b="1" i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0637" y="3523069"/>
            <a:ext cx="2236577" cy="783193"/>
          </a:xfrm>
          <a:prstGeom prst="wedgeRoundRectCallout">
            <a:avLst>
              <a:gd name="adj1" fmla="val 65729"/>
              <a:gd name="adj2" fmla="val 116499"/>
              <a:gd name="adj3" fmla="val 16667"/>
            </a:avLst>
          </a:prstGeom>
          <a:solidFill>
            <a:srgbClr val="660066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/>
              <a:t>Кнопка </a:t>
            </a:r>
            <a:r>
              <a:rPr lang="uk-UA" sz="2000" b="1" i="1" dirty="0">
                <a:solidFill>
                  <a:srgbClr val="FFFF00"/>
                </a:solidFill>
              </a:rPr>
              <a:t>Згорнути все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7627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Робочий стіл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noProof="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643050"/>
            <a:ext cx="8786842" cy="2442270"/>
          </a:xfrm>
          <a:prstGeom prst="roundRect">
            <a:avLst>
              <a:gd name="adj" fmla="val 9736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/>
              <a:t>На Робочому столі розташовуються у вигляді значків різні об'єкти — програми, папки, файли. їх кількість може бути різною. Обов’язковим на Робочому столі є значок </a:t>
            </a:r>
            <a:r>
              <a:rPr lang="uk-UA" sz="2400" b="1" i="1" dirty="0">
                <a:solidFill>
                  <a:srgbClr val="FFFF00"/>
                </a:solidFill>
              </a:rPr>
              <a:t>Кошик</a:t>
            </a:r>
            <a:r>
              <a:rPr lang="uk-UA" sz="2400" b="1" i="1" dirty="0"/>
              <a:t> (аналогічно до кошика для сміття). Решта об’єктів може бути розміщена за бажанням користувача.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4143380"/>
            <a:ext cx="5688632" cy="2369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85776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Ярлик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noProof="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357298"/>
            <a:ext cx="8501122" cy="879217"/>
          </a:xfrm>
          <a:prstGeom prst="roundRect">
            <a:avLst>
              <a:gd name="adj" fmla="val 9736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/>
              <a:t>Особливим об’єктом ОС Windows є </a:t>
            </a:r>
            <a:r>
              <a:rPr lang="uk-UA" sz="2400" b="1" i="1" dirty="0">
                <a:solidFill>
                  <a:srgbClr val="FFFF00"/>
                </a:solidFill>
              </a:rPr>
              <a:t>ярлик</a:t>
            </a:r>
            <a:r>
              <a:rPr lang="uk-UA" sz="2400" b="1" i="1" dirty="0"/>
              <a:t>: на значку в лівому нижньому куті зображена стрілка. </a:t>
            </a:r>
          </a:p>
        </p:txBody>
      </p:sp>
      <p:pic>
        <p:nvPicPr>
          <p:cNvPr id="8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258303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75656" y="2544738"/>
            <a:ext cx="7560840" cy="1328023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rgbClr val="FFFF00"/>
                </a:solidFill>
              </a:rPr>
              <a:t>Ярлик </a:t>
            </a:r>
            <a:r>
              <a:rPr lang="uk-UA" sz="2400" b="1" i="1" dirty="0"/>
              <a:t>— посилання на певний об’єкт операційної системи, що міститься на одному з носіїв даних.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108082"/>
            <a:ext cx="3312368" cy="2345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http://res2.windows.microsoft.com/resbox/uk/windows%20vista/main/c361e479-ce0a-4964-87db-70e78c698da2_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744416" cy="265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2400"/>
            <a:ext cx="8186766" cy="70483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Ярлик</a:t>
            </a:r>
            <a:endParaRPr lang="uk-UA" dirty="0"/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noProof="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571612"/>
            <a:ext cx="8679338" cy="2833033"/>
          </a:xfrm>
          <a:prstGeom prst="roundRect">
            <a:avLst>
              <a:gd name="adj" fmla="val 9736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/>
              <a:t>Для кожного об’єкта можна створити будь-яку кількість ярликів. Після створення ярлика існує зв’язок між ним і місцем знаходження об’єкта. Якщо після створення ярлика змінюється місце збереження об'єкта, то попередньо створені ярлики слід видаляти і за потреби створювати нові.</a:t>
            </a:r>
          </a:p>
          <a:p>
            <a:pPr indent="457200" algn="just"/>
            <a:r>
              <a:rPr lang="uk-UA" sz="2400" b="1" i="1" dirty="0"/>
              <a:t>При видаленні ярлика, </a:t>
            </a:r>
            <a:r>
              <a:rPr lang="uk-UA" sz="2400" b="1" i="1" dirty="0">
                <a:solidFill>
                  <a:srgbClr val="FFFF00"/>
                </a:solidFill>
              </a:rPr>
              <a:t>об’єкт не видаляється</a:t>
            </a:r>
            <a:r>
              <a:rPr lang="uk-UA" sz="2400" b="1" i="1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4857760"/>
            <a:ext cx="2171482" cy="1537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Контекстне меню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noProof="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1500174"/>
            <a:ext cx="8358246" cy="1660743"/>
          </a:xfrm>
          <a:prstGeom prst="roundRect">
            <a:avLst>
              <a:gd name="adj" fmla="val 9736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/>
              <a:t>Кожний об’єкт ОС </a:t>
            </a:r>
            <a:r>
              <a:rPr lang="en-US" sz="2400" b="1" i="1" dirty="0"/>
              <a:t>Windows 7 </a:t>
            </a:r>
            <a:r>
              <a:rPr lang="uk-UA" sz="2400" b="1" i="1" dirty="0"/>
              <a:t>має назву і властивості. Список основних властивостей об’єкта і вказівок для дій, які можна з ним виконувати, міститься в </a:t>
            </a:r>
            <a:r>
              <a:rPr lang="uk-UA" sz="2400" b="1" i="1" dirty="0">
                <a:solidFill>
                  <a:srgbClr val="FFFF00"/>
                </a:solidFill>
              </a:rPr>
              <a:t>контекстному меню</a:t>
            </a:r>
            <a:r>
              <a:rPr lang="uk-UA" sz="2400" b="1" i="1" dirty="0"/>
              <a:t>.</a:t>
            </a:r>
          </a:p>
        </p:txBody>
      </p:sp>
      <p:pic>
        <p:nvPicPr>
          <p:cNvPr id="8" name="Содержимое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71472" y="3214686"/>
            <a:ext cx="3986844" cy="3385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одержимое 8"/>
          <p:cNvSpPr txBox="1">
            <a:spLocks noGrp="1"/>
          </p:cNvSpPr>
          <p:nvPr>
            <p:ph sz="half" idx="2"/>
          </p:nvPr>
        </p:nvSpPr>
        <p:spPr>
          <a:xfrm>
            <a:off x="5429256" y="3143248"/>
            <a:ext cx="3286148" cy="919401"/>
          </a:xfrm>
          <a:prstGeom prst="wedgeRoundRectCallout">
            <a:avLst>
              <a:gd name="adj1" fmla="val 4234"/>
              <a:gd name="adj2" fmla="val 96362"/>
              <a:gd name="adj3" fmla="val 16667"/>
            </a:avLst>
          </a:prstGeom>
          <a:solidFill>
            <a:srgbClr val="339933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/>
              <a:t>Натиснути праву кнопку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4214818"/>
            <a:ext cx="1433795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919146"/>
          </a:xfrm>
        </p:spPr>
        <p:txBody>
          <a:bodyPr/>
          <a:lstStyle/>
          <a:p>
            <a:pPr algn="ctr"/>
            <a:r>
              <a:rPr lang="uk-UA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Фізкультхвилинка</a:t>
            </a:r>
            <a:endParaRPr lang="uk-UA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noProof="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0" name="Содержимое 2"/>
          <p:cNvSpPr>
            <a:spLocks noGrp="1"/>
          </p:cNvSpPr>
          <p:nvPr>
            <p:ph sz="half" idx="4294967295"/>
          </p:nvPr>
        </p:nvSpPr>
        <p:spPr>
          <a:xfrm>
            <a:off x="1000100" y="1142984"/>
            <a:ext cx="5929354" cy="339697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i="1" dirty="0"/>
              <a:t>Встаньте, </a:t>
            </a:r>
            <a:r>
              <a:rPr lang="ru-RU" sz="2200" i="1" dirty="0" err="1"/>
              <a:t>діти</a:t>
            </a:r>
            <a:r>
              <a:rPr lang="ru-RU" sz="2200" i="1" dirty="0"/>
              <a:t>, </a:t>
            </a:r>
            <a:r>
              <a:rPr lang="ru-RU" sz="2200" i="1" dirty="0" err="1"/>
              <a:t>посміхніться</a:t>
            </a:r>
            <a:r>
              <a:rPr lang="ru-RU" sz="2200" i="1" dirty="0"/>
              <a:t>,</a:t>
            </a:r>
          </a:p>
          <a:p>
            <a:pPr marL="0" indent="0" algn="ctr">
              <a:buNone/>
            </a:pPr>
            <a:r>
              <a:rPr lang="ru-RU" sz="2200" i="1" dirty="0" err="1"/>
              <a:t>Землі</a:t>
            </a:r>
            <a:r>
              <a:rPr lang="ru-RU" sz="2200" i="1" dirty="0"/>
              <a:t> </a:t>
            </a:r>
            <a:r>
              <a:rPr lang="ru-RU" sz="2200" i="1" dirty="0" err="1"/>
              <a:t>нашій</a:t>
            </a:r>
            <a:r>
              <a:rPr lang="ru-RU" sz="2200" i="1" dirty="0"/>
              <a:t> </a:t>
            </a:r>
            <a:r>
              <a:rPr lang="ru-RU" sz="2200" i="1" dirty="0" err="1"/>
              <a:t>поклоніться</a:t>
            </a:r>
            <a:endParaRPr lang="ru-RU" sz="2200" i="1" dirty="0"/>
          </a:p>
          <a:p>
            <a:pPr marL="0" indent="0" algn="ctr">
              <a:buNone/>
            </a:pPr>
            <a:r>
              <a:rPr lang="ru-RU" sz="2200" i="1" dirty="0"/>
              <a:t>За </a:t>
            </a:r>
            <a:r>
              <a:rPr lang="ru-RU" sz="2200" i="1" dirty="0" err="1"/>
              <a:t>щасливий</a:t>
            </a:r>
            <a:r>
              <a:rPr lang="ru-RU" sz="2200" i="1" dirty="0"/>
              <a:t> день </a:t>
            </a:r>
            <a:r>
              <a:rPr lang="ru-RU" sz="2200" i="1" dirty="0" err="1"/>
              <a:t>вчорашній</a:t>
            </a:r>
            <a:endParaRPr lang="ru-RU" sz="2200" i="1" dirty="0"/>
          </a:p>
          <a:p>
            <a:pPr marL="0" indent="0" algn="ctr">
              <a:buNone/>
            </a:pPr>
            <a:r>
              <a:rPr lang="ru-RU" sz="2200" i="1" dirty="0"/>
              <a:t>І до </a:t>
            </a:r>
            <a:r>
              <a:rPr lang="ru-RU" sz="2200" i="1" dirty="0" err="1"/>
              <a:t>сонця</a:t>
            </a:r>
            <a:r>
              <a:rPr lang="ru-RU" sz="2200" i="1" dirty="0"/>
              <a:t> </a:t>
            </a:r>
            <a:r>
              <a:rPr lang="ru-RU" sz="2200" i="1" dirty="0" err="1"/>
              <a:t>потягніться</a:t>
            </a:r>
            <a:r>
              <a:rPr lang="ru-RU" sz="2200" i="1" dirty="0"/>
              <a:t>.</a:t>
            </a:r>
          </a:p>
          <a:p>
            <a:pPr marL="0" indent="0" algn="ctr">
              <a:buNone/>
            </a:pPr>
            <a:r>
              <a:rPr lang="ru-RU" sz="2200" i="1" dirty="0"/>
              <a:t>В </a:t>
            </a:r>
            <a:r>
              <a:rPr lang="ru-RU" sz="2200" i="1" dirty="0" err="1"/>
              <a:t>різні</a:t>
            </a:r>
            <a:r>
              <a:rPr lang="ru-RU" sz="2200" i="1" dirty="0"/>
              <a:t> боки </a:t>
            </a:r>
            <a:r>
              <a:rPr lang="ru-RU" sz="2200" i="1" dirty="0" err="1"/>
              <a:t>нахиліться</a:t>
            </a:r>
            <a:r>
              <a:rPr lang="ru-RU" sz="2200" i="1" dirty="0"/>
              <a:t>, Веретеном </a:t>
            </a:r>
            <a:r>
              <a:rPr lang="ru-RU" sz="2200" i="1" dirty="0" err="1"/>
              <a:t>покрутіться</a:t>
            </a:r>
            <a:r>
              <a:rPr lang="ru-RU" sz="2200" i="1" dirty="0"/>
              <a:t>,</a:t>
            </a:r>
          </a:p>
          <a:p>
            <a:pPr marL="0" indent="0" algn="ctr">
              <a:buNone/>
            </a:pPr>
            <a:r>
              <a:rPr lang="ru-RU" sz="2200" i="1" dirty="0"/>
              <a:t>Раз – присядьте, два – присядьте</a:t>
            </a:r>
          </a:p>
          <a:p>
            <a:pPr marL="0" indent="0" algn="ctr">
              <a:buNone/>
            </a:pPr>
            <a:r>
              <a:rPr lang="ru-RU" sz="2200" i="1" dirty="0"/>
              <a:t>І за </a:t>
            </a:r>
            <a:r>
              <a:rPr lang="ru-RU" sz="2200" i="1" dirty="0" err="1"/>
              <a:t>парти</a:t>
            </a:r>
            <a:r>
              <a:rPr lang="ru-RU" sz="2200" i="1" dirty="0"/>
              <a:t> тихо сядьте</a:t>
            </a:r>
          </a:p>
        </p:txBody>
      </p:sp>
      <p:pic>
        <p:nvPicPr>
          <p:cNvPr id="11" name="Picture 4" descr="http://cs406418.userapi.com/v406418979/4722/Tb2yCzl20o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4500570"/>
            <a:ext cx="30480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Працюємо за комп'ютером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7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7488"/>
            <a:ext cx="8728810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Повторюємо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20324258"/>
              </p:ext>
            </p:extLst>
          </p:nvPr>
        </p:nvGraphicFramePr>
        <p:xfrm>
          <a:off x="251520" y="1092200"/>
          <a:ext cx="8583488" cy="5361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202879"/>
            <a:ext cx="1156097" cy="1156097"/>
          </a:xfrm>
          <a:prstGeom prst="rect">
            <a:avLst/>
          </a:prstGeom>
        </p:spPr>
      </p:pic>
      <p:pic>
        <p:nvPicPr>
          <p:cNvPr id="9" name="Picture 2" descr="http://yak-prosto.com/images/a/6/sho-take-operaciyna-sistem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509120"/>
            <a:ext cx="1907552" cy="143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2470" y="2780928"/>
            <a:ext cx="1498592" cy="610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77C7247-0785-4E33-A69E-DCCED101AE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377C7247-0785-4E33-A69E-DCCED101AE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DE64D6-79EE-4D09-8BBB-CF52A111F2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E8DE64D6-79EE-4D09-8BBB-CF52A111F2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CD6CAA-9E56-4FA7-A157-664790155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2CD6CAA-9E56-4FA7-A157-664790155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390FB3-2357-4524-B142-C5A5393C6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dgm id="{31390FB3-2357-4524-B142-C5A5393C6F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32BDF7-E542-4BF0-96A0-A4267292A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dgm id="{E532BDF7-E542-4BF0-96A0-A4267292A1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81802B-8424-43EA-BD2E-00D1DC988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F581802B-8424-43EA-BD2E-00D1DC9886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3F7FE5-801F-422A-8A96-3544A477E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323F7FE5-801F-422A-8A96-3544A477E3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57DA36-53C3-40FB-8317-BB67DE00E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9B57DA36-53C3-40FB-8317-BB67DE00E0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607DE2-3F6D-455B-BFFD-2A8E69533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D0607DE2-3F6D-455B-BFFD-2A8E69533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15890D-9F22-444A-8FC9-86901CFA67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3115890D-9F22-444A-8FC9-86901CFA67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F3EFE3-898E-4B76-BB29-E6E6675D3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9EF3EFE3-898E-4B76-BB29-E6E6675D32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7AA989-A0FB-431F-994B-7D29B3A96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A47AA989-A0FB-431F-994B-7D29B3A96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40062B-3EEA-49D1-91FC-036E01094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0640062B-3EEA-49D1-91FC-036E01094B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3D5C82-2EFA-407E-9365-184365A9A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F43D5C82-2EFA-407E-9365-184365A9AC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0D7337-D490-4D73-BBCE-003760904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">
                                            <p:graphicEl>
                                              <a:dgm id="{070D7337-D490-4D73-BBCE-0037609041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E8E85F-5587-4EE9-98D1-15F3B5A1C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">
                                            <p:graphicEl>
                                              <a:dgm id="{5AE8E85F-5587-4EE9-98D1-15F3B5A1CE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5BE98A-6B22-46ED-9F22-250B3E9BF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">
                                            <p:graphicEl>
                                              <a:dgm id="{305BE98A-6B22-46ED-9F22-250B3E9BF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6B3B4D-2276-49AC-B98B-465DD1412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156B3B4D-2276-49AC-B98B-465DD1412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9BBB0F-07F0-4015-8094-5E5B3041B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">
                                            <p:graphicEl>
                                              <a:dgm id="{A59BBB0F-07F0-4015-8094-5E5B3041B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21DBC1-16EB-4D66-81B8-95FD10EC5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">
                                            <p:graphicEl>
                                              <a:dgm id="{3921DBC1-16EB-4D66-81B8-95FD10EC57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F44D650-F1C4-4453-B9E8-6E7D89DAF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">
                                            <p:graphicEl>
                                              <a:dgm id="{FF44D650-F1C4-4453-B9E8-6E7D89DAF5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9B5240-CDC7-43E8-8224-FC933F3AA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">
                                            <p:graphicEl>
                                              <a:dgm id="{7A9B5240-CDC7-43E8-8224-FC933F3AA0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C81DD7-8289-4236-9BBA-99EE4B195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">
                                            <p:graphicEl>
                                              <a:dgm id="{8CC81DD7-8289-4236-9BBA-99EE4B195F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noProof="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14414" y="-428652"/>
            <a:ext cx="7786742" cy="1371600"/>
          </a:xfrm>
        </p:spPr>
        <p:txBody>
          <a:bodyPr/>
          <a:lstStyle/>
          <a:p>
            <a:r>
              <a:rPr lang="uk-UA" sz="3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Що таке операційна система</a:t>
            </a:r>
            <a:r>
              <a:rPr lang="uk-UA" sz="2800" b="1" dirty="0">
                <a:latin typeface="Arial Black" pitchFamily="34" charset="0"/>
              </a:rPr>
              <a:t>?</a:t>
            </a:r>
          </a:p>
        </p:txBody>
      </p:sp>
      <p:sp>
        <p:nvSpPr>
          <p:cNvPr id="8" name="Содержимое 7"/>
          <p:cNvSpPr txBox="1">
            <a:spLocks noGrp="1"/>
          </p:cNvSpPr>
          <p:nvPr>
            <p:ph idx="1"/>
          </p:nvPr>
        </p:nvSpPr>
        <p:spPr>
          <a:xfrm>
            <a:off x="1000100" y="1214422"/>
            <a:ext cx="7901014" cy="2833033"/>
          </a:xfrm>
          <a:prstGeom prst="roundRect">
            <a:avLst>
              <a:gd name="adj" fmla="val 9736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/>
              <a:t>Комп'ютер не може працювати без програм, без них він буде лише набором електронних пристроїв. Для управління роботою всіх пристроїв комп'ютера використовуються спеціальні програми, серед яких особливе місце займає </a:t>
            </a:r>
            <a:r>
              <a:rPr lang="uk-UA" sz="2400" b="1" i="1" dirty="0">
                <a:solidFill>
                  <a:srgbClr val="FFFF00"/>
                </a:solidFill>
              </a:rPr>
              <a:t>операційна система </a:t>
            </a:r>
            <a:r>
              <a:rPr lang="uk-UA" sz="2400" b="1" i="1" dirty="0"/>
              <a:t>(скорочено записують </a:t>
            </a:r>
            <a:r>
              <a:rPr lang="uk-UA" sz="2400" b="1" i="1" dirty="0">
                <a:solidFill>
                  <a:srgbClr val="FFFF00"/>
                </a:solidFill>
              </a:rPr>
              <a:t>ОС</a:t>
            </a:r>
            <a:r>
              <a:rPr lang="uk-UA" sz="2400" b="1" i="1" dirty="0"/>
              <a:t>).</a:t>
            </a:r>
          </a:p>
        </p:txBody>
      </p:sp>
      <p:pic>
        <p:nvPicPr>
          <p:cNvPr id="9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417891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75656" y="4140626"/>
            <a:ext cx="7560840" cy="1328023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rgbClr val="FFFF00"/>
                </a:solidFill>
              </a:rPr>
              <a:t>Операційна система </a:t>
            </a:r>
            <a:r>
              <a:rPr lang="uk-UA" sz="2400" b="1" i="1" dirty="0"/>
              <a:t>— це набір програм, який забезпечує управління роботою комп'ютера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274" y="5546013"/>
            <a:ext cx="1012081" cy="1012081"/>
          </a:xfrm>
          <a:prstGeom prst="rect">
            <a:avLst/>
          </a:prstGeom>
        </p:spPr>
      </p:pic>
      <p:pic>
        <p:nvPicPr>
          <p:cNvPr id="12" name="Picture 4" descr="http://images.all-free-download.com/images/graphiclarge/software_carton_box_with_gnu_linux_text_and_tux_555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4329" y="5567266"/>
            <a:ext cx="869529" cy="113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android, cellphone, google phone, mobile, phone, samsung, smartphone, telephone, touchphone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52577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mac_os_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55734" y="5699148"/>
            <a:ext cx="1214446" cy="90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noProof="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42976" y="-214338"/>
            <a:ext cx="8229600" cy="1219200"/>
          </a:xfrm>
        </p:spPr>
        <p:txBody>
          <a:bodyPr>
            <a:normAutofit/>
          </a:bodyPr>
          <a:lstStyle/>
          <a:p>
            <a:r>
              <a:rPr lang="uk-UA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Операційна система забезпечує: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4677362"/>
              </p:ext>
            </p:extLst>
          </p:nvPr>
        </p:nvGraphicFramePr>
        <p:xfrm>
          <a:off x="714348" y="1500174"/>
          <a:ext cx="8143932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 descr="programs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4714884"/>
            <a:ext cx="1143008" cy="114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omputer, hardware, pc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3857628"/>
            <a:ext cx="2366004" cy="243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3500438"/>
            <a:ext cx="2784372" cy="2784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745D23A-22F5-455A-8085-37F676535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6745D23A-22F5-455A-8085-37F676535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4FB3312-96ED-4856-A7D7-EB65C0B1A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14FB3312-96ED-4856-A7D7-EB65C0B1A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68490EF-96C9-4D9A-AC0B-964140FEA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>
                                            <p:graphicEl>
                                              <a:dgm id="{168490EF-96C9-4D9A-AC0B-964140FEAD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9277699-33DA-45A8-BD87-6115A2772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8">
                                            <p:graphicEl>
                                              <a:dgm id="{99277699-33DA-45A8-BD87-6115A27722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537356E-4268-460A-90E5-838A962DA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D537356E-4268-460A-90E5-838A962DA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F833B78-8093-4BB5-A29C-02904DEE0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8">
                                            <p:graphicEl>
                                              <a:dgm id="{FF833B78-8093-4BB5-A29C-02904DEE0E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8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Операційна система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noProof="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Содержимое 5"/>
          <p:cNvSpPr txBox="1">
            <a:spLocks noGrp="1"/>
          </p:cNvSpPr>
          <p:nvPr>
            <p:ph idx="1"/>
          </p:nvPr>
        </p:nvSpPr>
        <p:spPr>
          <a:xfrm>
            <a:off x="571472" y="1524000"/>
            <a:ext cx="8115328" cy="2833033"/>
          </a:xfrm>
          <a:prstGeom prst="roundRect">
            <a:avLst>
              <a:gd name="adj" fmla="val 9736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/>
              <a:t>Останнім часом операційні системи на комп'ютери встановлюють виробники або фірми, що займаються комплектацією комп'ютерів, їх </a:t>
            </a:r>
            <a:r>
              <a:rPr lang="uk-UA" sz="2400" b="1" i="1" dirty="0" err="1"/>
              <a:t>продажем</a:t>
            </a:r>
            <a:r>
              <a:rPr lang="uk-UA" sz="2400" b="1" i="1" dirty="0"/>
              <a:t> та обслуговуванням. Однак користувач за потреби може самостійно встановити іншу операційну систему на своєму комп'ютері.</a:t>
            </a:r>
          </a:p>
        </p:txBody>
      </p:sp>
      <p:pic>
        <p:nvPicPr>
          <p:cNvPr id="7" name="Picture 2" descr="http://remont-noutbukiv.lviv.ua/wp-content/uploads/2013/03/lc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143381"/>
            <a:ext cx="2809452" cy="275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remont-noutbukiv.lviv.ua/wp-content/uploads/2013/03/installing-window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4340694"/>
            <a:ext cx="2517305" cy="251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pc-help.lviv.ua/wp-content/uploads/2013/08/windows-8-noteboo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763" y="4429132"/>
            <a:ext cx="2977237" cy="224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-357214"/>
            <a:ext cx="8229600" cy="1219200"/>
          </a:xfrm>
        </p:spPr>
        <p:txBody>
          <a:bodyPr/>
          <a:lstStyle/>
          <a:p>
            <a:pPr algn="ctr"/>
            <a:r>
              <a:rPr lang="uk-UA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Інтерфейс ОС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428596" y="57148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noProof="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Содержимое 5"/>
          <p:cNvSpPr txBox="1">
            <a:spLocks noGrp="1"/>
          </p:cNvSpPr>
          <p:nvPr>
            <p:ph idx="1"/>
          </p:nvPr>
        </p:nvSpPr>
        <p:spPr>
          <a:xfrm>
            <a:off x="928662" y="1214422"/>
            <a:ext cx="8072462" cy="4086731"/>
          </a:xfrm>
          <a:prstGeom prst="roundRect">
            <a:avLst>
              <a:gd name="adj" fmla="val 9736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/>
              <a:t>Однією з функцій операційної системи є забезпечення управління комп’ютером і зручного його використання </a:t>
            </a:r>
            <a:r>
              <a:rPr lang="uk-UA" sz="2400" b="1" i="1" dirty="0" err="1"/>
              <a:t>користувачeм</a:t>
            </a:r>
            <a:r>
              <a:rPr lang="uk-UA" sz="2400" b="1" i="1" dirty="0"/>
              <a:t>. Для цього будь-яка операційна система має систему вказівок правил роботи.</a:t>
            </a:r>
          </a:p>
          <a:p>
            <a:pPr indent="457200" algn="just"/>
            <a:r>
              <a:rPr lang="uk-UA" sz="2400" b="1" i="1" dirty="0"/>
              <a:t>У різних операційних системах передбачено різні способи введення вказівок і перегляду результатів їх виконання, тобто різний </a:t>
            </a:r>
            <a:r>
              <a:rPr lang="uk-UA" sz="2400" b="1" i="1" dirty="0">
                <a:solidFill>
                  <a:srgbClr val="FFFF00"/>
                </a:solidFill>
              </a:rPr>
              <a:t>інтерфейс</a:t>
            </a:r>
            <a:r>
              <a:rPr lang="uk-UA" sz="2400" b="1" i="1" dirty="0"/>
              <a:t> операційної системи (від </a:t>
            </a:r>
            <a:r>
              <a:rPr lang="uk-UA" sz="2400" b="1" i="1" dirty="0" err="1"/>
              <a:t>англ</a:t>
            </a:r>
            <a:r>
              <a:rPr lang="uk-UA" sz="2400" b="1" i="1" dirty="0"/>
              <a:t>. </a:t>
            </a:r>
            <a:r>
              <a:rPr lang="uk-UA" sz="2400" b="1" i="1" dirty="0" err="1"/>
              <a:t>interface</a:t>
            </a:r>
            <a:r>
              <a:rPr lang="uk-UA" sz="2400" b="1" i="1" dirty="0"/>
              <a:t> — область взаємодії).</a:t>
            </a:r>
          </a:p>
        </p:txBody>
      </p:sp>
      <p:pic>
        <p:nvPicPr>
          <p:cNvPr id="7" name="Picture 6" descr="code, coder, computer, data, description, desktop, development, editor, element, html, internet, javascript, meta, monitor, network, pc, system, tag, technology, website, xml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5357826"/>
            <a:ext cx="1368152" cy="13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mputer, connection, desktop, device, devices, display, electronic, electronics, frame, gadget, image, interface, internet, lcd, marketing, mobile, monitor, notebook, optimization, pc, responsive, screen, view, web, webpag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5286388"/>
            <a:ext cx="1368152" cy="13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-357214"/>
            <a:ext cx="8229600" cy="1219200"/>
          </a:xfrm>
        </p:spPr>
        <p:txBody>
          <a:bodyPr/>
          <a:lstStyle/>
          <a:p>
            <a:pPr algn="ctr"/>
            <a:r>
              <a:rPr lang="uk-UA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Інтерфейс ОС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noProof="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6" name="Picture 2" descr="alert, attention, danger, error, exclamation, hanger, message, problem, warning ico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71448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57356" y="1428736"/>
            <a:ext cx="7072362" cy="173664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rgbClr val="FFFF00"/>
                </a:solidFill>
              </a:rPr>
              <a:t>Інтерфейс користувача операційної системи</a:t>
            </a:r>
            <a:r>
              <a:rPr lang="uk-UA" sz="2400" b="1" i="1" dirty="0"/>
              <a:t> — набір правил: засобів, які забезпечують обмін повідомленнями між користувачем і комп'ютером.</a:t>
            </a:r>
          </a:p>
        </p:txBody>
      </p:sp>
      <p:pic>
        <p:nvPicPr>
          <p:cNvPr id="8" name="Picture 4" descr="auditor, bullets, checkboxes, manager, organize, organizer, stock, supervisor, task, to do list, todo, user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3286124"/>
            <a:ext cx="3370697" cy="337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omputer, hardware, pc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3048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7192" y="-500090"/>
            <a:ext cx="8286808" cy="1362076"/>
          </a:xfrm>
        </p:spPr>
        <p:txBody>
          <a:bodyPr/>
          <a:lstStyle/>
          <a:p>
            <a:pPr algn="ctr"/>
            <a:r>
              <a:rPr lang="uk-UA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Інтерфейс ОС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noProof="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7" name="Содержимое 6"/>
          <p:cNvSpPr txBox="1">
            <a:spLocks noGrp="1"/>
          </p:cNvSpPr>
          <p:nvPr>
            <p:ph idx="1"/>
          </p:nvPr>
        </p:nvSpPr>
        <p:spPr>
          <a:xfrm>
            <a:off x="642910" y="1643050"/>
            <a:ext cx="8229600" cy="2442270"/>
          </a:xfrm>
          <a:prstGeom prst="roundRect">
            <a:avLst>
              <a:gd name="adj" fmla="val 9736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/>
              <a:t>У</a:t>
            </a:r>
            <a:r>
              <a:rPr lang="en-US" sz="2400" b="1" i="1" dirty="0"/>
              <a:t> </a:t>
            </a:r>
            <a:r>
              <a:rPr lang="uk-UA" sz="2400" b="1" i="1" dirty="0"/>
              <a:t>перших операційних системах передбачалась можливість уведення користувачем із клавіатури вказівок для управління комп'ютером. Для цього призначено </a:t>
            </a:r>
            <a:r>
              <a:rPr lang="uk-UA" sz="2400" b="1" i="1" dirty="0">
                <a:solidFill>
                  <a:srgbClr val="FFFF00"/>
                </a:solidFill>
              </a:rPr>
              <a:t>командний рядок</a:t>
            </a:r>
            <a:r>
              <a:rPr lang="uk-UA" sz="2400" b="1" i="1" dirty="0"/>
              <a:t>, що відображається на екрані. Такий інтерфейс називають </a:t>
            </a:r>
            <a:r>
              <a:rPr lang="uk-UA" sz="2400" b="1" i="1" dirty="0">
                <a:solidFill>
                  <a:srgbClr val="FFFF00"/>
                </a:solidFill>
              </a:rPr>
              <a:t>командним</a:t>
            </a:r>
            <a:r>
              <a:rPr lang="uk-UA" sz="2400" b="1" i="1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4134337"/>
            <a:ext cx="5842397" cy="2378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-214338"/>
            <a:ext cx="8229600" cy="1219200"/>
          </a:xfrm>
        </p:spPr>
        <p:txBody>
          <a:bodyPr/>
          <a:lstStyle/>
          <a:p>
            <a:pPr algn="ctr"/>
            <a:r>
              <a:rPr lang="uk-UA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Інтерфейс ОС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405929" y="3244334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05929" y="3244334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uk-UA" dirty="0"/>
          </a:p>
        </p:txBody>
      </p:sp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noProof="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1" name="Содержимое 10"/>
          <p:cNvSpPr txBox="1">
            <a:spLocks noGrp="1"/>
          </p:cNvSpPr>
          <p:nvPr>
            <p:ph sz="half" idx="1"/>
          </p:nvPr>
        </p:nvSpPr>
        <p:spPr>
          <a:xfrm>
            <a:off x="0" y="1428736"/>
            <a:ext cx="4786314" cy="5259348"/>
          </a:xfrm>
          <a:prstGeom prst="roundRect">
            <a:avLst>
              <a:gd name="adj" fmla="val 9736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0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У сучасних операційних системах передбачено зручніший для користувача </a:t>
            </a:r>
            <a:r>
              <a:rPr lang="uk-UA" sz="2000" b="1" i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графічний</a:t>
            </a:r>
            <a:r>
              <a:rPr lang="uk-UA" sz="20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інтерфейс. При його використанні достатньо обрати мишею відповідний графічний об'єкт, що відображається на екрані монітора: значок, вказівку меню чи елемент списку, кнопку чи вікно. Іноді передбачено додаткову можливість введення потрібних вказівок голосом.</a:t>
            </a:r>
          </a:p>
        </p:txBody>
      </p:sp>
      <p:pic>
        <p:nvPicPr>
          <p:cNvPr id="12" name="Содержимое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2" y="1428736"/>
            <a:ext cx="4059238" cy="318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http://downloadkk.com/wp-content/gallery/windows-8/windows-8-screenshot-0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5" t="23771" r="11216" b="13066"/>
          <a:stretch/>
        </p:blipFill>
        <p:spPr bwMode="auto">
          <a:xfrm>
            <a:off x="4806000" y="4684827"/>
            <a:ext cx="4144470" cy="1887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noProof="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Елементи управління</a:t>
            </a:r>
            <a:br>
              <a:rPr lang="en-US" sz="27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sz="2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операційної системи </a:t>
            </a:r>
            <a:r>
              <a:rPr lang="en-US" sz="2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Windows 7</a:t>
            </a:r>
            <a:endParaRPr lang="uk-UA" sz="2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1142984"/>
            <a:ext cx="7560840" cy="5292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524328" y="4662031"/>
            <a:ext cx="1526627" cy="783193"/>
          </a:xfrm>
          <a:prstGeom prst="wedgeRoundRectCallout">
            <a:avLst>
              <a:gd name="adj1" fmla="val -57204"/>
              <a:gd name="adj2" fmla="val -97019"/>
              <a:gd name="adj3" fmla="val 16667"/>
            </a:avLst>
          </a:prstGeom>
          <a:solidFill>
            <a:srgbClr val="660066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/>
              <a:t>Робочий стіл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59832" y="5661248"/>
            <a:ext cx="2824517" cy="442674"/>
          </a:xfrm>
          <a:prstGeom prst="wedgeRoundRectCallout">
            <a:avLst>
              <a:gd name="adj1" fmla="val 39772"/>
              <a:gd name="adj2" fmla="val 92009"/>
              <a:gd name="adj3" fmla="val 16667"/>
            </a:avLst>
          </a:prstGeom>
          <a:solidFill>
            <a:srgbClr val="660066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/>
              <a:t>Панель завдань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41871" y="6381328"/>
            <a:ext cx="2098081" cy="442674"/>
          </a:xfrm>
          <a:prstGeom prst="wedgeRoundRectCallout">
            <a:avLst>
              <a:gd name="adj1" fmla="val -93261"/>
              <a:gd name="adj2" fmla="val -52257"/>
              <a:gd name="adj3" fmla="val 16667"/>
            </a:avLst>
          </a:prstGeom>
          <a:solidFill>
            <a:srgbClr val="660066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/>
              <a:t>Кнопка Пуск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874" y="2914318"/>
            <a:ext cx="1291766" cy="442674"/>
          </a:xfrm>
          <a:prstGeom prst="wedgeRoundRectCallout">
            <a:avLst>
              <a:gd name="adj1" fmla="val 46167"/>
              <a:gd name="adj2" fmla="val -133086"/>
              <a:gd name="adj3" fmla="val 16667"/>
            </a:avLst>
          </a:prstGeom>
          <a:solidFill>
            <a:srgbClr val="660066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/>
              <a:t>Значки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32041" y="3055305"/>
            <a:ext cx="1715622" cy="783193"/>
          </a:xfrm>
          <a:prstGeom prst="wedgeRoundRectCallout">
            <a:avLst>
              <a:gd name="adj1" fmla="val -41041"/>
              <a:gd name="adj2" fmla="val -26597"/>
              <a:gd name="adj3" fmla="val 16667"/>
            </a:avLst>
          </a:prstGeom>
          <a:solidFill>
            <a:srgbClr val="660066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/>
              <a:t>Вікно програми</a:t>
            </a:r>
          </a:p>
        </p:txBody>
      </p:sp>
      <p:sp>
        <p:nvSpPr>
          <p:cNvPr id="16" name="Содержимое 15"/>
          <p:cNvSpPr txBox="1">
            <a:spLocks noGrp="1"/>
          </p:cNvSpPr>
          <p:nvPr>
            <p:ph sz="half" idx="1"/>
          </p:nvPr>
        </p:nvSpPr>
        <p:spPr>
          <a:xfrm>
            <a:off x="0" y="3429000"/>
            <a:ext cx="1571604" cy="783193"/>
          </a:xfrm>
          <a:prstGeom prst="wedgeRoundRectCallout">
            <a:avLst>
              <a:gd name="adj1" fmla="val 69235"/>
              <a:gd name="adj2" fmla="val 123514"/>
              <a:gd name="adj3" fmla="val 16667"/>
            </a:avLst>
          </a:prstGeom>
          <a:solidFill>
            <a:srgbClr val="660066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/>
              <a:t>Ескіз вікна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56697" y="2262267"/>
            <a:ext cx="1291766" cy="442674"/>
          </a:xfrm>
          <a:prstGeom prst="wedgeRoundRectCallout">
            <a:avLst>
              <a:gd name="adj1" fmla="val -47091"/>
              <a:gd name="adj2" fmla="val 119380"/>
              <a:gd name="adj3" fmla="val 16667"/>
            </a:avLst>
          </a:prstGeom>
          <a:solidFill>
            <a:srgbClr val="660066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 err="1"/>
              <a:t>Віджет</a:t>
            </a:r>
            <a:endParaRPr lang="uk-UA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718</Words>
  <Application>Microsoft Office PowerPoint</Application>
  <PresentationFormat>Екран (4:3)</PresentationFormat>
  <Paragraphs>99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4" baseType="lpstr">
      <vt:lpstr>Arial Black</vt:lpstr>
      <vt:lpstr>Lucida Sans Unicode</vt:lpstr>
      <vt:lpstr>Times New Roman</vt:lpstr>
      <vt:lpstr>Verdana</vt:lpstr>
      <vt:lpstr>Wingdings 2</vt:lpstr>
      <vt:lpstr>Бумажная</vt:lpstr>
      <vt:lpstr>Презентація PowerPoint</vt:lpstr>
      <vt:lpstr>Що таке операційна система?</vt:lpstr>
      <vt:lpstr>Операційна система забезпечує:</vt:lpstr>
      <vt:lpstr>Операційна система</vt:lpstr>
      <vt:lpstr>Інтерфейс ОС</vt:lpstr>
      <vt:lpstr>Інтерфейс ОС</vt:lpstr>
      <vt:lpstr>Інтерфейс ОС</vt:lpstr>
      <vt:lpstr>Інтерфейс ОС</vt:lpstr>
      <vt:lpstr>Елементи управління операційної системи Windows 7</vt:lpstr>
      <vt:lpstr>Елементи управління</vt:lpstr>
      <vt:lpstr>Панель завдань</vt:lpstr>
      <vt:lpstr>Робочий стіл</vt:lpstr>
      <vt:lpstr>Ярлик</vt:lpstr>
      <vt:lpstr>Ярлик</vt:lpstr>
      <vt:lpstr>Контекстне меню</vt:lpstr>
      <vt:lpstr>Фізкультхвилинка</vt:lpstr>
      <vt:lpstr>Працюємо за комп'ютером</vt:lpstr>
      <vt:lpstr>Повторюємо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Student10</cp:lastModifiedBy>
  <cp:revision>30</cp:revision>
  <dcterms:created xsi:type="dcterms:W3CDTF">2016-10-17T17:12:17Z</dcterms:created>
  <dcterms:modified xsi:type="dcterms:W3CDTF">2021-10-04T07:14:01Z</dcterms:modified>
</cp:coreProperties>
</file>