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851E-7345-4E35-88C6-B72D3D4275E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A791-93A1-4AE4-AB45-9A9E35B8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A791-93A1-4AE4-AB45-9A9E35B84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08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77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4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8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3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E1F0B-AB76-496F-B387-02843AC1DA7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7024FA-83C6-4147-AF16-95223D156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858" y="962595"/>
            <a:ext cx="9509695" cy="1646302"/>
          </a:xfrm>
        </p:spPr>
        <p:txBody>
          <a:bodyPr/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 ПАСАЖИРА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6537" y="2934210"/>
            <a:ext cx="7766936" cy="1096899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НЕБЕЗПЕЧНИЙ ВАНТАЖ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1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10" y="1335017"/>
            <a:ext cx="8079690" cy="5522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869" y="149469"/>
            <a:ext cx="93198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НЕБЕЗПЕЧНІ ВАНТАЖІ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64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59" y="258659"/>
            <a:ext cx="10243039" cy="5498894"/>
          </a:xfrm>
          <a:prstGeom prst="rect">
            <a:avLst/>
          </a:prstGeom>
        </p:spPr>
      </p:pic>
      <p:pic>
        <p:nvPicPr>
          <p:cNvPr id="2050" name="Picture 2" descr="http://divovo.in.ua/markuvannya-nebezpechnih-rechovin-znaki-markuvannya-podilyayut/18586_html_432f70b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5" y="433078"/>
            <a:ext cx="1198440" cy="58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173" y="257907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12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7" y="280804"/>
            <a:ext cx="10864362" cy="61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7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161558"/>
            <a:ext cx="11717215" cy="65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569"/>
            <a:ext cx="11631897" cy="13208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БЕЗПЕКА ПАСАЖИРА ЛЕГКОВОГО АВТОМОБІЛЯ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7" y="964590"/>
            <a:ext cx="1247775" cy="543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418" y="1037126"/>
            <a:ext cx="4574931" cy="3431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366" y="852488"/>
            <a:ext cx="2344250" cy="3757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38" y="4333748"/>
            <a:ext cx="6407761" cy="22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115" y="237392"/>
            <a:ext cx="5802926" cy="61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ЗАБОРОНЯЄТЬСЯ:</a:t>
            </a:r>
            <a:r>
              <a:rPr lang="uk-UA" dirty="0" err="1" smtClean="0">
                <a:solidFill>
                  <a:schemeClr val="tx1"/>
                </a:solidFill>
              </a:rPr>
              <a:t>перевозити</a:t>
            </a:r>
            <a:r>
              <a:rPr lang="uk-UA" dirty="0" smtClean="0"/>
              <a:t> </a:t>
            </a:r>
            <a:r>
              <a:rPr lang="ru-RU" dirty="0" err="1" smtClean="0">
                <a:solidFill>
                  <a:srgbClr val="232323"/>
                </a:solidFill>
                <a:latin typeface="Arial" panose="020B0604020202020204" pitchFamily="34" charset="0"/>
              </a:rPr>
              <a:t>дітей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зріст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менше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145 см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тих,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досягли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12-річного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віку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, — у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транспортних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засобах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обладнаних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ременями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безпеки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, без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засобів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дають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змогу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пристебнути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дитину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ременів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безпеки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передбачених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конструкцією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цього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транспортного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засобу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; на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передньому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сидінні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легкового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автомобіля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— без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зазначених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засобів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; на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задньому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2323"/>
                </a:solidFill>
                <a:latin typeface="Arial" panose="020B0604020202020204" pitchFamily="34" charset="0"/>
              </a:rPr>
              <a:t>сидінні</a:t>
            </a:r>
            <a:r>
              <a:rPr lang="ru-RU" dirty="0">
                <a:solidFill>
                  <a:srgbClr val="232323"/>
                </a:solidFill>
                <a:latin typeface="Arial" panose="020B0604020202020204" pitchFamily="34" charset="0"/>
              </a:rPr>
              <a:t> мотоцикла та </a:t>
            </a:r>
            <a:r>
              <a:rPr lang="ru-RU" dirty="0" smtClean="0">
                <a:solidFill>
                  <a:srgbClr val="232323"/>
                </a:solidFill>
                <a:latin typeface="Arial" panose="020B0604020202020204" pitchFamily="34" charset="0"/>
              </a:rPr>
              <a:t>мопеда.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665" y="206558"/>
            <a:ext cx="8596668" cy="677008"/>
          </a:xfrm>
        </p:spPr>
        <p:txBody>
          <a:bodyPr/>
          <a:lstStyle/>
          <a:p>
            <a:pPr algn="ctr"/>
            <a:r>
              <a:rPr lang="uk-UA" dirty="0" smtClean="0"/>
              <a:t>ПОДУШКИ БЕЗПЕКИ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4" y="831361"/>
            <a:ext cx="6392985" cy="3596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952" y="2751930"/>
            <a:ext cx="6901961" cy="38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БЕЗЕПЕКА ПАСАЖИРАВАНТАЖНОГО АВТОМОБІЛЯ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1" y="1818175"/>
            <a:ext cx="8405446" cy="48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2612" cy="2154848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Забороняється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перевозити</a:t>
            </a:r>
            <a:r>
              <a:rPr lang="ru-RU" sz="4000" dirty="0" smtClean="0"/>
              <a:t> </a:t>
            </a:r>
            <a:r>
              <a:rPr lang="ru-RU" sz="4000" dirty="0" err="1" smtClean="0"/>
              <a:t>дітей</a:t>
            </a:r>
            <a:r>
              <a:rPr lang="ru-RU" sz="4000" dirty="0" smtClean="0"/>
              <a:t> </a:t>
            </a:r>
            <a:r>
              <a:rPr lang="ru-RU" sz="4000" dirty="0"/>
              <a:t>до 16-річного </a:t>
            </a:r>
            <a:r>
              <a:rPr lang="ru-RU" sz="4000" dirty="0" err="1"/>
              <a:t>віку</a:t>
            </a:r>
            <a:r>
              <a:rPr lang="ru-RU" sz="4000" dirty="0"/>
              <a:t> в </a:t>
            </a:r>
            <a:r>
              <a:rPr lang="ru-RU" sz="4000" dirty="0" err="1"/>
              <a:t>кузові</a:t>
            </a:r>
            <a:r>
              <a:rPr lang="ru-RU" sz="4000" dirty="0"/>
              <a:t> будь-</a:t>
            </a:r>
            <a:r>
              <a:rPr lang="ru-RU" sz="4000" dirty="0" err="1"/>
              <a:t>якого</a:t>
            </a:r>
            <a:r>
              <a:rPr lang="ru-RU" sz="4000" dirty="0"/>
              <a:t> </a:t>
            </a:r>
            <a:r>
              <a:rPr lang="ru-RU" sz="4000" dirty="0" err="1"/>
              <a:t>вантажного</a:t>
            </a:r>
            <a:r>
              <a:rPr lang="ru-RU" sz="4000" dirty="0"/>
              <a:t> </a:t>
            </a:r>
            <a:r>
              <a:rPr lang="ru-RU" sz="4000" dirty="0" err="1" smtClean="0"/>
              <a:t>автомобіля</a:t>
            </a:r>
            <a:r>
              <a:rPr lang="ru-RU" sz="4000" dirty="0" smtClean="0"/>
              <a:t> (ПДР)</a:t>
            </a:r>
            <a:endParaRPr lang="en-US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257" y="2764448"/>
            <a:ext cx="27717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215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100</Words>
  <Application>Microsoft Office PowerPoint</Application>
  <PresentationFormat>Широкоэкранный</PresentationFormat>
  <Paragraphs>10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Аспект</vt:lpstr>
      <vt:lpstr>БЕЗПЕКА ПАСАЖИРА</vt:lpstr>
      <vt:lpstr>Презентация PowerPoint</vt:lpstr>
      <vt:lpstr>Презентация PowerPoint</vt:lpstr>
      <vt:lpstr>БЕЗПЕКА ПАСАЖИРА ЛЕГКОВОГО АВТОМОБІЛЯ</vt:lpstr>
      <vt:lpstr>Презентация PowerPoint</vt:lpstr>
      <vt:lpstr>ЗАБОРОНЯЄТЬСЯ:перевозити дітей, зріст яких менше 145 см або тих, що не досягли 12-річного віку, — у транспортних засобах, обладнаних ременями безпеки, без використання спеціальних засобів, що дають змогу пристебнути дитину за допомогою ременів безпеки, передбачених конструкцією цього транспортного засобу; на передньому сидінні легкового автомобіля — без використання зазначених спеціальних засобів; на задньому сидінні мотоцикла та мопеда.</vt:lpstr>
      <vt:lpstr>ПОДУШКИ БЕЗПЕКИ</vt:lpstr>
      <vt:lpstr>БЕЗЕПЕКА ПАСАЖИРАВАНТАЖНОГО АВТОМОБІЛЯ</vt:lpstr>
      <vt:lpstr>Забороняється перевозити дітей до 16-річного віку в кузові будь-якого вантажного автомобіля (ПДР)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ПАСАЖИРА</dc:title>
  <dc:creator>Пользователь Windows</dc:creator>
  <cp:lastModifiedBy>Пользователь Windows</cp:lastModifiedBy>
  <cp:revision>5</cp:revision>
  <dcterms:created xsi:type="dcterms:W3CDTF">2019-10-14T15:44:31Z</dcterms:created>
  <dcterms:modified xsi:type="dcterms:W3CDTF">2019-10-14T16:20:56Z</dcterms:modified>
</cp:coreProperties>
</file>