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1248" r:id="rId3"/>
    <p:sldId id="1291" r:id="rId4"/>
    <p:sldId id="1292" r:id="rId5"/>
    <p:sldId id="1293" r:id="rId6"/>
    <p:sldId id="1294" r:id="rId7"/>
    <p:sldId id="1295" r:id="rId8"/>
    <p:sldId id="1296" r:id="rId9"/>
    <p:sldId id="1297" r:id="rId10"/>
    <p:sldId id="1298" r:id="rId11"/>
    <p:sldId id="1299" r:id="rId12"/>
    <p:sldId id="1300" r:id="rId13"/>
    <p:sldId id="1301" r:id="rId14"/>
    <p:sldId id="1302" r:id="rId15"/>
    <p:sldId id="1303" r:id="rId16"/>
    <p:sldId id="1304" r:id="rId17"/>
    <p:sldId id="1264" r:id="rId18"/>
    <p:sldId id="1265" r:id="rId19"/>
    <p:sldId id="1266" r:id="rId20"/>
    <p:sldId id="1267" r:id="rId21"/>
    <p:sldId id="1268" r:id="rId22"/>
    <p:sldId id="1273" r:id="rId23"/>
    <p:sldId id="1269" r:id="rId24"/>
    <p:sldId id="1274" r:id="rId25"/>
    <p:sldId id="1275" r:id="rId26"/>
    <p:sldId id="1276" r:id="rId27"/>
    <p:sldId id="1277" r:id="rId28"/>
    <p:sldId id="1270" r:id="rId29"/>
    <p:sldId id="1278" r:id="rId30"/>
    <p:sldId id="1280" r:id="rId31"/>
    <p:sldId id="1281" r:id="rId32"/>
    <p:sldId id="1199" r:id="rId33"/>
    <p:sldId id="261" r:id="rId34"/>
    <p:sldId id="304" r:id="rId3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29" autoAdjust="0"/>
    <p:restoredTop sz="94660"/>
  </p:normalViewPr>
  <p:slideViewPr>
    <p:cSldViewPr snapToGrid="0">
      <p:cViewPr varScale="1">
        <p:scale>
          <a:sx n="68" d="100"/>
          <a:sy n="68" d="100"/>
        </p:scale>
        <p:origin x="8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8CCA78-9DA2-42F1-AEC8-9213A79BDB16}" type="doc">
      <dgm:prSet loTypeId="urn:microsoft.com/office/officeart/2005/8/layout/chevron2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D7D30CB0-42E3-4872-8223-5BD4079EBA38}">
      <dgm:prSet phldrT="[Текст]" custT="1"/>
      <dgm:spPr/>
      <dgm:t>
        <a:bodyPr/>
        <a:lstStyle/>
        <a:p>
          <a:r>
            <a:rPr lang="uk-UA" sz="2000" i="1" noProof="0" dirty="0"/>
            <a:t>1</a:t>
          </a:r>
        </a:p>
      </dgm:t>
    </dgm:pt>
    <dgm:pt modelId="{A76330C2-FC73-4193-B5AE-EB88A94FD8DD}" type="parTrans" cxnId="{65E05336-2FB6-4424-AA75-05320ABF9A1F}">
      <dgm:prSet/>
      <dgm:spPr/>
      <dgm:t>
        <a:bodyPr/>
        <a:lstStyle/>
        <a:p>
          <a:endParaRPr lang="uk-UA" sz="2000" i="1" noProof="0" dirty="0"/>
        </a:p>
      </dgm:t>
    </dgm:pt>
    <dgm:pt modelId="{73E000F2-A519-46CF-859B-74F3E3DB4383}" type="sibTrans" cxnId="{65E05336-2FB6-4424-AA75-05320ABF9A1F}">
      <dgm:prSet/>
      <dgm:spPr/>
      <dgm:t>
        <a:bodyPr/>
        <a:lstStyle/>
        <a:p>
          <a:endParaRPr lang="uk-UA" sz="2000" i="1" noProof="0" dirty="0"/>
        </a:p>
      </dgm:t>
    </dgm:pt>
    <dgm:pt modelId="{FCE13B40-F9F2-4E71-AC18-F41072C4B3F1}">
      <dgm:prSet phldrT="[Текст]" custT="1"/>
      <dgm:spPr>
        <a:solidFill>
          <a:srgbClr val="EF7421"/>
        </a:solidFill>
      </dgm:spPr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uk-UA" sz="2800" i="1" noProof="0" dirty="0">
              <a:solidFill>
                <a:schemeClr val="bg1"/>
              </a:solidFill>
            </a:rPr>
            <a:t>Вибрати над </a:t>
          </a:r>
          <a:r>
            <a:rPr lang="uk-UA" sz="2800" b="1" i="1" noProof="0" dirty="0">
              <a:solidFill>
                <a:schemeClr val="bg1"/>
              </a:solidFill>
            </a:rPr>
            <a:t>Робочою областю </a:t>
          </a:r>
          <a:r>
            <a:rPr lang="uk-UA" sz="2800" i="1" noProof="0" dirty="0">
              <a:solidFill>
                <a:schemeClr val="bg1"/>
              </a:solidFill>
            </a:rPr>
            <a:t>вікна диска кнопку </a:t>
          </a:r>
          <a:r>
            <a:rPr lang="uk-UA" sz="2800" b="1" i="1" noProof="0" dirty="0">
              <a:solidFill>
                <a:schemeClr val="bg1"/>
              </a:solidFill>
            </a:rPr>
            <a:t>Мій диск</a:t>
          </a:r>
          <a:r>
            <a:rPr lang="uk-UA" sz="2800" i="1" noProof="0" dirty="0">
              <a:solidFill>
                <a:schemeClr val="bg1"/>
              </a:solidFill>
            </a:rPr>
            <a:t> або </a:t>
          </a:r>
          <a:r>
            <a:rPr lang="uk-UA" sz="2800" b="1" i="1" noProof="0" dirty="0">
              <a:solidFill>
                <a:schemeClr val="bg1"/>
              </a:solidFill>
            </a:rPr>
            <a:t>Створити</a:t>
          </a:r>
          <a:r>
            <a:rPr lang="uk-UA" sz="2800" i="1" noProof="0" dirty="0">
              <a:solidFill>
                <a:schemeClr val="bg1"/>
              </a:solidFill>
            </a:rPr>
            <a:t>.</a:t>
          </a:r>
        </a:p>
      </dgm:t>
    </dgm:pt>
    <dgm:pt modelId="{B6D11A31-67E4-4F3C-B2A7-BE8B55F7EC96}" type="parTrans" cxnId="{55755FD8-CCFF-46B4-BFB0-7E086AD35A9D}">
      <dgm:prSet/>
      <dgm:spPr/>
      <dgm:t>
        <a:bodyPr/>
        <a:lstStyle/>
        <a:p>
          <a:endParaRPr lang="uk-UA" sz="2000" i="1" noProof="0" dirty="0"/>
        </a:p>
      </dgm:t>
    </dgm:pt>
    <dgm:pt modelId="{D12ADD5B-53AF-489E-BFAA-D87C993CA5E3}" type="sibTrans" cxnId="{55755FD8-CCFF-46B4-BFB0-7E086AD35A9D}">
      <dgm:prSet/>
      <dgm:spPr/>
      <dgm:t>
        <a:bodyPr/>
        <a:lstStyle/>
        <a:p>
          <a:endParaRPr lang="uk-UA" sz="2000" i="1" noProof="0" dirty="0"/>
        </a:p>
      </dgm:t>
    </dgm:pt>
    <dgm:pt modelId="{505724CF-73FE-4F1F-810B-DEF145202D2D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uk-UA" sz="2000" i="1" noProof="0" dirty="0"/>
            <a:t>2</a:t>
          </a:r>
        </a:p>
      </dgm:t>
    </dgm:pt>
    <dgm:pt modelId="{42C16228-611A-46E7-809F-20B362F0CBA4}" type="parTrans" cxnId="{8D3ED09F-9713-405C-8DAF-7E8FE83F3843}">
      <dgm:prSet/>
      <dgm:spPr/>
      <dgm:t>
        <a:bodyPr/>
        <a:lstStyle/>
        <a:p>
          <a:endParaRPr lang="uk-UA" sz="2000" i="1" noProof="0" dirty="0"/>
        </a:p>
      </dgm:t>
    </dgm:pt>
    <dgm:pt modelId="{01D04756-EB7C-4C4D-A0C3-CDFD35EDC784}" type="sibTrans" cxnId="{8D3ED09F-9713-405C-8DAF-7E8FE83F3843}">
      <dgm:prSet/>
      <dgm:spPr/>
      <dgm:t>
        <a:bodyPr/>
        <a:lstStyle/>
        <a:p>
          <a:endParaRPr lang="uk-UA" sz="2000" i="1" noProof="0" dirty="0"/>
        </a:p>
      </dgm:t>
    </dgm:pt>
    <dgm:pt modelId="{3AD5F8B5-933B-4C46-B0E6-1895959D0445}">
      <dgm:prSet phldrT="[Текст]" custT="1"/>
      <dgm:spPr>
        <a:solidFill>
          <a:srgbClr val="7030A0">
            <a:alpha val="90000"/>
          </a:srgbClr>
        </a:solidFill>
      </dgm:spPr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uk-UA" sz="2800" i="1" noProof="0" dirty="0">
              <a:solidFill>
                <a:schemeClr val="bg1"/>
              </a:solidFill>
            </a:rPr>
            <a:t>Вибрати у відкритому списку потрібну операцію (</a:t>
          </a:r>
          <a:r>
            <a:rPr lang="uk-UA" sz="2800" b="1" i="1" noProof="0" dirty="0">
              <a:solidFill>
                <a:schemeClr val="bg1"/>
              </a:solidFill>
            </a:rPr>
            <a:t>Завантажити файл </a:t>
          </a:r>
          <a:r>
            <a:rPr lang="uk-UA" sz="2800" i="1" noProof="0" dirty="0">
              <a:solidFill>
                <a:schemeClr val="bg1"/>
              </a:solidFill>
            </a:rPr>
            <a:t>чи </a:t>
          </a:r>
          <a:r>
            <a:rPr lang="uk-UA" sz="2800" b="1" i="1" noProof="0" dirty="0">
              <a:solidFill>
                <a:schemeClr val="bg1"/>
              </a:solidFill>
            </a:rPr>
            <a:t>Завантажити папку</a:t>
          </a:r>
          <a:r>
            <a:rPr lang="uk-UA" sz="2800" i="1" noProof="0" dirty="0">
              <a:solidFill>
                <a:schemeClr val="bg1"/>
              </a:solidFill>
            </a:rPr>
            <a:t>).</a:t>
          </a:r>
        </a:p>
      </dgm:t>
    </dgm:pt>
    <dgm:pt modelId="{5E906912-37EE-4A4F-AC4D-5A11172FCC4C}" type="parTrans" cxnId="{EFC9CDE1-788C-49A3-B590-5146EC4B23D1}">
      <dgm:prSet/>
      <dgm:spPr/>
      <dgm:t>
        <a:bodyPr/>
        <a:lstStyle/>
        <a:p>
          <a:endParaRPr lang="uk-UA" sz="2000" i="1" noProof="0" dirty="0"/>
        </a:p>
      </dgm:t>
    </dgm:pt>
    <dgm:pt modelId="{6C9956DC-8E1D-4B78-865B-5DCCF8603C4E}" type="sibTrans" cxnId="{EFC9CDE1-788C-49A3-B590-5146EC4B23D1}">
      <dgm:prSet/>
      <dgm:spPr/>
      <dgm:t>
        <a:bodyPr/>
        <a:lstStyle/>
        <a:p>
          <a:endParaRPr lang="uk-UA" sz="2000" i="1" noProof="0" dirty="0"/>
        </a:p>
      </dgm:t>
    </dgm:pt>
    <dgm:pt modelId="{D304DA83-E892-49A6-BA60-69FB1CA5F3EB}">
      <dgm:prSet phldrT="[Текст]" custT="1"/>
      <dgm:spPr/>
      <dgm:t>
        <a:bodyPr/>
        <a:lstStyle/>
        <a:p>
          <a:r>
            <a:rPr lang="uk-UA" sz="2000" i="1" noProof="0" dirty="0">
              <a:solidFill>
                <a:srgbClr val="002060"/>
              </a:solidFill>
            </a:rPr>
            <a:t>3</a:t>
          </a:r>
        </a:p>
      </dgm:t>
    </dgm:pt>
    <dgm:pt modelId="{7E4DAF1D-3393-4AAD-BA11-F6CEE6953294}" type="parTrans" cxnId="{A9298103-695A-4AB2-9D7A-258886565383}">
      <dgm:prSet/>
      <dgm:spPr/>
      <dgm:t>
        <a:bodyPr/>
        <a:lstStyle/>
        <a:p>
          <a:endParaRPr lang="uk-UA" sz="2000" i="1" noProof="0" dirty="0"/>
        </a:p>
      </dgm:t>
    </dgm:pt>
    <dgm:pt modelId="{671DC4B0-67A9-4863-A7EC-BC6EE631A41D}" type="sibTrans" cxnId="{A9298103-695A-4AB2-9D7A-258886565383}">
      <dgm:prSet/>
      <dgm:spPr/>
      <dgm:t>
        <a:bodyPr/>
        <a:lstStyle/>
        <a:p>
          <a:endParaRPr lang="uk-UA" sz="2000" i="1" noProof="0" dirty="0"/>
        </a:p>
      </dgm:t>
    </dgm:pt>
    <dgm:pt modelId="{088CBD8F-3349-48EC-A2BC-0B2D00A6B3D3}">
      <dgm:prSet phldrT="[Текст]" custT="1"/>
      <dgm:spPr>
        <a:solidFill>
          <a:srgbClr val="F8C200"/>
        </a:solidFill>
      </dgm:spPr>
      <dgm:t>
        <a:bodyPr/>
        <a:lstStyle/>
        <a:p>
          <a:pPr marL="0" indent="0">
            <a:buNone/>
          </a:pPr>
          <a:r>
            <a:rPr lang="uk-UA" sz="2800" i="1" noProof="0" dirty="0">
              <a:solidFill>
                <a:srgbClr val="002060"/>
              </a:solidFill>
            </a:rPr>
            <a:t>Вибрати потрібні об'єкти на вашому комп'ютері у вікні, що відкриється.</a:t>
          </a:r>
        </a:p>
      </dgm:t>
    </dgm:pt>
    <dgm:pt modelId="{6DD8EC14-ADB9-42A1-B613-C52457919D57}" type="parTrans" cxnId="{F381F22D-DDBF-4286-8F1E-1B4C33B63C47}">
      <dgm:prSet/>
      <dgm:spPr/>
      <dgm:t>
        <a:bodyPr/>
        <a:lstStyle/>
        <a:p>
          <a:endParaRPr lang="uk-UA" sz="2000" i="1" noProof="0" dirty="0"/>
        </a:p>
      </dgm:t>
    </dgm:pt>
    <dgm:pt modelId="{D02864A6-EA4F-4092-B991-1531DDC204A9}" type="sibTrans" cxnId="{F381F22D-DDBF-4286-8F1E-1B4C33B63C47}">
      <dgm:prSet/>
      <dgm:spPr/>
      <dgm:t>
        <a:bodyPr/>
        <a:lstStyle/>
        <a:p>
          <a:endParaRPr lang="uk-UA" sz="2000" i="1" noProof="0" dirty="0"/>
        </a:p>
      </dgm:t>
    </dgm:pt>
    <dgm:pt modelId="{BD2FBB3C-F6C2-44FB-ADE3-293FFDDC2A2E}">
      <dgm:prSet phldrT="[Текст]" custT="1"/>
      <dgm:spPr/>
      <dgm:t>
        <a:bodyPr/>
        <a:lstStyle/>
        <a:p>
          <a:r>
            <a:rPr lang="uk-UA" sz="2000" i="1" noProof="0" dirty="0"/>
            <a:t>4</a:t>
          </a:r>
        </a:p>
      </dgm:t>
    </dgm:pt>
    <dgm:pt modelId="{66CEF6A5-118A-4EC2-9A59-D5E8C531CF85}" type="parTrans" cxnId="{5646148A-A43F-46CE-80D4-D2D3BFB25E28}">
      <dgm:prSet/>
      <dgm:spPr/>
      <dgm:t>
        <a:bodyPr/>
        <a:lstStyle/>
        <a:p>
          <a:endParaRPr lang="uk-UA" sz="2000" i="1" noProof="0" dirty="0"/>
        </a:p>
      </dgm:t>
    </dgm:pt>
    <dgm:pt modelId="{CBD0887E-48FF-4408-8A40-C2998DEE25A6}" type="sibTrans" cxnId="{5646148A-A43F-46CE-80D4-D2D3BFB25E28}">
      <dgm:prSet/>
      <dgm:spPr/>
      <dgm:t>
        <a:bodyPr/>
        <a:lstStyle/>
        <a:p>
          <a:endParaRPr lang="uk-UA" sz="2000" i="1" noProof="0" dirty="0"/>
        </a:p>
      </dgm:t>
    </dgm:pt>
    <dgm:pt modelId="{D26D1759-0356-4FA6-A4BA-B2FCAA768FCA}">
      <dgm:prSet custT="1"/>
      <dgm:spPr>
        <a:solidFill>
          <a:srgbClr val="3A6CC6"/>
        </a:solidFill>
      </dgm:spPr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uk-UA" sz="2800" i="1" noProof="0" dirty="0">
              <a:solidFill>
                <a:schemeClr val="bg1"/>
              </a:solidFill>
            </a:rPr>
            <a:t>Вибрати кнопку </a:t>
          </a:r>
          <a:r>
            <a:rPr lang="uk-UA" sz="2800" b="1" i="1" noProof="0" dirty="0">
              <a:solidFill>
                <a:schemeClr val="bg1"/>
              </a:solidFill>
            </a:rPr>
            <a:t>Відкрити</a:t>
          </a:r>
          <a:r>
            <a:rPr lang="uk-UA" sz="2800" i="1" noProof="0" dirty="0">
              <a:solidFill>
                <a:schemeClr val="bg1"/>
              </a:solidFill>
            </a:rPr>
            <a:t>.</a:t>
          </a:r>
        </a:p>
      </dgm:t>
    </dgm:pt>
    <dgm:pt modelId="{6EF5E5C5-5506-4DB0-A6E3-ED3C3F69801F}" type="parTrans" cxnId="{870AF12C-C253-4A34-A307-2D2821BAA181}">
      <dgm:prSet/>
      <dgm:spPr/>
      <dgm:t>
        <a:bodyPr/>
        <a:lstStyle/>
        <a:p>
          <a:endParaRPr lang="uk-UA" sz="2000" i="1" noProof="0" dirty="0"/>
        </a:p>
      </dgm:t>
    </dgm:pt>
    <dgm:pt modelId="{D5B17684-EF3C-4933-B5BA-69279F77D806}" type="sibTrans" cxnId="{870AF12C-C253-4A34-A307-2D2821BAA181}">
      <dgm:prSet/>
      <dgm:spPr/>
      <dgm:t>
        <a:bodyPr/>
        <a:lstStyle/>
        <a:p>
          <a:endParaRPr lang="uk-UA" sz="2000" i="1" noProof="0" dirty="0"/>
        </a:p>
      </dgm:t>
    </dgm:pt>
    <dgm:pt modelId="{90F7D88D-44C1-4494-B17A-D58C5BD2886B}" type="pres">
      <dgm:prSet presAssocID="{D78CCA78-9DA2-42F1-AEC8-9213A79BDB16}" presName="linearFlow" presStyleCnt="0">
        <dgm:presLayoutVars>
          <dgm:dir/>
          <dgm:animLvl val="lvl"/>
          <dgm:resizeHandles val="exact"/>
        </dgm:presLayoutVars>
      </dgm:prSet>
      <dgm:spPr/>
    </dgm:pt>
    <dgm:pt modelId="{E988E4D9-C227-4F21-B50C-5D996E1B66A0}" type="pres">
      <dgm:prSet presAssocID="{D7D30CB0-42E3-4872-8223-5BD4079EBA38}" presName="composite" presStyleCnt="0"/>
      <dgm:spPr/>
    </dgm:pt>
    <dgm:pt modelId="{D863490E-97AF-44D5-A814-FDC534B3E3CC}" type="pres">
      <dgm:prSet presAssocID="{D7D30CB0-42E3-4872-8223-5BD4079EBA38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3F244AEF-BD16-4508-9A5A-9640B519654B}" type="pres">
      <dgm:prSet presAssocID="{D7D30CB0-42E3-4872-8223-5BD4079EBA38}" presName="descendantText" presStyleLbl="alignAcc1" presStyleIdx="0" presStyleCnt="4" custScaleY="119719">
        <dgm:presLayoutVars>
          <dgm:bulletEnabled val="1"/>
        </dgm:presLayoutVars>
      </dgm:prSet>
      <dgm:spPr/>
    </dgm:pt>
    <dgm:pt modelId="{680E6B48-B059-4734-9976-E402B396D814}" type="pres">
      <dgm:prSet presAssocID="{73E000F2-A519-46CF-859B-74F3E3DB4383}" presName="sp" presStyleCnt="0"/>
      <dgm:spPr/>
    </dgm:pt>
    <dgm:pt modelId="{44771BAD-6342-43E0-B71E-8191DECB3B5F}" type="pres">
      <dgm:prSet presAssocID="{505724CF-73FE-4F1F-810B-DEF145202D2D}" presName="composite" presStyleCnt="0"/>
      <dgm:spPr/>
    </dgm:pt>
    <dgm:pt modelId="{CA699784-EE11-48B7-BD5B-E6C7811778B0}" type="pres">
      <dgm:prSet presAssocID="{505724CF-73FE-4F1F-810B-DEF145202D2D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E5CB376A-E1F5-4E26-86CA-E248F361C893}" type="pres">
      <dgm:prSet presAssocID="{505724CF-73FE-4F1F-810B-DEF145202D2D}" presName="descendantText" presStyleLbl="alignAcc1" presStyleIdx="1" presStyleCnt="4" custScaleY="123078">
        <dgm:presLayoutVars>
          <dgm:bulletEnabled val="1"/>
        </dgm:presLayoutVars>
      </dgm:prSet>
      <dgm:spPr/>
    </dgm:pt>
    <dgm:pt modelId="{9DE6C483-C8E1-4CC2-B679-96CCB49A70C2}" type="pres">
      <dgm:prSet presAssocID="{01D04756-EB7C-4C4D-A0C3-CDFD35EDC784}" presName="sp" presStyleCnt="0"/>
      <dgm:spPr/>
    </dgm:pt>
    <dgm:pt modelId="{D84507B5-2466-4D5D-A15D-7A3F0143E4D0}" type="pres">
      <dgm:prSet presAssocID="{D304DA83-E892-49A6-BA60-69FB1CA5F3EB}" presName="composite" presStyleCnt="0"/>
      <dgm:spPr/>
    </dgm:pt>
    <dgm:pt modelId="{D547829D-0660-4ECE-8B9B-4DD150AEB617}" type="pres">
      <dgm:prSet presAssocID="{D304DA83-E892-49A6-BA60-69FB1CA5F3EB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9E04A936-A0BD-4697-B593-D6F4E69814DB}" type="pres">
      <dgm:prSet presAssocID="{D304DA83-E892-49A6-BA60-69FB1CA5F3EB}" presName="descendantText" presStyleLbl="alignAcc1" presStyleIdx="2" presStyleCnt="4" custScaleY="123078">
        <dgm:presLayoutVars>
          <dgm:bulletEnabled val="1"/>
        </dgm:presLayoutVars>
      </dgm:prSet>
      <dgm:spPr/>
    </dgm:pt>
    <dgm:pt modelId="{88AFC14E-4144-4ED7-B02A-A395824825FB}" type="pres">
      <dgm:prSet presAssocID="{671DC4B0-67A9-4863-A7EC-BC6EE631A41D}" presName="sp" presStyleCnt="0"/>
      <dgm:spPr/>
    </dgm:pt>
    <dgm:pt modelId="{90726307-C510-4FF6-A124-3A7824B74389}" type="pres">
      <dgm:prSet presAssocID="{BD2FBB3C-F6C2-44FB-ADE3-293FFDDC2A2E}" presName="composite" presStyleCnt="0"/>
      <dgm:spPr/>
    </dgm:pt>
    <dgm:pt modelId="{52803C1C-157C-4C4C-B9E1-A477114FB6F8}" type="pres">
      <dgm:prSet presAssocID="{BD2FBB3C-F6C2-44FB-ADE3-293FFDDC2A2E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2DAD2266-D1F5-4340-BFC3-C47B398908AF}" type="pres">
      <dgm:prSet presAssocID="{BD2FBB3C-F6C2-44FB-ADE3-293FFDDC2A2E}" presName="descendantText" presStyleLbl="alignAcc1" presStyleIdx="3" presStyleCnt="4" custScaleY="123078">
        <dgm:presLayoutVars>
          <dgm:bulletEnabled val="1"/>
        </dgm:presLayoutVars>
      </dgm:prSet>
      <dgm:spPr/>
    </dgm:pt>
  </dgm:ptLst>
  <dgm:cxnLst>
    <dgm:cxn modelId="{A9298103-695A-4AB2-9D7A-258886565383}" srcId="{D78CCA78-9DA2-42F1-AEC8-9213A79BDB16}" destId="{D304DA83-E892-49A6-BA60-69FB1CA5F3EB}" srcOrd="2" destOrd="0" parTransId="{7E4DAF1D-3393-4AAD-BA11-F6CEE6953294}" sibTransId="{671DC4B0-67A9-4863-A7EC-BC6EE631A41D}"/>
    <dgm:cxn modelId="{870AF12C-C253-4A34-A307-2D2821BAA181}" srcId="{BD2FBB3C-F6C2-44FB-ADE3-293FFDDC2A2E}" destId="{D26D1759-0356-4FA6-A4BA-B2FCAA768FCA}" srcOrd="0" destOrd="0" parTransId="{6EF5E5C5-5506-4DB0-A6E3-ED3C3F69801F}" sibTransId="{D5B17684-EF3C-4933-B5BA-69279F77D806}"/>
    <dgm:cxn modelId="{F381F22D-DDBF-4286-8F1E-1B4C33B63C47}" srcId="{D304DA83-E892-49A6-BA60-69FB1CA5F3EB}" destId="{088CBD8F-3349-48EC-A2BC-0B2D00A6B3D3}" srcOrd="0" destOrd="0" parTransId="{6DD8EC14-ADB9-42A1-B613-C52457919D57}" sibTransId="{D02864A6-EA4F-4092-B991-1531DDC204A9}"/>
    <dgm:cxn modelId="{65E05336-2FB6-4424-AA75-05320ABF9A1F}" srcId="{D78CCA78-9DA2-42F1-AEC8-9213A79BDB16}" destId="{D7D30CB0-42E3-4872-8223-5BD4079EBA38}" srcOrd="0" destOrd="0" parTransId="{A76330C2-FC73-4193-B5AE-EB88A94FD8DD}" sibTransId="{73E000F2-A519-46CF-859B-74F3E3DB4383}"/>
    <dgm:cxn modelId="{5646148A-A43F-46CE-80D4-D2D3BFB25E28}" srcId="{D78CCA78-9DA2-42F1-AEC8-9213A79BDB16}" destId="{BD2FBB3C-F6C2-44FB-ADE3-293FFDDC2A2E}" srcOrd="3" destOrd="0" parTransId="{66CEF6A5-118A-4EC2-9A59-D5E8C531CF85}" sibTransId="{CBD0887E-48FF-4408-8A40-C2998DEE25A6}"/>
    <dgm:cxn modelId="{8D3ED09F-9713-405C-8DAF-7E8FE83F3843}" srcId="{D78CCA78-9DA2-42F1-AEC8-9213A79BDB16}" destId="{505724CF-73FE-4F1F-810B-DEF145202D2D}" srcOrd="1" destOrd="0" parTransId="{42C16228-611A-46E7-809F-20B362F0CBA4}" sibTransId="{01D04756-EB7C-4C4D-A0C3-CDFD35EDC784}"/>
    <dgm:cxn modelId="{465738A9-C304-4C79-8D73-4483CDA11D5C}" type="presOf" srcId="{505724CF-73FE-4F1F-810B-DEF145202D2D}" destId="{CA699784-EE11-48B7-BD5B-E6C7811778B0}" srcOrd="0" destOrd="0" presId="urn:microsoft.com/office/officeart/2005/8/layout/chevron2"/>
    <dgm:cxn modelId="{2702D0AA-65ED-44F0-9D89-661CBA8F1FDF}" type="presOf" srcId="{D26D1759-0356-4FA6-A4BA-B2FCAA768FCA}" destId="{2DAD2266-D1F5-4340-BFC3-C47B398908AF}" srcOrd="0" destOrd="0" presId="urn:microsoft.com/office/officeart/2005/8/layout/chevron2"/>
    <dgm:cxn modelId="{FCB844C3-21D0-4566-B57D-694E3A692B44}" type="presOf" srcId="{3AD5F8B5-933B-4C46-B0E6-1895959D0445}" destId="{E5CB376A-E1F5-4E26-86CA-E248F361C893}" srcOrd="0" destOrd="0" presId="urn:microsoft.com/office/officeart/2005/8/layout/chevron2"/>
    <dgm:cxn modelId="{47437CC5-D9C6-4A89-A623-A702C06DC24B}" type="presOf" srcId="{D304DA83-E892-49A6-BA60-69FB1CA5F3EB}" destId="{D547829D-0660-4ECE-8B9B-4DD150AEB617}" srcOrd="0" destOrd="0" presId="urn:microsoft.com/office/officeart/2005/8/layout/chevron2"/>
    <dgm:cxn modelId="{F5CD5AC7-A088-48CC-B6FF-26508899FF8C}" type="presOf" srcId="{088CBD8F-3349-48EC-A2BC-0B2D00A6B3D3}" destId="{9E04A936-A0BD-4697-B593-D6F4E69814DB}" srcOrd="0" destOrd="0" presId="urn:microsoft.com/office/officeart/2005/8/layout/chevron2"/>
    <dgm:cxn modelId="{0E9897D3-D435-4A24-A020-EBB1902A8943}" type="presOf" srcId="{D7D30CB0-42E3-4872-8223-5BD4079EBA38}" destId="{D863490E-97AF-44D5-A814-FDC534B3E3CC}" srcOrd="0" destOrd="0" presId="urn:microsoft.com/office/officeart/2005/8/layout/chevron2"/>
    <dgm:cxn modelId="{55755FD8-CCFF-46B4-BFB0-7E086AD35A9D}" srcId="{D7D30CB0-42E3-4872-8223-5BD4079EBA38}" destId="{FCE13B40-F9F2-4E71-AC18-F41072C4B3F1}" srcOrd="0" destOrd="0" parTransId="{B6D11A31-67E4-4F3C-B2A7-BE8B55F7EC96}" sibTransId="{D12ADD5B-53AF-489E-BFAA-D87C993CA5E3}"/>
    <dgm:cxn modelId="{EFC9CDE1-788C-49A3-B590-5146EC4B23D1}" srcId="{505724CF-73FE-4F1F-810B-DEF145202D2D}" destId="{3AD5F8B5-933B-4C46-B0E6-1895959D0445}" srcOrd="0" destOrd="0" parTransId="{5E906912-37EE-4A4F-AC4D-5A11172FCC4C}" sibTransId="{6C9956DC-8E1D-4B78-865B-5DCCF8603C4E}"/>
    <dgm:cxn modelId="{4BFE0CE8-A3DF-4932-8697-AF6CFF2F5467}" type="presOf" srcId="{D78CCA78-9DA2-42F1-AEC8-9213A79BDB16}" destId="{90F7D88D-44C1-4494-B17A-D58C5BD2886B}" srcOrd="0" destOrd="0" presId="urn:microsoft.com/office/officeart/2005/8/layout/chevron2"/>
    <dgm:cxn modelId="{34C29FEC-9DD3-4700-9B3E-6DAABD2C2764}" type="presOf" srcId="{BD2FBB3C-F6C2-44FB-ADE3-293FFDDC2A2E}" destId="{52803C1C-157C-4C4C-B9E1-A477114FB6F8}" srcOrd="0" destOrd="0" presId="urn:microsoft.com/office/officeart/2005/8/layout/chevron2"/>
    <dgm:cxn modelId="{F89CB2F8-745B-4DB2-8A4B-80E1CBE82FFD}" type="presOf" srcId="{FCE13B40-F9F2-4E71-AC18-F41072C4B3F1}" destId="{3F244AEF-BD16-4508-9A5A-9640B519654B}" srcOrd="0" destOrd="0" presId="urn:microsoft.com/office/officeart/2005/8/layout/chevron2"/>
    <dgm:cxn modelId="{9BC004EF-0C1A-4D74-83F6-81132247CCC5}" type="presParOf" srcId="{90F7D88D-44C1-4494-B17A-D58C5BD2886B}" destId="{E988E4D9-C227-4F21-B50C-5D996E1B66A0}" srcOrd="0" destOrd="0" presId="urn:microsoft.com/office/officeart/2005/8/layout/chevron2"/>
    <dgm:cxn modelId="{3CB7F2B1-0EF7-4C07-804D-12138FCEA0B5}" type="presParOf" srcId="{E988E4D9-C227-4F21-B50C-5D996E1B66A0}" destId="{D863490E-97AF-44D5-A814-FDC534B3E3CC}" srcOrd="0" destOrd="0" presId="urn:microsoft.com/office/officeart/2005/8/layout/chevron2"/>
    <dgm:cxn modelId="{07CCA32C-64C0-4616-B49D-781F3ABD46F4}" type="presParOf" srcId="{E988E4D9-C227-4F21-B50C-5D996E1B66A0}" destId="{3F244AEF-BD16-4508-9A5A-9640B519654B}" srcOrd="1" destOrd="0" presId="urn:microsoft.com/office/officeart/2005/8/layout/chevron2"/>
    <dgm:cxn modelId="{F8839C0E-3DC9-4FDC-8FBA-6C115424E8B0}" type="presParOf" srcId="{90F7D88D-44C1-4494-B17A-D58C5BD2886B}" destId="{680E6B48-B059-4734-9976-E402B396D814}" srcOrd="1" destOrd="0" presId="urn:microsoft.com/office/officeart/2005/8/layout/chevron2"/>
    <dgm:cxn modelId="{C7C6E96A-E1B7-4CC4-8631-FB154A66CA98}" type="presParOf" srcId="{90F7D88D-44C1-4494-B17A-D58C5BD2886B}" destId="{44771BAD-6342-43E0-B71E-8191DECB3B5F}" srcOrd="2" destOrd="0" presId="urn:microsoft.com/office/officeart/2005/8/layout/chevron2"/>
    <dgm:cxn modelId="{D8F0E48D-6063-4270-8486-BF1C41414BE7}" type="presParOf" srcId="{44771BAD-6342-43E0-B71E-8191DECB3B5F}" destId="{CA699784-EE11-48B7-BD5B-E6C7811778B0}" srcOrd="0" destOrd="0" presId="urn:microsoft.com/office/officeart/2005/8/layout/chevron2"/>
    <dgm:cxn modelId="{21B7841D-DCC1-4990-8F2C-E9E59C109EF3}" type="presParOf" srcId="{44771BAD-6342-43E0-B71E-8191DECB3B5F}" destId="{E5CB376A-E1F5-4E26-86CA-E248F361C893}" srcOrd="1" destOrd="0" presId="urn:microsoft.com/office/officeart/2005/8/layout/chevron2"/>
    <dgm:cxn modelId="{6E872288-FCE5-4798-8906-CB7E7A591261}" type="presParOf" srcId="{90F7D88D-44C1-4494-B17A-D58C5BD2886B}" destId="{9DE6C483-C8E1-4CC2-B679-96CCB49A70C2}" srcOrd="3" destOrd="0" presId="urn:microsoft.com/office/officeart/2005/8/layout/chevron2"/>
    <dgm:cxn modelId="{D83075DE-8729-428A-B95E-652FBB500089}" type="presParOf" srcId="{90F7D88D-44C1-4494-B17A-D58C5BD2886B}" destId="{D84507B5-2466-4D5D-A15D-7A3F0143E4D0}" srcOrd="4" destOrd="0" presId="urn:microsoft.com/office/officeart/2005/8/layout/chevron2"/>
    <dgm:cxn modelId="{F0D0A232-E22C-4500-8696-4AB81098076A}" type="presParOf" srcId="{D84507B5-2466-4D5D-A15D-7A3F0143E4D0}" destId="{D547829D-0660-4ECE-8B9B-4DD150AEB617}" srcOrd="0" destOrd="0" presId="urn:microsoft.com/office/officeart/2005/8/layout/chevron2"/>
    <dgm:cxn modelId="{21B911F2-AEAD-44C1-A084-183A130EAE2D}" type="presParOf" srcId="{D84507B5-2466-4D5D-A15D-7A3F0143E4D0}" destId="{9E04A936-A0BD-4697-B593-D6F4E69814DB}" srcOrd="1" destOrd="0" presId="urn:microsoft.com/office/officeart/2005/8/layout/chevron2"/>
    <dgm:cxn modelId="{F6DB535D-BF39-43C7-8772-0DD0C3B6B9FF}" type="presParOf" srcId="{90F7D88D-44C1-4494-B17A-D58C5BD2886B}" destId="{88AFC14E-4144-4ED7-B02A-A395824825FB}" srcOrd="5" destOrd="0" presId="urn:microsoft.com/office/officeart/2005/8/layout/chevron2"/>
    <dgm:cxn modelId="{859C7733-668A-4828-B6BE-BA227B8A813F}" type="presParOf" srcId="{90F7D88D-44C1-4494-B17A-D58C5BD2886B}" destId="{90726307-C510-4FF6-A124-3A7824B74389}" srcOrd="6" destOrd="0" presId="urn:microsoft.com/office/officeart/2005/8/layout/chevron2"/>
    <dgm:cxn modelId="{7208ABBB-3F14-47D4-BE65-114F40F71C71}" type="presParOf" srcId="{90726307-C510-4FF6-A124-3A7824B74389}" destId="{52803C1C-157C-4C4C-B9E1-A477114FB6F8}" srcOrd="0" destOrd="0" presId="urn:microsoft.com/office/officeart/2005/8/layout/chevron2"/>
    <dgm:cxn modelId="{B84A94CA-7B91-4E01-85DC-CF93D1FEB23F}" type="presParOf" srcId="{90726307-C510-4FF6-A124-3A7824B74389}" destId="{2DAD2266-D1F5-4340-BFC3-C47B398908A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8CCA78-9DA2-42F1-AEC8-9213A79BDB16}" type="doc">
      <dgm:prSet loTypeId="urn:microsoft.com/office/officeart/2005/8/layout/chevron2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D7D30CB0-42E3-4872-8223-5BD4079EBA38}">
      <dgm:prSet phldrT="[Текст]" custT="1"/>
      <dgm:spPr/>
      <dgm:t>
        <a:bodyPr/>
        <a:lstStyle/>
        <a:p>
          <a:r>
            <a:rPr lang="uk-UA" sz="2000" i="1" noProof="0" dirty="0"/>
            <a:t>1</a:t>
          </a:r>
        </a:p>
      </dgm:t>
    </dgm:pt>
    <dgm:pt modelId="{A76330C2-FC73-4193-B5AE-EB88A94FD8DD}" type="parTrans" cxnId="{65E05336-2FB6-4424-AA75-05320ABF9A1F}">
      <dgm:prSet/>
      <dgm:spPr/>
      <dgm:t>
        <a:bodyPr/>
        <a:lstStyle/>
        <a:p>
          <a:endParaRPr lang="uk-UA" sz="2000" i="1" noProof="0" dirty="0"/>
        </a:p>
      </dgm:t>
    </dgm:pt>
    <dgm:pt modelId="{73E000F2-A519-46CF-859B-74F3E3DB4383}" type="sibTrans" cxnId="{65E05336-2FB6-4424-AA75-05320ABF9A1F}">
      <dgm:prSet/>
      <dgm:spPr/>
      <dgm:t>
        <a:bodyPr/>
        <a:lstStyle/>
        <a:p>
          <a:endParaRPr lang="uk-UA" sz="2000" i="1" noProof="0" dirty="0"/>
        </a:p>
      </dgm:t>
    </dgm:pt>
    <dgm:pt modelId="{FCE13B40-F9F2-4E71-AC18-F41072C4B3F1}">
      <dgm:prSet phldrT="[Текст]" custT="1"/>
      <dgm:spPr>
        <a:solidFill>
          <a:srgbClr val="EF7421"/>
        </a:solidFill>
      </dgm:spPr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uk-UA" sz="2400" i="1" noProof="0" dirty="0">
              <a:solidFill>
                <a:schemeClr val="bg1"/>
              </a:solidFill>
            </a:rPr>
            <a:t>Вибрати відповідний рівень доступу до </a:t>
          </a:r>
          <a:r>
            <a:rPr lang="uk-UA" sz="2400" i="1" noProof="0" dirty="0" err="1">
              <a:solidFill>
                <a:schemeClr val="bg1"/>
              </a:solidFill>
            </a:rPr>
            <a:t>файла</a:t>
          </a:r>
          <a:r>
            <a:rPr lang="uk-UA" sz="2400" i="1" noProof="0" dirty="0">
              <a:solidFill>
                <a:schemeClr val="bg1"/>
              </a:solidFill>
            </a:rPr>
            <a:t> чи папки (редагувати, коментувати, переглядати).</a:t>
          </a:r>
        </a:p>
      </dgm:t>
    </dgm:pt>
    <dgm:pt modelId="{B6D11A31-67E4-4F3C-B2A7-BE8B55F7EC96}" type="parTrans" cxnId="{55755FD8-CCFF-46B4-BFB0-7E086AD35A9D}">
      <dgm:prSet/>
      <dgm:spPr/>
      <dgm:t>
        <a:bodyPr/>
        <a:lstStyle/>
        <a:p>
          <a:endParaRPr lang="uk-UA" sz="2000" i="1" noProof="0" dirty="0"/>
        </a:p>
      </dgm:t>
    </dgm:pt>
    <dgm:pt modelId="{D12ADD5B-53AF-489E-BFAA-D87C993CA5E3}" type="sibTrans" cxnId="{55755FD8-CCFF-46B4-BFB0-7E086AD35A9D}">
      <dgm:prSet/>
      <dgm:spPr/>
      <dgm:t>
        <a:bodyPr/>
        <a:lstStyle/>
        <a:p>
          <a:endParaRPr lang="uk-UA" sz="2000" i="1" noProof="0" dirty="0"/>
        </a:p>
      </dgm:t>
    </dgm:pt>
    <dgm:pt modelId="{505724CF-73FE-4F1F-810B-DEF145202D2D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uk-UA" sz="2000" i="1" noProof="0" dirty="0"/>
            <a:t>2</a:t>
          </a:r>
        </a:p>
      </dgm:t>
    </dgm:pt>
    <dgm:pt modelId="{42C16228-611A-46E7-809F-20B362F0CBA4}" type="parTrans" cxnId="{8D3ED09F-9713-405C-8DAF-7E8FE83F3843}">
      <dgm:prSet/>
      <dgm:spPr/>
      <dgm:t>
        <a:bodyPr/>
        <a:lstStyle/>
        <a:p>
          <a:endParaRPr lang="uk-UA" sz="2000" i="1" noProof="0" dirty="0"/>
        </a:p>
      </dgm:t>
    </dgm:pt>
    <dgm:pt modelId="{01D04756-EB7C-4C4D-A0C3-CDFD35EDC784}" type="sibTrans" cxnId="{8D3ED09F-9713-405C-8DAF-7E8FE83F3843}">
      <dgm:prSet/>
      <dgm:spPr/>
      <dgm:t>
        <a:bodyPr/>
        <a:lstStyle/>
        <a:p>
          <a:endParaRPr lang="uk-UA" sz="2000" i="1" noProof="0" dirty="0"/>
        </a:p>
      </dgm:t>
    </dgm:pt>
    <dgm:pt modelId="{3AD5F8B5-933B-4C46-B0E6-1895959D0445}">
      <dgm:prSet phldrT="[Текст]" custT="1"/>
      <dgm:spPr>
        <a:solidFill>
          <a:srgbClr val="7030A0">
            <a:alpha val="90000"/>
          </a:srgbClr>
        </a:solidFill>
      </dgm:spPr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uk-UA" sz="2400" i="1" noProof="0" dirty="0">
              <a:solidFill>
                <a:schemeClr val="bg1"/>
              </a:solidFill>
            </a:rPr>
            <a:t>Скопіювати посилання вибором кнопки </a:t>
          </a:r>
          <a:r>
            <a:rPr lang="uk-UA" sz="2400" b="1" i="1" noProof="0" dirty="0">
              <a:solidFill>
                <a:schemeClr val="bg1"/>
              </a:solidFill>
            </a:rPr>
            <a:t>Копіювати посилання</a:t>
          </a:r>
          <a:r>
            <a:rPr lang="uk-UA" sz="2400" i="1" noProof="0" dirty="0">
              <a:solidFill>
                <a:schemeClr val="bg1"/>
              </a:solidFill>
            </a:rPr>
            <a:t>.</a:t>
          </a:r>
        </a:p>
      </dgm:t>
    </dgm:pt>
    <dgm:pt modelId="{5E906912-37EE-4A4F-AC4D-5A11172FCC4C}" type="parTrans" cxnId="{EFC9CDE1-788C-49A3-B590-5146EC4B23D1}">
      <dgm:prSet/>
      <dgm:spPr/>
      <dgm:t>
        <a:bodyPr/>
        <a:lstStyle/>
        <a:p>
          <a:endParaRPr lang="uk-UA" sz="2000" i="1" noProof="0" dirty="0"/>
        </a:p>
      </dgm:t>
    </dgm:pt>
    <dgm:pt modelId="{6C9956DC-8E1D-4B78-865B-5DCCF8603C4E}" type="sibTrans" cxnId="{EFC9CDE1-788C-49A3-B590-5146EC4B23D1}">
      <dgm:prSet/>
      <dgm:spPr/>
      <dgm:t>
        <a:bodyPr/>
        <a:lstStyle/>
        <a:p>
          <a:endParaRPr lang="uk-UA" sz="2000" i="1" noProof="0" dirty="0"/>
        </a:p>
      </dgm:t>
    </dgm:pt>
    <dgm:pt modelId="{D304DA83-E892-49A6-BA60-69FB1CA5F3EB}">
      <dgm:prSet phldrT="[Текст]" custT="1"/>
      <dgm:spPr/>
      <dgm:t>
        <a:bodyPr/>
        <a:lstStyle/>
        <a:p>
          <a:r>
            <a:rPr lang="uk-UA" sz="2000" i="1" noProof="0" dirty="0">
              <a:solidFill>
                <a:srgbClr val="002060"/>
              </a:solidFill>
            </a:rPr>
            <a:t>3</a:t>
          </a:r>
        </a:p>
      </dgm:t>
    </dgm:pt>
    <dgm:pt modelId="{7E4DAF1D-3393-4AAD-BA11-F6CEE6953294}" type="parTrans" cxnId="{A9298103-695A-4AB2-9D7A-258886565383}">
      <dgm:prSet/>
      <dgm:spPr/>
      <dgm:t>
        <a:bodyPr/>
        <a:lstStyle/>
        <a:p>
          <a:endParaRPr lang="uk-UA" sz="2000" i="1" noProof="0" dirty="0"/>
        </a:p>
      </dgm:t>
    </dgm:pt>
    <dgm:pt modelId="{671DC4B0-67A9-4863-A7EC-BC6EE631A41D}" type="sibTrans" cxnId="{A9298103-695A-4AB2-9D7A-258886565383}">
      <dgm:prSet/>
      <dgm:spPr/>
      <dgm:t>
        <a:bodyPr/>
        <a:lstStyle/>
        <a:p>
          <a:endParaRPr lang="uk-UA" sz="2000" i="1" noProof="0" dirty="0"/>
        </a:p>
      </dgm:t>
    </dgm:pt>
    <dgm:pt modelId="{088CBD8F-3349-48EC-A2BC-0B2D00A6B3D3}">
      <dgm:prSet phldrT="[Текст]" custT="1"/>
      <dgm:spPr>
        <a:solidFill>
          <a:srgbClr val="F8C200"/>
        </a:solidFill>
      </dgm:spPr>
      <dgm:t>
        <a:bodyPr/>
        <a:lstStyle/>
        <a:p>
          <a:pPr marL="0" indent="0">
            <a:buNone/>
          </a:pPr>
          <a:r>
            <a:rPr lang="uk-UA" sz="2400" i="1" noProof="0" dirty="0">
              <a:solidFill>
                <a:srgbClr val="002060"/>
              </a:solidFill>
            </a:rPr>
            <a:t>Вибрати кнопку </a:t>
          </a:r>
          <a:r>
            <a:rPr lang="uk-UA" sz="2400" b="1" i="1" noProof="0" dirty="0">
              <a:solidFill>
                <a:srgbClr val="002060"/>
              </a:solidFill>
            </a:rPr>
            <a:t>Готово</a:t>
          </a:r>
          <a:r>
            <a:rPr lang="uk-UA" sz="2400" i="1" noProof="0" dirty="0">
              <a:solidFill>
                <a:srgbClr val="002060"/>
              </a:solidFill>
            </a:rPr>
            <a:t>.</a:t>
          </a:r>
        </a:p>
      </dgm:t>
    </dgm:pt>
    <dgm:pt modelId="{6DD8EC14-ADB9-42A1-B613-C52457919D57}" type="parTrans" cxnId="{F381F22D-DDBF-4286-8F1E-1B4C33B63C47}">
      <dgm:prSet/>
      <dgm:spPr/>
      <dgm:t>
        <a:bodyPr/>
        <a:lstStyle/>
        <a:p>
          <a:endParaRPr lang="uk-UA" sz="2000" i="1" noProof="0" dirty="0"/>
        </a:p>
      </dgm:t>
    </dgm:pt>
    <dgm:pt modelId="{D02864A6-EA4F-4092-B991-1531DDC204A9}" type="sibTrans" cxnId="{F381F22D-DDBF-4286-8F1E-1B4C33B63C47}">
      <dgm:prSet/>
      <dgm:spPr/>
      <dgm:t>
        <a:bodyPr/>
        <a:lstStyle/>
        <a:p>
          <a:endParaRPr lang="uk-UA" sz="2000" i="1" noProof="0" dirty="0"/>
        </a:p>
      </dgm:t>
    </dgm:pt>
    <dgm:pt modelId="{BD2FBB3C-F6C2-44FB-ADE3-293FFDDC2A2E}">
      <dgm:prSet phldrT="[Текст]" custT="1"/>
      <dgm:spPr/>
      <dgm:t>
        <a:bodyPr/>
        <a:lstStyle/>
        <a:p>
          <a:r>
            <a:rPr lang="uk-UA" sz="2000" i="1" noProof="0" dirty="0"/>
            <a:t>4</a:t>
          </a:r>
        </a:p>
      </dgm:t>
    </dgm:pt>
    <dgm:pt modelId="{66CEF6A5-118A-4EC2-9A59-D5E8C531CF85}" type="parTrans" cxnId="{5646148A-A43F-46CE-80D4-D2D3BFB25E28}">
      <dgm:prSet/>
      <dgm:spPr/>
      <dgm:t>
        <a:bodyPr/>
        <a:lstStyle/>
        <a:p>
          <a:endParaRPr lang="uk-UA" sz="2000" i="1" noProof="0" dirty="0"/>
        </a:p>
      </dgm:t>
    </dgm:pt>
    <dgm:pt modelId="{CBD0887E-48FF-4408-8A40-C2998DEE25A6}" type="sibTrans" cxnId="{5646148A-A43F-46CE-80D4-D2D3BFB25E28}">
      <dgm:prSet/>
      <dgm:spPr/>
      <dgm:t>
        <a:bodyPr/>
        <a:lstStyle/>
        <a:p>
          <a:endParaRPr lang="uk-UA" sz="2000" i="1" noProof="0" dirty="0"/>
        </a:p>
      </dgm:t>
    </dgm:pt>
    <dgm:pt modelId="{D26D1759-0356-4FA6-A4BA-B2FCAA768FCA}">
      <dgm:prSet custT="1"/>
      <dgm:spPr>
        <a:solidFill>
          <a:srgbClr val="3A6CC6"/>
        </a:solidFill>
      </dgm:spPr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uk-UA" sz="2400" i="1" noProof="0" dirty="0">
              <a:solidFill>
                <a:schemeClr val="bg1"/>
              </a:solidFill>
            </a:rPr>
            <a:t>Надіслати це посилання потрібним користувачам або розмістити його на деякому веб-ресурсі.</a:t>
          </a:r>
        </a:p>
      </dgm:t>
    </dgm:pt>
    <dgm:pt modelId="{6EF5E5C5-5506-4DB0-A6E3-ED3C3F69801F}" type="parTrans" cxnId="{870AF12C-C253-4A34-A307-2D2821BAA181}">
      <dgm:prSet/>
      <dgm:spPr/>
      <dgm:t>
        <a:bodyPr/>
        <a:lstStyle/>
        <a:p>
          <a:endParaRPr lang="uk-UA" sz="2000" i="1" noProof="0" dirty="0"/>
        </a:p>
      </dgm:t>
    </dgm:pt>
    <dgm:pt modelId="{D5B17684-EF3C-4933-B5BA-69279F77D806}" type="sibTrans" cxnId="{870AF12C-C253-4A34-A307-2D2821BAA181}">
      <dgm:prSet/>
      <dgm:spPr/>
      <dgm:t>
        <a:bodyPr/>
        <a:lstStyle/>
        <a:p>
          <a:endParaRPr lang="uk-UA" sz="2000" i="1" noProof="0" dirty="0"/>
        </a:p>
      </dgm:t>
    </dgm:pt>
    <dgm:pt modelId="{90F7D88D-44C1-4494-B17A-D58C5BD2886B}" type="pres">
      <dgm:prSet presAssocID="{D78CCA78-9DA2-42F1-AEC8-9213A79BDB16}" presName="linearFlow" presStyleCnt="0">
        <dgm:presLayoutVars>
          <dgm:dir/>
          <dgm:animLvl val="lvl"/>
          <dgm:resizeHandles val="exact"/>
        </dgm:presLayoutVars>
      </dgm:prSet>
      <dgm:spPr/>
    </dgm:pt>
    <dgm:pt modelId="{E988E4D9-C227-4F21-B50C-5D996E1B66A0}" type="pres">
      <dgm:prSet presAssocID="{D7D30CB0-42E3-4872-8223-5BD4079EBA38}" presName="composite" presStyleCnt="0"/>
      <dgm:spPr/>
    </dgm:pt>
    <dgm:pt modelId="{D863490E-97AF-44D5-A814-FDC534B3E3CC}" type="pres">
      <dgm:prSet presAssocID="{D7D30CB0-42E3-4872-8223-5BD4079EBA38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3F244AEF-BD16-4508-9A5A-9640B519654B}" type="pres">
      <dgm:prSet presAssocID="{D7D30CB0-42E3-4872-8223-5BD4079EBA38}" presName="descendantText" presStyleLbl="alignAcc1" presStyleIdx="0" presStyleCnt="4" custScaleY="119719">
        <dgm:presLayoutVars>
          <dgm:bulletEnabled val="1"/>
        </dgm:presLayoutVars>
      </dgm:prSet>
      <dgm:spPr/>
    </dgm:pt>
    <dgm:pt modelId="{680E6B48-B059-4734-9976-E402B396D814}" type="pres">
      <dgm:prSet presAssocID="{73E000F2-A519-46CF-859B-74F3E3DB4383}" presName="sp" presStyleCnt="0"/>
      <dgm:spPr/>
    </dgm:pt>
    <dgm:pt modelId="{44771BAD-6342-43E0-B71E-8191DECB3B5F}" type="pres">
      <dgm:prSet presAssocID="{505724CF-73FE-4F1F-810B-DEF145202D2D}" presName="composite" presStyleCnt="0"/>
      <dgm:spPr/>
    </dgm:pt>
    <dgm:pt modelId="{CA699784-EE11-48B7-BD5B-E6C7811778B0}" type="pres">
      <dgm:prSet presAssocID="{505724CF-73FE-4F1F-810B-DEF145202D2D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E5CB376A-E1F5-4E26-86CA-E248F361C893}" type="pres">
      <dgm:prSet presAssocID="{505724CF-73FE-4F1F-810B-DEF145202D2D}" presName="descendantText" presStyleLbl="alignAcc1" presStyleIdx="1" presStyleCnt="4" custScaleY="123078">
        <dgm:presLayoutVars>
          <dgm:bulletEnabled val="1"/>
        </dgm:presLayoutVars>
      </dgm:prSet>
      <dgm:spPr/>
    </dgm:pt>
    <dgm:pt modelId="{9DE6C483-C8E1-4CC2-B679-96CCB49A70C2}" type="pres">
      <dgm:prSet presAssocID="{01D04756-EB7C-4C4D-A0C3-CDFD35EDC784}" presName="sp" presStyleCnt="0"/>
      <dgm:spPr/>
    </dgm:pt>
    <dgm:pt modelId="{D84507B5-2466-4D5D-A15D-7A3F0143E4D0}" type="pres">
      <dgm:prSet presAssocID="{D304DA83-E892-49A6-BA60-69FB1CA5F3EB}" presName="composite" presStyleCnt="0"/>
      <dgm:spPr/>
    </dgm:pt>
    <dgm:pt modelId="{D547829D-0660-4ECE-8B9B-4DD150AEB617}" type="pres">
      <dgm:prSet presAssocID="{D304DA83-E892-49A6-BA60-69FB1CA5F3EB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9E04A936-A0BD-4697-B593-D6F4E69814DB}" type="pres">
      <dgm:prSet presAssocID="{D304DA83-E892-49A6-BA60-69FB1CA5F3EB}" presName="descendantText" presStyleLbl="alignAcc1" presStyleIdx="2" presStyleCnt="4" custScaleY="123078">
        <dgm:presLayoutVars>
          <dgm:bulletEnabled val="1"/>
        </dgm:presLayoutVars>
      </dgm:prSet>
      <dgm:spPr/>
    </dgm:pt>
    <dgm:pt modelId="{88AFC14E-4144-4ED7-B02A-A395824825FB}" type="pres">
      <dgm:prSet presAssocID="{671DC4B0-67A9-4863-A7EC-BC6EE631A41D}" presName="sp" presStyleCnt="0"/>
      <dgm:spPr/>
    </dgm:pt>
    <dgm:pt modelId="{90726307-C510-4FF6-A124-3A7824B74389}" type="pres">
      <dgm:prSet presAssocID="{BD2FBB3C-F6C2-44FB-ADE3-293FFDDC2A2E}" presName="composite" presStyleCnt="0"/>
      <dgm:spPr/>
    </dgm:pt>
    <dgm:pt modelId="{52803C1C-157C-4C4C-B9E1-A477114FB6F8}" type="pres">
      <dgm:prSet presAssocID="{BD2FBB3C-F6C2-44FB-ADE3-293FFDDC2A2E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2DAD2266-D1F5-4340-BFC3-C47B398908AF}" type="pres">
      <dgm:prSet presAssocID="{BD2FBB3C-F6C2-44FB-ADE3-293FFDDC2A2E}" presName="descendantText" presStyleLbl="alignAcc1" presStyleIdx="3" presStyleCnt="4" custScaleY="123078">
        <dgm:presLayoutVars>
          <dgm:bulletEnabled val="1"/>
        </dgm:presLayoutVars>
      </dgm:prSet>
      <dgm:spPr/>
    </dgm:pt>
  </dgm:ptLst>
  <dgm:cxnLst>
    <dgm:cxn modelId="{A9298103-695A-4AB2-9D7A-258886565383}" srcId="{D78CCA78-9DA2-42F1-AEC8-9213A79BDB16}" destId="{D304DA83-E892-49A6-BA60-69FB1CA5F3EB}" srcOrd="2" destOrd="0" parTransId="{7E4DAF1D-3393-4AAD-BA11-F6CEE6953294}" sibTransId="{671DC4B0-67A9-4863-A7EC-BC6EE631A41D}"/>
    <dgm:cxn modelId="{870AF12C-C253-4A34-A307-2D2821BAA181}" srcId="{BD2FBB3C-F6C2-44FB-ADE3-293FFDDC2A2E}" destId="{D26D1759-0356-4FA6-A4BA-B2FCAA768FCA}" srcOrd="0" destOrd="0" parTransId="{6EF5E5C5-5506-4DB0-A6E3-ED3C3F69801F}" sibTransId="{D5B17684-EF3C-4933-B5BA-69279F77D806}"/>
    <dgm:cxn modelId="{F381F22D-DDBF-4286-8F1E-1B4C33B63C47}" srcId="{D304DA83-E892-49A6-BA60-69FB1CA5F3EB}" destId="{088CBD8F-3349-48EC-A2BC-0B2D00A6B3D3}" srcOrd="0" destOrd="0" parTransId="{6DD8EC14-ADB9-42A1-B613-C52457919D57}" sibTransId="{D02864A6-EA4F-4092-B991-1531DDC204A9}"/>
    <dgm:cxn modelId="{65E05336-2FB6-4424-AA75-05320ABF9A1F}" srcId="{D78CCA78-9DA2-42F1-AEC8-9213A79BDB16}" destId="{D7D30CB0-42E3-4872-8223-5BD4079EBA38}" srcOrd="0" destOrd="0" parTransId="{A76330C2-FC73-4193-B5AE-EB88A94FD8DD}" sibTransId="{73E000F2-A519-46CF-859B-74F3E3DB4383}"/>
    <dgm:cxn modelId="{5646148A-A43F-46CE-80D4-D2D3BFB25E28}" srcId="{D78CCA78-9DA2-42F1-AEC8-9213A79BDB16}" destId="{BD2FBB3C-F6C2-44FB-ADE3-293FFDDC2A2E}" srcOrd="3" destOrd="0" parTransId="{66CEF6A5-118A-4EC2-9A59-D5E8C531CF85}" sibTransId="{CBD0887E-48FF-4408-8A40-C2998DEE25A6}"/>
    <dgm:cxn modelId="{8D3ED09F-9713-405C-8DAF-7E8FE83F3843}" srcId="{D78CCA78-9DA2-42F1-AEC8-9213A79BDB16}" destId="{505724CF-73FE-4F1F-810B-DEF145202D2D}" srcOrd="1" destOrd="0" parTransId="{42C16228-611A-46E7-809F-20B362F0CBA4}" sibTransId="{01D04756-EB7C-4C4D-A0C3-CDFD35EDC784}"/>
    <dgm:cxn modelId="{465738A9-C304-4C79-8D73-4483CDA11D5C}" type="presOf" srcId="{505724CF-73FE-4F1F-810B-DEF145202D2D}" destId="{CA699784-EE11-48B7-BD5B-E6C7811778B0}" srcOrd="0" destOrd="0" presId="urn:microsoft.com/office/officeart/2005/8/layout/chevron2"/>
    <dgm:cxn modelId="{2702D0AA-65ED-44F0-9D89-661CBA8F1FDF}" type="presOf" srcId="{D26D1759-0356-4FA6-A4BA-B2FCAA768FCA}" destId="{2DAD2266-D1F5-4340-BFC3-C47B398908AF}" srcOrd="0" destOrd="0" presId="urn:microsoft.com/office/officeart/2005/8/layout/chevron2"/>
    <dgm:cxn modelId="{FCB844C3-21D0-4566-B57D-694E3A692B44}" type="presOf" srcId="{3AD5F8B5-933B-4C46-B0E6-1895959D0445}" destId="{E5CB376A-E1F5-4E26-86CA-E248F361C893}" srcOrd="0" destOrd="0" presId="urn:microsoft.com/office/officeart/2005/8/layout/chevron2"/>
    <dgm:cxn modelId="{47437CC5-D9C6-4A89-A623-A702C06DC24B}" type="presOf" srcId="{D304DA83-E892-49A6-BA60-69FB1CA5F3EB}" destId="{D547829D-0660-4ECE-8B9B-4DD150AEB617}" srcOrd="0" destOrd="0" presId="urn:microsoft.com/office/officeart/2005/8/layout/chevron2"/>
    <dgm:cxn modelId="{F5CD5AC7-A088-48CC-B6FF-26508899FF8C}" type="presOf" srcId="{088CBD8F-3349-48EC-A2BC-0B2D00A6B3D3}" destId="{9E04A936-A0BD-4697-B593-D6F4E69814DB}" srcOrd="0" destOrd="0" presId="urn:microsoft.com/office/officeart/2005/8/layout/chevron2"/>
    <dgm:cxn modelId="{0E9897D3-D435-4A24-A020-EBB1902A8943}" type="presOf" srcId="{D7D30CB0-42E3-4872-8223-5BD4079EBA38}" destId="{D863490E-97AF-44D5-A814-FDC534B3E3CC}" srcOrd="0" destOrd="0" presId="urn:microsoft.com/office/officeart/2005/8/layout/chevron2"/>
    <dgm:cxn modelId="{55755FD8-CCFF-46B4-BFB0-7E086AD35A9D}" srcId="{D7D30CB0-42E3-4872-8223-5BD4079EBA38}" destId="{FCE13B40-F9F2-4E71-AC18-F41072C4B3F1}" srcOrd="0" destOrd="0" parTransId="{B6D11A31-67E4-4F3C-B2A7-BE8B55F7EC96}" sibTransId="{D12ADD5B-53AF-489E-BFAA-D87C993CA5E3}"/>
    <dgm:cxn modelId="{EFC9CDE1-788C-49A3-B590-5146EC4B23D1}" srcId="{505724CF-73FE-4F1F-810B-DEF145202D2D}" destId="{3AD5F8B5-933B-4C46-B0E6-1895959D0445}" srcOrd="0" destOrd="0" parTransId="{5E906912-37EE-4A4F-AC4D-5A11172FCC4C}" sibTransId="{6C9956DC-8E1D-4B78-865B-5DCCF8603C4E}"/>
    <dgm:cxn modelId="{4BFE0CE8-A3DF-4932-8697-AF6CFF2F5467}" type="presOf" srcId="{D78CCA78-9DA2-42F1-AEC8-9213A79BDB16}" destId="{90F7D88D-44C1-4494-B17A-D58C5BD2886B}" srcOrd="0" destOrd="0" presId="urn:microsoft.com/office/officeart/2005/8/layout/chevron2"/>
    <dgm:cxn modelId="{34C29FEC-9DD3-4700-9B3E-6DAABD2C2764}" type="presOf" srcId="{BD2FBB3C-F6C2-44FB-ADE3-293FFDDC2A2E}" destId="{52803C1C-157C-4C4C-B9E1-A477114FB6F8}" srcOrd="0" destOrd="0" presId="urn:microsoft.com/office/officeart/2005/8/layout/chevron2"/>
    <dgm:cxn modelId="{F89CB2F8-745B-4DB2-8A4B-80E1CBE82FFD}" type="presOf" srcId="{FCE13B40-F9F2-4E71-AC18-F41072C4B3F1}" destId="{3F244AEF-BD16-4508-9A5A-9640B519654B}" srcOrd="0" destOrd="0" presId="urn:microsoft.com/office/officeart/2005/8/layout/chevron2"/>
    <dgm:cxn modelId="{9BC004EF-0C1A-4D74-83F6-81132247CCC5}" type="presParOf" srcId="{90F7D88D-44C1-4494-B17A-D58C5BD2886B}" destId="{E988E4D9-C227-4F21-B50C-5D996E1B66A0}" srcOrd="0" destOrd="0" presId="urn:microsoft.com/office/officeart/2005/8/layout/chevron2"/>
    <dgm:cxn modelId="{3CB7F2B1-0EF7-4C07-804D-12138FCEA0B5}" type="presParOf" srcId="{E988E4D9-C227-4F21-B50C-5D996E1B66A0}" destId="{D863490E-97AF-44D5-A814-FDC534B3E3CC}" srcOrd="0" destOrd="0" presId="urn:microsoft.com/office/officeart/2005/8/layout/chevron2"/>
    <dgm:cxn modelId="{07CCA32C-64C0-4616-B49D-781F3ABD46F4}" type="presParOf" srcId="{E988E4D9-C227-4F21-B50C-5D996E1B66A0}" destId="{3F244AEF-BD16-4508-9A5A-9640B519654B}" srcOrd="1" destOrd="0" presId="urn:microsoft.com/office/officeart/2005/8/layout/chevron2"/>
    <dgm:cxn modelId="{F8839C0E-3DC9-4FDC-8FBA-6C115424E8B0}" type="presParOf" srcId="{90F7D88D-44C1-4494-B17A-D58C5BD2886B}" destId="{680E6B48-B059-4734-9976-E402B396D814}" srcOrd="1" destOrd="0" presId="urn:microsoft.com/office/officeart/2005/8/layout/chevron2"/>
    <dgm:cxn modelId="{C7C6E96A-E1B7-4CC4-8631-FB154A66CA98}" type="presParOf" srcId="{90F7D88D-44C1-4494-B17A-D58C5BD2886B}" destId="{44771BAD-6342-43E0-B71E-8191DECB3B5F}" srcOrd="2" destOrd="0" presId="urn:microsoft.com/office/officeart/2005/8/layout/chevron2"/>
    <dgm:cxn modelId="{D8F0E48D-6063-4270-8486-BF1C41414BE7}" type="presParOf" srcId="{44771BAD-6342-43E0-B71E-8191DECB3B5F}" destId="{CA699784-EE11-48B7-BD5B-E6C7811778B0}" srcOrd="0" destOrd="0" presId="urn:microsoft.com/office/officeart/2005/8/layout/chevron2"/>
    <dgm:cxn modelId="{21B7841D-DCC1-4990-8F2C-E9E59C109EF3}" type="presParOf" srcId="{44771BAD-6342-43E0-B71E-8191DECB3B5F}" destId="{E5CB376A-E1F5-4E26-86CA-E248F361C893}" srcOrd="1" destOrd="0" presId="urn:microsoft.com/office/officeart/2005/8/layout/chevron2"/>
    <dgm:cxn modelId="{6E872288-FCE5-4798-8906-CB7E7A591261}" type="presParOf" srcId="{90F7D88D-44C1-4494-B17A-D58C5BD2886B}" destId="{9DE6C483-C8E1-4CC2-B679-96CCB49A70C2}" srcOrd="3" destOrd="0" presId="urn:microsoft.com/office/officeart/2005/8/layout/chevron2"/>
    <dgm:cxn modelId="{D83075DE-8729-428A-B95E-652FBB500089}" type="presParOf" srcId="{90F7D88D-44C1-4494-B17A-D58C5BD2886B}" destId="{D84507B5-2466-4D5D-A15D-7A3F0143E4D0}" srcOrd="4" destOrd="0" presId="urn:microsoft.com/office/officeart/2005/8/layout/chevron2"/>
    <dgm:cxn modelId="{F0D0A232-E22C-4500-8696-4AB81098076A}" type="presParOf" srcId="{D84507B5-2466-4D5D-A15D-7A3F0143E4D0}" destId="{D547829D-0660-4ECE-8B9B-4DD150AEB617}" srcOrd="0" destOrd="0" presId="urn:microsoft.com/office/officeart/2005/8/layout/chevron2"/>
    <dgm:cxn modelId="{21B911F2-AEAD-44C1-A084-183A130EAE2D}" type="presParOf" srcId="{D84507B5-2466-4D5D-A15D-7A3F0143E4D0}" destId="{9E04A936-A0BD-4697-B593-D6F4E69814DB}" srcOrd="1" destOrd="0" presId="urn:microsoft.com/office/officeart/2005/8/layout/chevron2"/>
    <dgm:cxn modelId="{F6DB535D-BF39-43C7-8772-0DD0C3B6B9FF}" type="presParOf" srcId="{90F7D88D-44C1-4494-B17A-D58C5BD2886B}" destId="{88AFC14E-4144-4ED7-B02A-A395824825FB}" srcOrd="5" destOrd="0" presId="urn:microsoft.com/office/officeart/2005/8/layout/chevron2"/>
    <dgm:cxn modelId="{859C7733-668A-4828-B6BE-BA227B8A813F}" type="presParOf" srcId="{90F7D88D-44C1-4494-B17A-D58C5BD2886B}" destId="{90726307-C510-4FF6-A124-3A7824B74389}" srcOrd="6" destOrd="0" presId="urn:microsoft.com/office/officeart/2005/8/layout/chevron2"/>
    <dgm:cxn modelId="{7208ABBB-3F14-47D4-BE65-114F40F71C71}" type="presParOf" srcId="{90726307-C510-4FF6-A124-3A7824B74389}" destId="{52803C1C-157C-4C4C-B9E1-A477114FB6F8}" srcOrd="0" destOrd="0" presId="urn:microsoft.com/office/officeart/2005/8/layout/chevron2"/>
    <dgm:cxn modelId="{B84A94CA-7B91-4E01-85DC-CF93D1FEB23F}" type="presParOf" srcId="{90726307-C510-4FF6-A124-3A7824B74389}" destId="{2DAD2266-D1F5-4340-BFC3-C47B398908A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63490E-97AF-44D5-A814-FDC534B3E3CC}">
      <dsp:nvSpPr>
        <dsp:cNvPr id="0" name=""/>
        <dsp:cNvSpPr/>
      </dsp:nvSpPr>
      <dsp:spPr>
        <a:xfrm rot="5400000">
          <a:off x="-167593" y="241632"/>
          <a:ext cx="1117290" cy="782103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i="1" kern="1200" noProof="0" dirty="0"/>
            <a:t>1</a:t>
          </a:r>
        </a:p>
      </dsp:txBody>
      <dsp:txXfrm rot="-5400000">
        <a:off x="1" y="465091"/>
        <a:ext cx="782103" cy="335187"/>
      </dsp:txXfrm>
    </dsp:sp>
    <dsp:sp modelId="{3F244AEF-BD16-4508-9A5A-9640B519654B}">
      <dsp:nvSpPr>
        <dsp:cNvPr id="0" name=""/>
        <dsp:cNvSpPr/>
      </dsp:nvSpPr>
      <dsp:spPr>
        <a:xfrm rot="5400000">
          <a:off x="5981399" y="-5196861"/>
          <a:ext cx="869446" cy="11268038"/>
        </a:xfrm>
        <a:prstGeom prst="round2SameRect">
          <a:avLst/>
        </a:prstGeom>
        <a:solidFill>
          <a:srgbClr val="EF7421"/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0" lvl="1" indent="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uk-UA" sz="2800" i="1" kern="1200" noProof="0" dirty="0">
              <a:solidFill>
                <a:schemeClr val="bg1"/>
              </a:solidFill>
            </a:rPr>
            <a:t>Вибрати над </a:t>
          </a:r>
          <a:r>
            <a:rPr lang="uk-UA" sz="2800" b="1" i="1" kern="1200" noProof="0" dirty="0">
              <a:solidFill>
                <a:schemeClr val="bg1"/>
              </a:solidFill>
            </a:rPr>
            <a:t>Робочою областю </a:t>
          </a:r>
          <a:r>
            <a:rPr lang="uk-UA" sz="2800" i="1" kern="1200" noProof="0" dirty="0">
              <a:solidFill>
                <a:schemeClr val="bg1"/>
              </a:solidFill>
            </a:rPr>
            <a:t>вікна диска кнопку </a:t>
          </a:r>
          <a:r>
            <a:rPr lang="uk-UA" sz="2800" b="1" i="1" kern="1200" noProof="0" dirty="0">
              <a:solidFill>
                <a:schemeClr val="bg1"/>
              </a:solidFill>
            </a:rPr>
            <a:t>Мій диск</a:t>
          </a:r>
          <a:r>
            <a:rPr lang="uk-UA" sz="2800" i="1" kern="1200" noProof="0" dirty="0">
              <a:solidFill>
                <a:schemeClr val="bg1"/>
              </a:solidFill>
            </a:rPr>
            <a:t> або </a:t>
          </a:r>
          <a:r>
            <a:rPr lang="uk-UA" sz="2800" b="1" i="1" kern="1200" noProof="0" dirty="0">
              <a:solidFill>
                <a:schemeClr val="bg1"/>
              </a:solidFill>
            </a:rPr>
            <a:t>Створити</a:t>
          </a:r>
          <a:r>
            <a:rPr lang="uk-UA" sz="2800" i="1" kern="1200" noProof="0" dirty="0">
              <a:solidFill>
                <a:schemeClr val="bg1"/>
              </a:solidFill>
            </a:rPr>
            <a:t>.</a:t>
          </a:r>
        </a:p>
      </dsp:txBody>
      <dsp:txXfrm rot="-5400000">
        <a:off x="782104" y="44877"/>
        <a:ext cx="11225595" cy="784560"/>
      </dsp:txXfrm>
    </dsp:sp>
    <dsp:sp modelId="{CA699784-EE11-48B7-BD5B-E6C7811778B0}">
      <dsp:nvSpPr>
        <dsp:cNvPr id="0" name=""/>
        <dsp:cNvSpPr/>
      </dsp:nvSpPr>
      <dsp:spPr>
        <a:xfrm rot="5400000">
          <a:off x="-167593" y="1306321"/>
          <a:ext cx="1117290" cy="782103"/>
        </a:xfrm>
        <a:prstGeom prst="chevron">
          <a:avLst/>
        </a:prstGeom>
        <a:solidFill>
          <a:srgbClr val="7030A0"/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i="1" kern="1200" noProof="0" dirty="0"/>
            <a:t>2</a:t>
          </a:r>
        </a:p>
      </dsp:txBody>
      <dsp:txXfrm rot="-5400000">
        <a:off x="1" y="1529780"/>
        <a:ext cx="782103" cy="335187"/>
      </dsp:txXfrm>
    </dsp:sp>
    <dsp:sp modelId="{E5CB376A-E1F5-4E26-86CA-E248F361C893}">
      <dsp:nvSpPr>
        <dsp:cNvPr id="0" name=""/>
        <dsp:cNvSpPr/>
      </dsp:nvSpPr>
      <dsp:spPr>
        <a:xfrm rot="5400000">
          <a:off x="5969202" y="-4132171"/>
          <a:ext cx="893840" cy="11268038"/>
        </a:xfrm>
        <a:prstGeom prst="round2SameRect">
          <a:avLst/>
        </a:prstGeom>
        <a:solidFill>
          <a:srgbClr val="7030A0">
            <a:alpha val="90000"/>
          </a:srgb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0" lvl="1" indent="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uk-UA" sz="2800" i="1" kern="1200" noProof="0" dirty="0">
              <a:solidFill>
                <a:schemeClr val="bg1"/>
              </a:solidFill>
            </a:rPr>
            <a:t>Вибрати у відкритому списку потрібну операцію (</a:t>
          </a:r>
          <a:r>
            <a:rPr lang="uk-UA" sz="2800" b="1" i="1" kern="1200" noProof="0" dirty="0">
              <a:solidFill>
                <a:schemeClr val="bg1"/>
              </a:solidFill>
            </a:rPr>
            <a:t>Завантажити файл </a:t>
          </a:r>
          <a:r>
            <a:rPr lang="uk-UA" sz="2800" i="1" kern="1200" noProof="0" dirty="0">
              <a:solidFill>
                <a:schemeClr val="bg1"/>
              </a:solidFill>
            </a:rPr>
            <a:t>чи </a:t>
          </a:r>
          <a:r>
            <a:rPr lang="uk-UA" sz="2800" b="1" i="1" kern="1200" noProof="0" dirty="0">
              <a:solidFill>
                <a:schemeClr val="bg1"/>
              </a:solidFill>
            </a:rPr>
            <a:t>Завантажити папку</a:t>
          </a:r>
          <a:r>
            <a:rPr lang="uk-UA" sz="2800" i="1" kern="1200" noProof="0" dirty="0">
              <a:solidFill>
                <a:schemeClr val="bg1"/>
              </a:solidFill>
            </a:rPr>
            <a:t>).</a:t>
          </a:r>
        </a:p>
      </dsp:txBody>
      <dsp:txXfrm rot="-5400000">
        <a:off x="782103" y="1098562"/>
        <a:ext cx="11224404" cy="806572"/>
      </dsp:txXfrm>
    </dsp:sp>
    <dsp:sp modelId="{D547829D-0660-4ECE-8B9B-4DD150AEB617}">
      <dsp:nvSpPr>
        <dsp:cNvPr id="0" name=""/>
        <dsp:cNvSpPr/>
      </dsp:nvSpPr>
      <dsp:spPr>
        <a:xfrm rot="5400000">
          <a:off x="-167593" y="2371010"/>
          <a:ext cx="1117290" cy="782103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i="1" kern="1200" noProof="0" dirty="0">
              <a:solidFill>
                <a:srgbClr val="002060"/>
              </a:solidFill>
            </a:rPr>
            <a:t>3</a:t>
          </a:r>
        </a:p>
      </dsp:txBody>
      <dsp:txXfrm rot="-5400000">
        <a:off x="1" y="2594469"/>
        <a:ext cx="782103" cy="335187"/>
      </dsp:txXfrm>
    </dsp:sp>
    <dsp:sp modelId="{9E04A936-A0BD-4697-B593-D6F4E69814DB}">
      <dsp:nvSpPr>
        <dsp:cNvPr id="0" name=""/>
        <dsp:cNvSpPr/>
      </dsp:nvSpPr>
      <dsp:spPr>
        <a:xfrm rot="5400000">
          <a:off x="5969202" y="-3067482"/>
          <a:ext cx="893840" cy="11268038"/>
        </a:xfrm>
        <a:prstGeom prst="round2SameRect">
          <a:avLst/>
        </a:prstGeom>
        <a:solidFill>
          <a:srgbClr val="F8C200"/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0" lvl="1" indent="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uk-UA" sz="2800" i="1" kern="1200" noProof="0" dirty="0">
              <a:solidFill>
                <a:srgbClr val="002060"/>
              </a:solidFill>
            </a:rPr>
            <a:t>Вибрати потрібні об'єкти на вашому комп'ютері у вікні, що відкриється.</a:t>
          </a:r>
        </a:p>
      </dsp:txBody>
      <dsp:txXfrm rot="-5400000">
        <a:off x="782103" y="2163251"/>
        <a:ext cx="11224404" cy="806572"/>
      </dsp:txXfrm>
    </dsp:sp>
    <dsp:sp modelId="{52803C1C-157C-4C4C-B9E1-A477114FB6F8}">
      <dsp:nvSpPr>
        <dsp:cNvPr id="0" name=""/>
        <dsp:cNvSpPr/>
      </dsp:nvSpPr>
      <dsp:spPr>
        <a:xfrm rot="5400000">
          <a:off x="-167593" y="3435699"/>
          <a:ext cx="1117290" cy="782103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i="1" kern="1200" noProof="0" dirty="0"/>
            <a:t>4</a:t>
          </a:r>
        </a:p>
      </dsp:txBody>
      <dsp:txXfrm rot="-5400000">
        <a:off x="1" y="3659158"/>
        <a:ext cx="782103" cy="335187"/>
      </dsp:txXfrm>
    </dsp:sp>
    <dsp:sp modelId="{2DAD2266-D1F5-4340-BFC3-C47B398908AF}">
      <dsp:nvSpPr>
        <dsp:cNvPr id="0" name=""/>
        <dsp:cNvSpPr/>
      </dsp:nvSpPr>
      <dsp:spPr>
        <a:xfrm rot="5400000">
          <a:off x="5969202" y="-2002793"/>
          <a:ext cx="893840" cy="11268038"/>
        </a:xfrm>
        <a:prstGeom prst="round2SameRect">
          <a:avLst/>
        </a:prstGeom>
        <a:solidFill>
          <a:srgbClr val="3A6CC6"/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0" lvl="1" indent="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uk-UA" sz="2800" i="1" kern="1200" noProof="0" dirty="0">
              <a:solidFill>
                <a:schemeClr val="bg1"/>
              </a:solidFill>
            </a:rPr>
            <a:t>Вибрати кнопку </a:t>
          </a:r>
          <a:r>
            <a:rPr lang="uk-UA" sz="2800" b="1" i="1" kern="1200" noProof="0" dirty="0">
              <a:solidFill>
                <a:schemeClr val="bg1"/>
              </a:solidFill>
            </a:rPr>
            <a:t>Відкрити</a:t>
          </a:r>
          <a:r>
            <a:rPr lang="uk-UA" sz="2800" i="1" kern="1200" noProof="0" dirty="0">
              <a:solidFill>
                <a:schemeClr val="bg1"/>
              </a:solidFill>
            </a:rPr>
            <a:t>.</a:t>
          </a:r>
        </a:p>
      </dsp:txBody>
      <dsp:txXfrm rot="-5400000">
        <a:off x="782103" y="3227940"/>
        <a:ext cx="11224404" cy="8065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63490E-97AF-44D5-A814-FDC534B3E3CC}">
      <dsp:nvSpPr>
        <dsp:cNvPr id="0" name=""/>
        <dsp:cNvSpPr/>
      </dsp:nvSpPr>
      <dsp:spPr>
        <a:xfrm rot="5400000">
          <a:off x="-138462" y="202115"/>
          <a:ext cx="923082" cy="646157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i="1" kern="1200" noProof="0" dirty="0"/>
            <a:t>1</a:t>
          </a:r>
        </a:p>
      </dsp:txBody>
      <dsp:txXfrm rot="-5400000">
        <a:off x="1" y="386732"/>
        <a:ext cx="646157" cy="276925"/>
      </dsp:txXfrm>
    </dsp:sp>
    <dsp:sp modelId="{3F244AEF-BD16-4508-9A5A-9640B519654B}">
      <dsp:nvSpPr>
        <dsp:cNvPr id="0" name=""/>
        <dsp:cNvSpPr/>
      </dsp:nvSpPr>
      <dsp:spPr>
        <a:xfrm rot="5400000">
          <a:off x="5988801" y="-5338179"/>
          <a:ext cx="718696" cy="11403984"/>
        </a:xfrm>
        <a:prstGeom prst="round2SameRect">
          <a:avLst/>
        </a:prstGeom>
        <a:solidFill>
          <a:srgbClr val="EF7421"/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0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uk-UA" sz="2400" i="1" kern="1200" noProof="0" dirty="0">
              <a:solidFill>
                <a:schemeClr val="bg1"/>
              </a:solidFill>
            </a:rPr>
            <a:t>Вибрати відповідний рівень доступу до </a:t>
          </a:r>
          <a:r>
            <a:rPr lang="uk-UA" sz="2400" i="1" kern="1200" noProof="0" dirty="0" err="1">
              <a:solidFill>
                <a:schemeClr val="bg1"/>
              </a:solidFill>
            </a:rPr>
            <a:t>файла</a:t>
          </a:r>
          <a:r>
            <a:rPr lang="uk-UA" sz="2400" i="1" kern="1200" noProof="0" dirty="0">
              <a:solidFill>
                <a:schemeClr val="bg1"/>
              </a:solidFill>
            </a:rPr>
            <a:t> чи папки (редагувати, коментувати, переглядати).</a:t>
          </a:r>
        </a:p>
      </dsp:txBody>
      <dsp:txXfrm rot="-5400000">
        <a:off x="646157" y="39549"/>
        <a:ext cx="11368900" cy="648528"/>
      </dsp:txXfrm>
    </dsp:sp>
    <dsp:sp modelId="{CA699784-EE11-48B7-BD5B-E6C7811778B0}">
      <dsp:nvSpPr>
        <dsp:cNvPr id="0" name=""/>
        <dsp:cNvSpPr/>
      </dsp:nvSpPr>
      <dsp:spPr>
        <a:xfrm rot="5400000">
          <a:off x="-138462" y="1055155"/>
          <a:ext cx="923082" cy="646157"/>
        </a:xfrm>
        <a:prstGeom prst="chevron">
          <a:avLst/>
        </a:prstGeom>
        <a:solidFill>
          <a:srgbClr val="7030A0"/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i="1" kern="1200" noProof="0" dirty="0"/>
            <a:t>2</a:t>
          </a:r>
        </a:p>
      </dsp:txBody>
      <dsp:txXfrm rot="-5400000">
        <a:off x="1" y="1239772"/>
        <a:ext cx="646157" cy="276925"/>
      </dsp:txXfrm>
    </dsp:sp>
    <dsp:sp modelId="{E5CB376A-E1F5-4E26-86CA-E248F361C893}">
      <dsp:nvSpPr>
        <dsp:cNvPr id="0" name=""/>
        <dsp:cNvSpPr/>
      </dsp:nvSpPr>
      <dsp:spPr>
        <a:xfrm rot="5400000">
          <a:off x="5978913" y="-4485296"/>
          <a:ext cx="738472" cy="11403984"/>
        </a:xfrm>
        <a:prstGeom prst="round2SameRect">
          <a:avLst/>
        </a:prstGeom>
        <a:solidFill>
          <a:srgbClr val="7030A0">
            <a:alpha val="90000"/>
          </a:srgb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0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uk-UA" sz="2400" i="1" kern="1200" noProof="0" dirty="0">
              <a:solidFill>
                <a:schemeClr val="bg1"/>
              </a:solidFill>
            </a:rPr>
            <a:t>Скопіювати посилання вибором кнопки </a:t>
          </a:r>
          <a:r>
            <a:rPr lang="uk-UA" sz="2400" b="1" i="1" kern="1200" noProof="0" dirty="0">
              <a:solidFill>
                <a:schemeClr val="bg1"/>
              </a:solidFill>
            </a:rPr>
            <a:t>Копіювати посилання</a:t>
          </a:r>
          <a:r>
            <a:rPr lang="uk-UA" sz="2400" i="1" kern="1200" noProof="0" dirty="0">
              <a:solidFill>
                <a:schemeClr val="bg1"/>
              </a:solidFill>
            </a:rPr>
            <a:t>.</a:t>
          </a:r>
        </a:p>
      </dsp:txBody>
      <dsp:txXfrm rot="-5400000">
        <a:off x="646158" y="883508"/>
        <a:ext cx="11367935" cy="666374"/>
      </dsp:txXfrm>
    </dsp:sp>
    <dsp:sp modelId="{D547829D-0660-4ECE-8B9B-4DD150AEB617}">
      <dsp:nvSpPr>
        <dsp:cNvPr id="0" name=""/>
        <dsp:cNvSpPr/>
      </dsp:nvSpPr>
      <dsp:spPr>
        <a:xfrm rot="5400000">
          <a:off x="-138462" y="1908196"/>
          <a:ext cx="923082" cy="646157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i="1" kern="1200" noProof="0" dirty="0">
              <a:solidFill>
                <a:srgbClr val="002060"/>
              </a:solidFill>
            </a:rPr>
            <a:t>3</a:t>
          </a:r>
        </a:p>
      </dsp:txBody>
      <dsp:txXfrm rot="-5400000">
        <a:off x="1" y="2092813"/>
        <a:ext cx="646157" cy="276925"/>
      </dsp:txXfrm>
    </dsp:sp>
    <dsp:sp modelId="{9E04A936-A0BD-4697-B593-D6F4E69814DB}">
      <dsp:nvSpPr>
        <dsp:cNvPr id="0" name=""/>
        <dsp:cNvSpPr/>
      </dsp:nvSpPr>
      <dsp:spPr>
        <a:xfrm rot="5400000">
          <a:off x="5978913" y="-3632256"/>
          <a:ext cx="738472" cy="11403984"/>
        </a:xfrm>
        <a:prstGeom prst="round2SameRect">
          <a:avLst/>
        </a:prstGeom>
        <a:solidFill>
          <a:srgbClr val="F8C200"/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0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uk-UA" sz="2400" i="1" kern="1200" noProof="0" dirty="0">
              <a:solidFill>
                <a:srgbClr val="002060"/>
              </a:solidFill>
            </a:rPr>
            <a:t>Вибрати кнопку </a:t>
          </a:r>
          <a:r>
            <a:rPr lang="uk-UA" sz="2400" b="1" i="1" kern="1200" noProof="0" dirty="0">
              <a:solidFill>
                <a:srgbClr val="002060"/>
              </a:solidFill>
            </a:rPr>
            <a:t>Готово</a:t>
          </a:r>
          <a:r>
            <a:rPr lang="uk-UA" sz="2400" i="1" kern="1200" noProof="0" dirty="0">
              <a:solidFill>
                <a:srgbClr val="002060"/>
              </a:solidFill>
            </a:rPr>
            <a:t>.</a:t>
          </a:r>
        </a:p>
      </dsp:txBody>
      <dsp:txXfrm rot="-5400000">
        <a:off x="646158" y="1736548"/>
        <a:ext cx="11367935" cy="666374"/>
      </dsp:txXfrm>
    </dsp:sp>
    <dsp:sp modelId="{52803C1C-157C-4C4C-B9E1-A477114FB6F8}">
      <dsp:nvSpPr>
        <dsp:cNvPr id="0" name=""/>
        <dsp:cNvSpPr/>
      </dsp:nvSpPr>
      <dsp:spPr>
        <a:xfrm rot="5400000">
          <a:off x="-138462" y="2761236"/>
          <a:ext cx="923082" cy="646157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i="1" kern="1200" noProof="0" dirty="0"/>
            <a:t>4</a:t>
          </a:r>
        </a:p>
      </dsp:txBody>
      <dsp:txXfrm rot="-5400000">
        <a:off x="1" y="2945853"/>
        <a:ext cx="646157" cy="276925"/>
      </dsp:txXfrm>
    </dsp:sp>
    <dsp:sp modelId="{2DAD2266-D1F5-4340-BFC3-C47B398908AF}">
      <dsp:nvSpPr>
        <dsp:cNvPr id="0" name=""/>
        <dsp:cNvSpPr/>
      </dsp:nvSpPr>
      <dsp:spPr>
        <a:xfrm rot="5400000">
          <a:off x="5978913" y="-2779216"/>
          <a:ext cx="738472" cy="11403984"/>
        </a:xfrm>
        <a:prstGeom prst="round2SameRect">
          <a:avLst/>
        </a:prstGeom>
        <a:solidFill>
          <a:srgbClr val="3A6CC6"/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0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uk-UA" sz="2400" i="1" kern="1200" noProof="0" dirty="0">
              <a:solidFill>
                <a:schemeClr val="bg1"/>
              </a:solidFill>
            </a:rPr>
            <a:t>Надіслати це посилання потрібним користувачам або розмістити його на деякому веб-ресурсі.</a:t>
          </a:r>
        </a:p>
      </dsp:txBody>
      <dsp:txXfrm rot="-5400000">
        <a:off x="646158" y="2589588"/>
        <a:ext cx="11367935" cy="6663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0BB568-9807-4EA0-8A2C-CA62AABBB806}" type="datetimeFigureOut">
              <a:rPr lang="uk-UA" smtClean="0"/>
              <a:t>02.10.2021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4DA138-327A-4D96-B0E3-16D076A5320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7757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hyperlink" Target="http://teach-inf.at.ua/" TargetMode="External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656795" cy="5235580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920416" y="2606941"/>
            <a:ext cx="1410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0" b="1" i="1" dirty="0">
                <a:solidFill>
                  <a:srgbClr val="002060"/>
                </a:solidFill>
                <a:latin typeface="Arial" panose="020B0604020202020204" pitchFamily="34" charset="0"/>
              </a:rPr>
              <a:t>7</a:t>
            </a:r>
            <a:endParaRPr lang="uk-UA" sz="15000" b="1" i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02.10.2021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02.10.2021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i="1" dirty="0">
                <a:solidFill>
                  <a:srgbClr val="19426B"/>
                </a:solidFill>
                <a:latin typeface="Arial" panose="020B0604020202020204" pitchFamily="34" charset="0"/>
              </a:rPr>
              <a:t>7</a:t>
            </a:r>
            <a:endParaRPr lang="uk-UA" sz="4400" b="1" i="1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©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Вивчаємо інформатику        </a:t>
              </a:r>
              <a:r>
                <a:rPr lang="en-US" sz="1400" b="1" i="1" dirty="0">
                  <a:solidFill>
                    <a:srgbClr val="19426B"/>
                  </a:solidFill>
                  <a:latin typeface="Verdana"/>
                  <a:hlinkClick r:id="rId7" tooltip="Перейти на сайт"/>
                </a:rPr>
                <a:t>teach-inf.at.ua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02.10.2021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02.10.2021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02.10.2021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02.10.2021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02.10.2021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02.10.2021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02.10.2021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02.10.2021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47771" y="639810"/>
            <a:ext cx="7137066" cy="1801607"/>
          </a:xfrm>
        </p:spPr>
        <p:txBody>
          <a:bodyPr>
            <a:noAutofit/>
          </a:bodyPr>
          <a:lstStyle/>
          <a:p>
            <a:r>
              <a:rPr lang="uk-UA" sz="4000" dirty="0"/>
              <a:t>Використання онлайн </a:t>
            </a:r>
            <a:r>
              <a:rPr lang="uk-UA" sz="4000" dirty="0" err="1"/>
              <a:t>серидовищ</a:t>
            </a:r>
            <a:r>
              <a:rPr lang="uk-UA" sz="4000" dirty="0"/>
              <a:t> для створення спільних документів.</a:t>
            </a:r>
            <a:br>
              <a:rPr lang="uk-UA" sz="4000" dirty="0"/>
            </a:br>
            <a:r>
              <a:rPr lang="uk-UA" sz="4000" dirty="0"/>
              <a:t>Практична робота №2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За навчальною програмою 2017 року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5</a:t>
            </a:r>
          </a:p>
        </p:txBody>
      </p:sp>
      <p:pic>
        <p:nvPicPr>
          <p:cNvPr id="7" name="Picture 6" descr="earth, internet, network icon">
            <a:extLst>
              <a:ext uri="{FF2B5EF4-FFF2-40B4-BE49-F238E27FC236}">
                <a16:creationId xmlns:a16="http://schemas.microsoft.com/office/drawing/2014/main" id="{A9C6629B-0A8E-4288-BF21-F2F778A04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957" y="3587772"/>
            <a:ext cx="2530624" cy="253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Результат пошуку зображень за запитом &quot;Google Apps&quot;">
            <a:extLst>
              <a:ext uri="{FF2B5EF4-FFF2-40B4-BE49-F238E27FC236}">
                <a16:creationId xmlns:a16="http://schemas.microsoft.com/office/drawing/2014/main" id="{44B6698A-6AC9-42F6-BE2C-FD3B4A1D9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6241" y="3681785"/>
            <a:ext cx="2832238" cy="2381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100" dirty="0"/>
              <a:t>Використання </a:t>
            </a:r>
            <a:r>
              <a:rPr lang="en-US" sz="3100" dirty="0"/>
              <a:t>G</a:t>
            </a:r>
            <a:r>
              <a:rPr lang="uk-UA" sz="3100" dirty="0" err="1"/>
              <a:t>oogle</a:t>
            </a:r>
            <a:r>
              <a:rPr lang="uk-UA" sz="3100" dirty="0"/>
              <a:t> </a:t>
            </a:r>
            <a:r>
              <a:rPr lang="ru-RU" sz="3100" dirty="0"/>
              <a:t>Д</a:t>
            </a:r>
            <a:r>
              <a:rPr lang="uk-UA" sz="3100" dirty="0" err="1"/>
              <a:t>иск</a:t>
            </a:r>
            <a:r>
              <a:rPr lang="uk-UA" sz="3100" dirty="0"/>
              <a:t> для  збереження електронних документів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009" y="1196763"/>
            <a:ext cx="7017050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Перебіг процесу завантаження буде відображатися в окремому вікні у правому нижньому куті екрана, його можна закрити після виконання потрібних дій.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E107DF-B9FF-44FC-B397-60135582504A}"/>
              </a:ext>
            </a:extLst>
          </p:cNvPr>
          <p:cNvSpPr txBox="1"/>
          <p:nvPr/>
        </p:nvSpPr>
        <p:spPr>
          <a:xfrm>
            <a:off x="72009" y="3947786"/>
            <a:ext cx="7017050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Якщо на диску треба створити нову папку, то для цього у списку кнопки </a:t>
            </a:r>
            <a:r>
              <a:rPr lang="uk-UA" sz="2800" b="1" i="1" kern="0" dirty="0">
                <a:solidFill>
                  <a:srgbClr val="FFFF00"/>
                </a:solidFill>
              </a:rPr>
              <a:t>Мій диск </a:t>
            </a:r>
            <a:r>
              <a:rPr lang="uk-UA" sz="2800" b="1" i="1" kern="0" dirty="0">
                <a:solidFill>
                  <a:srgbClr val="FFFFFF"/>
                </a:solidFill>
              </a:rPr>
              <a:t>потрібно використати команду </a:t>
            </a:r>
            <a:r>
              <a:rPr lang="uk-UA" sz="2800" b="1" i="1" kern="0" dirty="0">
                <a:solidFill>
                  <a:srgbClr val="FFFF00"/>
                </a:solidFill>
              </a:rPr>
              <a:t>Нова папка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ED0AC37-F986-4E21-A475-E641061160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2517" y="1196763"/>
            <a:ext cx="4363064" cy="5322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D50748F5-0368-4BC8-96C0-2FC866B3E5B9}"/>
              </a:ext>
            </a:extLst>
          </p:cNvPr>
          <p:cNvSpPr/>
          <p:nvPr/>
        </p:nvSpPr>
        <p:spPr>
          <a:xfrm>
            <a:off x="7609543" y="2694188"/>
            <a:ext cx="4071180" cy="658208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Стрілка вліво 20">
            <a:extLst>
              <a:ext uri="{FF2B5EF4-FFF2-40B4-BE49-F238E27FC236}">
                <a16:creationId xmlns:a16="http://schemas.microsoft.com/office/drawing/2014/main" id="{5CBCC22C-D75D-4A1B-9C7F-E3FA3991ECDE}"/>
              </a:ext>
            </a:extLst>
          </p:cNvPr>
          <p:cNvSpPr/>
          <p:nvPr/>
        </p:nvSpPr>
        <p:spPr>
          <a:xfrm rot="18900000">
            <a:off x="8867091" y="2102281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820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100" dirty="0"/>
              <a:t>Використання </a:t>
            </a:r>
            <a:r>
              <a:rPr lang="en-US" sz="3100" dirty="0"/>
              <a:t>G</a:t>
            </a:r>
            <a:r>
              <a:rPr lang="uk-UA" sz="3100" dirty="0" err="1"/>
              <a:t>oogle</a:t>
            </a:r>
            <a:r>
              <a:rPr lang="uk-UA" sz="3100" dirty="0"/>
              <a:t> </a:t>
            </a:r>
            <a:r>
              <a:rPr lang="ru-RU" sz="3100" dirty="0"/>
              <a:t>Д</a:t>
            </a:r>
            <a:r>
              <a:rPr lang="uk-UA" sz="3100" dirty="0" err="1"/>
              <a:t>иск</a:t>
            </a:r>
            <a:r>
              <a:rPr lang="uk-UA" sz="3100" dirty="0"/>
              <a:t> для  збереження електронних документів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Об'єкти, завантажені на диск, відображаються в центральній частині вікна </a:t>
            </a:r>
            <a:r>
              <a:rPr lang="en-US" sz="2800" b="1" i="1" kern="0" dirty="0">
                <a:solidFill>
                  <a:srgbClr val="FFFF00"/>
                </a:solidFill>
              </a:rPr>
              <a:t>Google </a:t>
            </a:r>
            <a:r>
              <a:rPr lang="uk-UA" sz="2800" b="1" i="1" kern="0" dirty="0">
                <a:solidFill>
                  <a:srgbClr val="FFFF00"/>
                </a:solidFill>
              </a:rPr>
              <a:t>Диск</a:t>
            </a:r>
            <a:r>
              <a:rPr lang="uk-UA" sz="2800" b="1" i="1" kern="0" dirty="0">
                <a:solidFill>
                  <a:srgbClr val="FFFFFF"/>
                </a:solidFill>
              </a:rPr>
              <a:t>, де з ними можна здійснювати стандартні операції: 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5C65B514-D750-4661-9C04-B5225456F9DD}"/>
              </a:ext>
            </a:extLst>
          </p:cNvPr>
          <p:cNvSpPr/>
          <p:nvPr/>
        </p:nvSpPr>
        <p:spPr>
          <a:xfrm>
            <a:off x="72008" y="2704027"/>
            <a:ext cx="2304594" cy="135669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Перейме-</a:t>
            </a:r>
            <a:r>
              <a:rPr lang="uk-UA" sz="2800" b="1" i="1" kern="0" dirty="0" err="1">
                <a:solidFill>
                  <a:srgbClr val="FFFFFF"/>
                </a:solidFill>
              </a:rPr>
              <a:t>новувати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17C7D87E-5AE7-4B2C-B74A-27CCC5FA3792}"/>
              </a:ext>
            </a:extLst>
          </p:cNvPr>
          <p:cNvSpPr/>
          <p:nvPr/>
        </p:nvSpPr>
        <p:spPr>
          <a:xfrm>
            <a:off x="2507228" y="2704027"/>
            <a:ext cx="2304480" cy="135669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Видаляти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87F3D28E-2F13-467B-AF12-DDD2BA99A336}"/>
              </a:ext>
            </a:extLst>
          </p:cNvPr>
          <p:cNvSpPr/>
          <p:nvPr/>
        </p:nvSpPr>
        <p:spPr>
          <a:xfrm>
            <a:off x="4942334" y="2704027"/>
            <a:ext cx="2307099" cy="135669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Пере-</a:t>
            </a:r>
            <a:r>
              <a:rPr lang="uk-UA" sz="2800" b="1" i="1" kern="0" dirty="0" err="1">
                <a:solidFill>
                  <a:srgbClr val="FFFFFF"/>
                </a:solidFill>
              </a:rPr>
              <a:t>глядати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2892099E-7CDF-4118-9F1A-76B803BD2A99}"/>
              </a:ext>
            </a:extLst>
          </p:cNvPr>
          <p:cNvSpPr/>
          <p:nvPr/>
        </p:nvSpPr>
        <p:spPr>
          <a:xfrm>
            <a:off x="7380059" y="2704027"/>
            <a:ext cx="2307100" cy="135669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 err="1">
                <a:solidFill>
                  <a:srgbClr val="FFFFFF"/>
                </a:solidFill>
              </a:rPr>
              <a:t>Копіюва</a:t>
            </a:r>
            <a:r>
              <a:rPr lang="uk-UA" sz="2800" b="1" i="1" kern="0" dirty="0">
                <a:solidFill>
                  <a:srgbClr val="FFFFFF"/>
                </a:solidFill>
              </a:rPr>
              <a:t>-ти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10DBD574-D0F5-4175-9436-4F5630D2A024}"/>
              </a:ext>
            </a:extLst>
          </p:cNvPr>
          <p:cNvSpPr/>
          <p:nvPr/>
        </p:nvSpPr>
        <p:spPr>
          <a:xfrm>
            <a:off x="9817784" y="2704027"/>
            <a:ext cx="2304480" cy="135669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 err="1">
                <a:solidFill>
                  <a:srgbClr val="FFFFFF"/>
                </a:solidFill>
              </a:rPr>
              <a:t>Перемі-щувати</a:t>
            </a:r>
            <a:r>
              <a:rPr lang="uk-UA" sz="2800" b="1" i="1" kern="0" dirty="0">
                <a:solidFill>
                  <a:srgbClr val="FFFFFF"/>
                </a:solidFill>
              </a:rPr>
              <a:t> тощо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3F0FD21-31C1-49E4-8B74-02A30FCF46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57" y="4182992"/>
            <a:ext cx="2172262" cy="221614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A072FA5-64F5-4C0D-8BAF-E2B72E0F7F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1896" y="4182992"/>
            <a:ext cx="1935144" cy="222032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1A29136-6255-4AE4-9E46-6BF3048DFB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17784" y="4344598"/>
            <a:ext cx="2216900" cy="1781436"/>
          </a:xfrm>
          <a:prstGeom prst="rect">
            <a:avLst/>
          </a:prstGeom>
        </p:spPr>
      </p:pic>
      <p:pic>
        <p:nvPicPr>
          <p:cNvPr id="15362" name="Picture 2" descr="eye, see icon">
            <a:extLst>
              <a:ext uri="{FF2B5EF4-FFF2-40B4-BE49-F238E27FC236}">
                <a16:creationId xmlns:a16="http://schemas.microsoft.com/office/drawing/2014/main" id="{79FCECFD-3EA6-48E2-BF8F-6AA00C0841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333" y="4060723"/>
            <a:ext cx="2307100" cy="230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copy, documents, duplicate, files icon">
            <a:extLst>
              <a:ext uri="{FF2B5EF4-FFF2-40B4-BE49-F238E27FC236}">
                <a16:creationId xmlns:a16="http://schemas.microsoft.com/office/drawing/2014/main" id="{32C7B9FC-3850-40B0-94F0-5ADED59B8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726" y="4254909"/>
            <a:ext cx="2112914" cy="2112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8257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100" dirty="0"/>
              <a:t>Використання </a:t>
            </a:r>
            <a:r>
              <a:rPr lang="en-US" sz="3100" dirty="0"/>
              <a:t>G</a:t>
            </a:r>
            <a:r>
              <a:rPr lang="uk-UA" sz="3100" dirty="0" err="1"/>
              <a:t>oogle</a:t>
            </a:r>
            <a:r>
              <a:rPr lang="uk-UA" sz="3100" dirty="0"/>
              <a:t> </a:t>
            </a:r>
            <a:r>
              <a:rPr lang="ru-RU" sz="3100" dirty="0"/>
              <a:t>Д</a:t>
            </a:r>
            <a:r>
              <a:rPr lang="uk-UA" sz="3100" dirty="0" err="1"/>
              <a:t>иск</a:t>
            </a:r>
            <a:r>
              <a:rPr lang="uk-UA" sz="3100" dirty="0"/>
              <a:t> для  збереження електронних документів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перегляду та вибору доступних операцій з вибраним об'єктом потрібно: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0197F8C-E515-4C70-B736-E70A57BD07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2027" y="2213636"/>
            <a:ext cx="3232314" cy="42821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AF905BC9-9706-4A7A-9750-AA8E362A2DA3}"/>
              </a:ext>
            </a:extLst>
          </p:cNvPr>
          <p:cNvSpPr/>
          <p:nvPr/>
        </p:nvSpPr>
        <p:spPr>
          <a:xfrm>
            <a:off x="72009" y="2213637"/>
            <a:ext cx="2634540" cy="428219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Відкрити його контекстне меню</a:t>
            </a:r>
            <a:endParaRPr lang="uk-UA" sz="2800" b="1" i="1" kern="0" dirty="0">
              <a:solidFill>
                <a:schemeClr val="bg1"/>
              </a:solidFill>
            </a:endParaRP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1B169804-AB7C-4B9E-A1D0-2E0C3710B94A}"/>
              </a:ext>
            </a:extLst>
          </p:cNvPr>
          <p:cNvSpPr/>
          <p:nvPr/>
        </p:nvSpPr>
        <p:spPr>
          <a:xfrm>
            <a:off x="6149820" y="2213637"/>
            <a:ext cx="5972332" cy="133580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Скористатися кнопками керування на панелі інструментів</a:t>
            </a:r>
            <a:endParaRPr lang="uk-UA" sz="2800" b="1" i="1" kern="0" dirty="0">
              <a:solidFill>
                <a:schemeClr val="bg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AC2CCC5-FE91-4767-B23C-06FA681EAE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5975" y="3612212"/>
            <a:ext cx="2960021" cy="30343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6241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100" dirty="0"/>
              <a:t>Використання </a:t>
            </a:r>
            <a:r>
              <a:rPr lang="en-US" sz="3100" dirty="0"/>
              <a:t>G</a:t>
            </a:r>
            <a:r>
              <a:rPr lang="uk-UA" sz="3100" dirty="0" err="1"/>
              <a:t>oogle</a:t>
            </a:r>
            <a:r>
              <a:rPr lang="uk-UA" sz="3100" dirty="0"/>
              <a:t> </a:t>
            </a:r>
            <a:r>
              <a:rPr lang="ru-RU" sz="3100" dirty="0"/>
              <a:t>Д</a:t>
            </a:r>
            <a:r>
              <a:rPr lang="uk-UA" sz="3100" dirty="0" err="1"/>
              <a:t>иск</a:t>
            </a:r>
            <a:r>
              <a:rPr lang="uk-UA" sz="3100" dirty="0"/>
              <a:t> для  збереження електронних документів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9081824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Більшість операцій з об'єктами на </a:t>
            </a:r>
            <a:r>
              <a:rPr lang="en-US" sz="2800" b="1" i="1" kern="0" dirty="0">
                <a:solidFill>
                  <a:srgbClr val="FFFF00"/>
                </a:solidFill>
              </a:rPr>
              <a:t>Google </a:t>
            </a:r>
            <a:r>
              <a:rPr lang="uk-UA" sz="2800" b="1" i="1" kern="0" dirty="0">
                <a:solidFill>
                  <a:srgbClr val="FFFF00"/>
                </a:solidFill>
              </a:rPr>
              <a:t>Диск </a:t>
            </a:r>
            <a:r>
              <a:rPr lang="uk-UA" sz="2800" b="1" i="1" kern="0" dirty="0">
                <a:solidFill>
                  <a:srgbClr val="FFFFFF"/>
                </a:solidFill>
              </a:rPr>
              <a:t>здійснюється у такий самий спосіб, що і в операційній системі </a:t>
            </a:r>
            <a:r>
              <a:rPr lang="en-US" sz="2800" b="1" i="1" kern="0" dirty="0">
                <a:solidFill>
                  <a:srgbClr val="FFFF00"/>
                </a:solidFill>
              </a:rPr>
              <a:t>Windows</a:t>
            </a:r>
            <a:r>
              <a:rPr lang="en-US" sz="2800" b="1" i="1" kern="0" dirty="0">
                <a:solidFill>
                  <a:srgbClr val="FFFFFF"/>
                </a:solidFill>
              </a:rPr>
              <a:t>. </a:t>
            </a:r>
            <a:r>
              <a:rPr lang="uk-UA" sz="2800" b="1" i="1" kern="0" dirty="0">
                <a:solidFill>
                  <a:srgbClr val="FFFFFF"/>
                </a:solidFill>
              </a:rPr>
              <a:t>Але є і кілька відмінностей: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84BCE0-C277-410E-BB9D-78103F583BB8}"/>
              </a:ext>
            </a:extLst>
          </p:cNvPr>
          <p:cNvSpPr txBox="1"/>
          <p:nvPr/>
        </p:nvSpPr>
        <p:spPr>
          <a:xfrm>
            <a:off x="72008" y="3153383"/>
            <a:ext cx="9081824" cy="2677656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команда </a:t>
            </a:r>
            <a:r>
              <a:rPr lang="uk-UA" sz="2800" b="1" i="1" kern="0" dirty="0">
                <a:solidFill>
                  <a:srgbClr val="FFFF00"/>
                </a:solidFill>
              </a:rPr>
              <a:t>Показати деталі </a:t>
            </a:r>
            <a:r>
              <a:rPr lang="uk-UA" sz="2800" b="1" i="1" kern="0" dirty="0">
                <a:solidFill>
                  <a:srgbClr val="FFFFFF"/>
                </a:solidFill>
              </a:rPr>
              <a:t>відкриває додаткову панель, на якій відображаються властивості об'єкта (тип, розмір, дата створення, місце розташування тощо) та перелік останніх дій з об'єктом;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5EA3457-BF84-4B1C-84E4-FAE1279B1F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6844" y="1196763"/>
            <a:ext cx="2706482" cy="55383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54291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100" dirty="0"/>
              <a:t>Використання </a:t>
            </a:r>
            <a:r>
              <a:rPr lang="en-US" sz="3100" dirty="0"/>
              <a:t>G</a:t>
            </a:r>
            <a:r>
              <a:rPr lang="uk-UA" sz="3100" dirty="0" err="1"/>
              <a:t>oogle</a:t>
            </a:r>
            <a:r>
              <a:rPr lang="uk-UA" sz="3100" dirty="0"/>
              <a:t> </a:t>
            </a:r>
            <a:r>
              <a:rPr lang="ru-RU" sz="3100" dirty="0"/>
              <a:t>Д</a:t>
            </a:r>
            <a:r>
              <a:rPr lang="uk-UA" sz="3100" dirty="0" err="1"/>
              <a:t>иск</a:t>
            </a:r>
            <a:r>
              <a:rPr lang="uk-UA" sz="3100" dirty="0"/>
              <a:t> для  збереження електронних документів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507831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700" b="1" i="1" kern="0" dirty="0">
                <a:solidFill>
                  <a:srgbClr val="FFFFFF"/>
                </a:solidFill>
              </a:rPr>
              <a:t>(Продовження…) Відмінності операцій на </a:t>
            </a:r>
            <a:r>
              <a:rPr lang="en-US" sz="2700" b="1" i="1" kern="0" dirty="0">
                <a:solidFill>
                  <a:srgbClr val="FFFFFF"/>
                </a:solidFill>
              </a:rPr>
              <a:t>Google </a:t>
            </a:r>
            <a:r>
              <a:rPr lang="uk-UA" sz="2700" b="1" i="1" kern="0" dirty="0">
                <a:solidFill>
                  <a:srgbClr val="FFFFFF"/>
                </a:solidFill>
              </a:rPr>
              <a:t>Диску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DA22DD-D6F3-4AC1-8C37-E455BBD731E2}"/>
              </a:ext>
            </a:extLst>
          </p:cNvPr>
          <p:cNvSpPr txBox="1"/>
          <p:nvPr/>
        </p:nvSpPr>
        <p:spPr>
          <a:xfrm>
            <a:off x="72008" y="1801824"/>
            <a:ext cx="7734805" cy="440120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команда </a:t>
            </a:r>
            <a:r>
              <a:rPr lang="uk-UA" sz="2800" b="1" i="1" kern="0" dirty="0">
                <a:solidFill>
                  <a:srgbClr val="FFFF00"/>
                </a:solidFill>
              </a:rPr>
              <a:t>Керувати версіями </a:t>
            </a:r>
            <a:r>
              <a:rPr lang="uk-UA" sz="2800" b="1" i="1" kern="0" dirty="0">
                <a:solidFill>
                  <a:srgbClr val="FFFFFF"/>
                </a:solidFill>
              </a:rPr>
              <a:t>надає можливість заміни </a:t>
            </a:r>
            <a:r>
              <a:rPr lang="uk-UA" sz="2800" b="1" i="1" kern="0" dirty="0" err="1">
                <a:solidFill>
                  <a:srgbClr val="FFFFFF"/>
                </a:solidFill>
              </a:rPr>
              <a:t>файла</a:t>
            </a:r>
            <a:r>
              <a:rPr lang="uk-UA" sz="2800" b="1" i="1" kern="0" dirty="0">
                <a:solidFill>
                  <a:srgbClr val="FFFFFF"/>
                </a:solidFill>
              </a:rPr>
              <a:t> на його нову версію, яку можна завантажити з комп'ютера, або повернення до якоїсь попередньої версії. Усі попередні версії зберігаються на </a:t>
            </a:r>
            <a:r>
              <a:rPr lang="en-US" sz="2800" b="1" i="1" kern="0" dirty="0">
                <a:solidFill>
                  <a:srgbClr val="FFFF00"/>
                </a:solidFill>
              </a:rPr>
              <a:t>Google </a:t>
            </a:r>
            <a:r>
              <a:rPr lang="uk-UA" sz="2800" b="1" i="1" kern="0" dirty="0">
                <a:solidFill>
                  <a:srgbClr val="FFFF00"/>
                </a:solidFill>
              </a:rPr>
              <a:t>Диск</a:t>
            </a:r>
            <a:r>
              <a:rPr lang="uk-UA" sz="2800" b="1" i="1" kern="0" dirty="0">
                <a:solidFill>
                  <a:srgbClr val="FFFFFF"/>
                </a:solidFill>
              </a:rPr>
              <a:t> протягом 30 днів, і їх можна переглянути, вибравши цю команду.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07D2888-758D-4667-BA4B-12517A7865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3627" y="1801823"/>
            <a:ext cx="4128524" cy="47865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1ED4D8F9-79B7-4DED-8AFF-E94570184FD0}"/>
              </a:ext>
            </a:extLst>
          </p:cNvPr>
          <p:cNvSpPr/>
          <p:nvPr/>
        </p:nvSpPr>
        <p:spPr>
          <a:xfrm>
            <a:off x="11204867" y="4678679"/>
            <a:ext cx="657046" cy="606615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Стрілка вліво 20">
            <a:extLst>
              <a:ext uri="{FF2B5EF4-FFF2-40B4-BE49-F238E27FC236}">
                <a16:creationId xmlns:a16="http://schemas.microsoft.com/office/drawing/2014/main" id="{218B14B4-B2AA-4CCD-8C40-4B08A0377AB3}"/>
              </a:ext>
            </a:extLst>
          </p:cNvPr>
          <p:cNvSpPr/>
          <p:nvPr/>
        </p:nvSpPr>
        <p:spPr>
          <a:xfrm rot="2700000" flipH="1">
            <a:off x="10368564" y="4127540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0304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7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100" dirty="0"/>
              <a:t>Використання </a:t>
            </a:r>
            <a:r>
              <a:rPr lang="en-US" sz="3100" dirty="0"/>
              <a:t>G</a:t>
            </a:r>
            <a:r>
              <a:rPr lang="uk-UA" sz="3100" dirty="0" err="1"/>
              <a:t>oogle</a:t>
            </a:r>
            <a:r>
              <a:rPr lang="uk-UA" sz="3100" dirty="0"/>
              <a:t> </a:t>
            </a:r>
            <a:r>
              <a:rPr lang="ru-RU" sz="3100" dirty="0"/>
              <a:t>Д</a:t>
            </a:r>
            <a:r>
              <a:rPr lang="uk-UA" sz="3100" dirty="0" err="1"/>
              <a:t>иск</a:t>
            </a:r>
            <a:r>
              <a:rPr lang="uk-UA" sz="3100" dirty="0"/>
              <a:t> для  збереження електронних документів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Під час відкриття в середовищі </a:t>
            </a:r>
            <a:r>
              <a:rPr lang="en-US" sz="2800" b="1" i="1" kern="0" dirty="0">
                <a:solidFill>
                  <a:srgbClr val="FFFF00"/>
                </a:solidFill>
              </a:rPr>
              <a:t>Google </a:t>
            </a:r>
            <a:r>
              <a:rPr lang="uk-UA" sz="2800" b="1" i="1" kern="0" dirty="0">
                <a:solidFill>
                  <a:srgbClr val="FFFF00"/>
                </a:solidFill>
              </a:rPr>
              <a:t>Диск </a:t>
            </a:r>
            <a:r>
              <a:rPr lang="uk-UA" sz="2800" b="1" i="1" kern="0" dirty="0">
                <a:solidFill>
                  <a:srgbClr val="FFFFFF"/>
                </a:solidFill>
              </a:rPr>
              <a:t>файлів, які було створено в таких програмних середовищах, як: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EB072ADE-CCFD-4E0B-B7B2-A1E7C4624890}"/>
              </a:ext>
            </a:extLst>
          </p:cNvPr>
          <p:cNvSpPr/>
          <p:nvPr/>
        </p:nvSpPr>
        <p:spPr>
          <a:xfrm>
            <a:off x="72008" y="2278065"/>
            <a:ext cx="2887061" cy="76993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kern="0" dirty="0">
                <a:solidFill>
                  <a:srgbClr val="FFFFFF"/>
                </a:solidFill>
              </a:rPr>
              <a:t>Word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6C89BCAD-049B-4397-82C4-A9599D743B84}"/>
              </a:ext>
            </a:extLst>
          </p:cNvPr>
          <p:cNvSpPr/>
          <p:nvPr/>
        </p:nvSpPr>
        <p:spPr>
          <a:xfrm>
            <a:off x="3125138" y="2278065"/>
            <a:ext cx="2887061" cy="76993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kern="0" dirty="0">
                <a:solidFill>
                  <a:srgbClr val="FFFFFF"/>
                </a:solidFill>
              </a:rPr>
              <a:t>Excel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37427A4B-91F7-4CE3-86BD-95FD2FAB7741}"/>
              </a:ext>
            </a:extLst>
          </p:cNvPr>
          <p:cNvSpPr/>
          <p:nvPr/>
        </p:nvSpPr>
        <p:spPr>
          <a:xfrm>
            <a:off x="6178267" y="2278065"/>
            <a:ext cx="2887061" cy="76993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kern="0" dirty="0">
                <a:solidFill>
                  <a:srgbClr val="FFFFFF"/>
                </a:solidFill>
              </a:rPr>
              <a:t>PowerPoint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6CD108DB-1075-4C11-A8C4-5F162CE86808}"/>
              </a:ext>
            </a:extLst>
          </p:cNvPr>
          <p:cNvSpPr/>
          <p:nvPr/>
        </p:nvSpPr>
        <p:spPr>
          <a:xfrm>
            <a:off x="9229550" y="2279983"/>
            <a:ext cx="2887061" cy="76993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kern="0" dirty="0">
                <a:solidFill>
                  <a:srgbClr val="FFFFFF"/>
                </a:solidFill>
              </a:rPr>
              <a:t>Paint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D9A7C66-F9FD-4691-8FB3-1657A6AF6821}"/>
              </a:ext>
            </a:extLst>
          </p:cNvPr>
          <p:cNvSpPr txBox="1"/>
          <p:nvPr/>
        </p:nvSpPr>
        <p:spPr>
          <a:xfrm>
            <a:off x="72008" y="3175195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Їх форматування може бути змінено. Наприклад,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95233742-F0A3-4DBB-B770-2A82BA9559A3}"/>
              </a:ext>
            </a:extLst>
          </p:cNvPr>
          <p:cNvSpPr/>
          <p:nvPr/>
        </p:nvSpPr>
        <p:spPr>
          <a:xfrm>
            <a:off x="72008" y="3823692"/>
            <a:ext cx="2887061" cy="244682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kern="0" dirty="0">
                <a:solidFill>
                  <a:srgbClr val="FFFFFF"/>
                </a:solidFill>
              </a:rPr>
              <a:t>по-іншому будуть </a:t>
            </a:r>
            <a:r>
              <a:rPr lang="uk-UA" sz="2800" b="1" i="1" kern="0" dirty="0" err="1">
                <a:solidFill>
                  <a:srgbClr val="FFFFFF"/>
                </a:solidFill>
              </a:rPr>
              <a:t>відобража-тися</a:t>
            </a:r>
            <a:r>
              <a:rPr lang="uk-UA" sz="2800" b="1" i="1" kern="0" dirty="0">
                <a:solidFill>
                  <a:srgbClr val="FFFFFF"/>
                </a:solidFill>
              </a:rPr>
              <a:t> стилі об'єктів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6D256B29-FFD6-45E6-8E04-654AC678061F}"/>
              </a:ext>
            </a:extLst>
          </p:cNvPr>
          <p:cNvSpPr/>
          <p:nvPr/>
        </p:nvSpPr>
        <p:spPr>
          <a:xfrm>
            <a:off x="3125138" y="3823692"/>
            <a:ext cx="2887061" cy="244682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діаграми </a:t>
            </a:r>
            <a:r>
              <a:rPr lang="uk-UA" sz="2800" b="1" i="1" kern="0" dirty="0" err="1">
                <a:solidFill>
                  <a:srgbClr val="FFFFFF"/>
                </a:solidFill>
              </a:rPr>
              <a:t>перетво-ряться</a:t>
            </a:r>
            <a:r>
              <a:rPr lang="uk-UA" sz="2800" b="1" i="1" kern="0" dirty="0">
                <a:solidFill>
                  <a:srgbClr val="FFFFFF"/>
                </a:solidFill>
              </a:rPr>
              <a:t> на малюнки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52B79ED9-BE84-40A1-BBF4-E3CD4A2499EC}"/>
              </a:ext>
            </a:extLst>
          </p:cNvPr>
          <p:cNvSpPr/>
          <p:nvPr/>
        </p:nvSpPr>
        <p:spPr>
          <a:xfrm>
            <a:off x="6178267" y="3823692"/>
            <a:ext cx="2887061" cy="244682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обтікання малюнка текстом може бути відсутнім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A037BFEA-59E4-4EE3-BBB4-27104BAEDEAF}"/>
              </a:ext>
            </a:extLst>
          </p:cNvPr>
          <p:cNvSpPr/>
          <p:nvPr/>
        </p:nvSpPr>
        <p:spPr>
          <a:xfrm>
            <a:off x="9229550" y="3825610"/>
            <a:ext cx="2887061" cy="244682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зникнуть анімаційні ефекти у </a:t>
            </a:r>
            <a:r>
              <a:rPr lang="uk-UA" sz="2800" b="1" i="1" kern="0" dirty="0" err="1">
                <a:solidFill>
                  <a:srgbClr val="FFFFFF"/>
                </a:solidFill>
              </a:rPr>
              <a:t>презента-ціях</a:t>
            </a:r>
            <a:r>
              <a:rPr lang="uk-UA" sz="2800" b="1" i="1" kern="0" dirty="0">
                <a:solidFill>
                  <a:srgbClr val="FFFFFF"/>
                </a:solidFill>
              </a:rPr>
              <a:t> тощо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792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0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100" dirty="0"/>
              <a:t>Використання </a:t>
            </a:r>
            <a:r>
              <a:rPr lang="en-US" sz="3100" dirty="0"/>
              <a:t>G</a:t>
            </a:r>
            <a:r>
              <a:rPr lang="uk-UA" sz="3100" dirty="0" err="1"/>
              <a:t>oogle</a:t>
            </a:r>
            <a:r>
              <a:rPr lang="uk-UA" sz="3100" dirty="0"/>
              <a:t> </a:t>
            </a:r>
            <a:r>
              <a:rPr lang="ru-RU" sz="3100" dirty="0"/>
              <a:t>Д</a:t>
            </a:r>
            <a:r>
              <a:rPr lang="uk-UA" sz="3100" dirty="0" err="1"/>
              <a:t>иск</a:t>
            </a:r>
            <a:r>
              <a:rPr lang="uk-UA" sz="3100" dirty="0"/>
              <a:t> для  збереження електронних документів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249299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Тому бажано налаштувати середовище </a:t>
            </a:r>
            <a:r>
              <a:rPr lang="en-US" sz="2600" b="1" i="1" kern="0" dirty="0">
                <a:solidFill>
                  <a:srgbClr val="FFFF00"/>
                </a:solidFill>
              </a:rPr>
              <a:t>Google </a:t>
            </a:r>
            <a:r>
              <a:rPr lang="uk-UA" sz="2600" b="1" i="1" kern="0" dirty="0">
                <a:solidFill>
                  <a:srgbClr val="FFFF00"/>
                </a:solidFill>
              </a:rPr>
              <a:t>Диск </a:t>
            </a:r>
            <a:r>
              <a:rPr lang="uk-UA" sz="2600" b="1" i="1" kern="0" dirty="0">
                <a:solidFill>
                  <a:srgbClr val="FFFFFF"/>
                </a:solidFill>
              </a:rPr>
              <a:t>так, щоб під час завантаження будь-яких файлів автоматично відбувалось їх перетворення у формат </a:t>
            </a:r>
            <a:r>
              <a:rPr lang="en-US" sz="2600" b="1" i="1" kern="0" dirty="0">
                <a:solidFill>
                  <a:srgbClr val="FFFF00"/>
                </a:solidFill>
              </a:rPr>
              <a:t>Google-</a:t>
            </a:r>
            <a:r>
              <a:rPr lang="uk-UA" sz="2600" b="1" i="1" kern="0" dirty="0">
                <a:solidFill>
                  <a:srgbClr val="FFFF00"/>
                </a:solidFill>
              </a:rPr>
              <a:t>документів</a:t>
            </a:r>
            <a:r>
              <a:rPr lang="uk-UA" sz="2600" b="1" i="1" kern="0" dirty="0">
                <a:solidFill>
                  <a:srgbClr val="FFFFFF"/>
                </a:solidFill>
              </a:rPr>
              <a:t>. Це здійснюється встановленням позначки прапорця </a:t>
            </a:r>
            <a:r>
              <a:rPr lang="uk-UA" sz="2600" b="1" i="1" kern="0" dirty="0">
                <a:solidFill>
                  <a:srgbClr val="FFFF00"/>
                </a:solidFill>
              </a:rPr>
              <a:t>Конвертувати завантажені файли </a:t>
            </a:r>
            <a:r>
              <a:rPr lang="uk-UA" sz="2600" b="1" i="1" kern="0" dirty="0">
                <a:solidFill>
                  <a:srgbClr val="FFFFFF"/>
                </a:solidFill>
              </a:rPr>
              <a:t>у вікні </a:t>
            </a:r>
            <a:r>
              <a:rPr lang="uk-UA" sz="2600" b="1" i="1" kern="0" dirty="0">
                <a:solidFill>
                  <a:srgbClr val="FFFF00"/>
                </a:solidFill>
              </a:rPr>
              <a:t>Налаштування</a:t>
            </a:r>
            <a:r>
              <a:rPr lang="uk-UA" sz="2600" b="1" i="1" kern="0" dirty="0">
                <a:solidFill>
                  <a:srgbClr val="FFFFFF"/>
                </a:solidFill>
              </a:rPr>
              <a:t>, яке відкривається відповідною кнопкою на панелі інструментів.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2021B69-BB55-48C1-98BA-F2EF95685A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176" y="3774500"/>
            <a:ext cx="10615806" cy="2582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E99DC646-8F78-4808-8A1D-3F35B865A428}"/>
              </a:ext>
            </a:extLst>
          </p:cNvPr>
          <p:cNvSpPr/>
          <p:nvPr/>
        </p:nvSpPr>
        <p:spPr>
          <a:xfrm>
            <a:off x="5511799" y="5638800"/>
            <a:ext cx="454661" cy="42926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Стрілка вліво 20">
            <a:extLst>
              <a:ext uri="{FF2B5EF4-FFF2-40B4-BE49-F238E27FC236}">
                <a16:creationId xmlns:a16="http://schemas.microsoft.com/office/drawing/2014/main" id="{5C9399B0-0CB8-495C-953D-5F51F15FB44E}"/>
              </a:ext>
            </a:extLst>
          </p:cNvPr>
          <p:cNvSpPr/>
          <p:nvPr/>
        </p:nvSpPr>
        <p:spPr>
          <a:xfrm rot="18900000">
            <a:off x="5647532" y="5071538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933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5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100" dirty="0"/>
              <a:t>Спільне використання документів</a:t>
            </a:r>
            <a:br>
              <a:rPr lang="uk-UA" sz="3100" dirty="0"/>
            </a:br>
            <a:r>
              <a:rPr lang="uk-UA" sz="3100" dirty="0"/>
              <a:t>на </a:t>
            </a:r>
            <a:r>
              <a:rPr lang="uk-UA" sz="3100" dirty="0" err="1"/>
              <a:t>Google</a:t>
            </a:r>
            <a:r>
              <a:rPr lang="uk-UA" sz="3100" dirty="0"/>
              <a:t> Диск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 розповсюдженням Інтернету кардинально змінилося поняття робочого колективу. </a:t>
            </a:r>
          </a:p>
        </p:txBody>
      </p:sp>
      <p:pic>
        <p:nvPicPr>
          <p:cNvPr id="17410" name="Picture 2" descr="Пов’язане зображення">
            <a:extLst>
              <a:ext uri="{FF2B5EF4-FFF2-40B4-BE49-F238E27FC236}">
                <a16:creationId xmlns:a16="http://schemas.microsoft.com/office/drawing/2014/main" id="{8AD8E916-D5C1-4285-97EE-A11BDBAFEC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23" b="20237"/>
          <a:stretch/>
        </p:blipFill>
        <p:spPr bwMode="auto">
          <a:xfrm>
            <a:off x="5029200" y="2278064"/>
            <a:ext cx="7092950" cy="3970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95A7D0C-58C2-4FCD-A61A-CFA1CD377D5A}"/>
              </a:ext>
            </a:extLst>
          </p:cNvPr>
          <p:cNvSpPr txBox="1"/>
          <p:nvPr/>
        </p:nvSpPr>
        <p:spPr>
          <a:xfrm>
            <a:off x="72008" y="2278064"/>
            <a:ext cx="4795694" cy="3970318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Люди, що живуть у різних країнах і працюють у різних організаціях, можуть брати участь у спільній розробці проектів чи опрацюванні одних і тих самих документів.</a:t>
            </a:r>
          </a:p>
        </p:txBody>
      </p:sp>
    </p:spTree>
    <p:extLst>
      <p:ext uri="{BB962C8B-B14F-4D97-AF65-F5344CB8AC3E}">
        <p14:creationId xmlns:p14="http://schemas.microsoft.com/office/powerpoint/2010/main" val="114669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100" dirty="0"/>
              <a:t>Спільне використання документів</a:t>
            </a:r>
            <a:br>
              <a:rPr lang="uk-UA" sz="3100" dirty="0"/>
            </a:br>
            <a:r>
              <a:rPr lang="uk-UA" sz="3100" dirty="0"/>
              <a:t>на </a:t>
            </a:r>
            <a:r>
              <a:rPr lang="uk-UA" sz="3100" dirty="0" err="1"/>
              <a:t>Google</a:t>
            </a:r>
            <a:r>
              <a:rPr lang="uk-UA" sz="3100" dirty="0"/>
              <a:t> Диск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Сьогодні вже нікого не здивуєш співробітниками, які ніколи не приходять в офіс компанії, а виконують свою роботу, не полишаючи власного будинку. Інші — постійно переміщуються по світу і беруть участь у різних нарадах, семінарах, перебуваючи в дорозі.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3AD4884-9BEB-4526-BC27-7471933033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9" y="3592168"/>
            <a:ext cx="5603234" cy="2878429"/>
          </a:xfrm>
          <a:prstGeom prst="rect">
            <a:avLst/>
          </a:prstGeom>
        </p:spPr>
      </p:pic>
      <p:pic>
        <p:nvPicPr>
          <p:cNvPr id="18434" name="Picture 2" descr="Результат пошуку зображень за запитом &quot;Office 365&quot;">
            <a:extLst>
              <a:ext uri="{FF2B5EF4-FFF2-40B4-BE49-F238E27FC236}">
                <a16:creationId xmlns:a16="http://schemas.microsoft.com/office/drawing/2014/main" id="{53378249-35B4-4CCA-BD6D-94AC4DC8B0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20"/>
          <a:stretch/>
        </p:blipFill>
        <p:spPr bwMode="auto">
          <a:xfrm>
            <a:off x="6619461" y="3592168"/>
            <a:ext cx="5502689" cy="291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0258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100" dirty="0"/>
              <a:t>Спільне використання документів</a:t>
            </a:r>
            <a:br>
              <a:rPr lang="uk-UA" sz="3100" dirty="0"/>
            </a:br>
            <a:r>
              <a:rPr lang="uk-UA" sz="3100" dirty="0"/>
              <a:t>на </a:t>
            </a:r>
            <a:r>
              <a:rPr lang="uk-UA" sz="3100" dirty="0" err="1"/>
              <a:t>Google</a:t>
            </a:r>
            <a:r>
              <a:rPr lang="uk-UA" sz="3100" dirty="0"/>
              <a:t> Диск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Так і ви, працюючи з однокласниками над спільним проектом, можете знаходитися в різних місцях і в той самий час використовувати спільні документи, які, наприклад, розміщено на </a:t>
            </a:r>
            <a:r>
              <a:rPr lang="uk-UA" sz="2800" b="1" i="1" kern="0" dirty="0" err="1">
                <a:solidFill>
                  <a:srgbClr val="FFFF00"/>
                </a:solidFill>
              </a:rPr>
              <a:t>Google</a:t>
            </a:r>
            <a:r>
              <a:rPr lang="uk-UA" sz="2800" b="1" i="1" kern="0" dirty="0">
                <a:solidFill>
                  <a:srgbClr val="FFFF00"/>
                </a:solidFill>
              </a:rPr>
              <a:t> Диск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4F60166-0928-44EF-90F5-540DD3AB16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63" t="11748" r="1" b="24667"/>
          <a:stretch/>
        </p:blipFill>
        <p:spPr>
          <a:xfrm>
            <a:off x="72009" y="3130826"/>
            <a:ext cx="12050141" cy="334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532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Поняття персонального навчального середовища та хмарні сервіси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3108543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того щоб використовувати хмарні сервіси </a:t>
            </a:r>
            <a:r>
              <a:rPr lang="en-US" sz="2800" b="1" i="1" kern="0" dirty="0">
                <a:solidFill>
                  <a:srgbClr val="FFFFFF"/>
                </a:solidFill>
              </a:rPr>
              <a:t>Google, </a:t>
            </a:r>
            <a:r>
              <a:rPr lang="uk-UA" sz="2800" b="1" i="1" kern="0" dirty="0">
                <a:solidFill>
                  <a:srgbClr val="FFFFFF"/>
                </a:solidFill>
              </a:rPr>
              <a:t>користувач повинен мати обліковий запис у середовищі </a:t>
            </a:r>
            <a:r>
              <a:rPr lang="en-US" sz="2800" b="1" i="1" kern="0" dirty="0">
                <a:solidFill>
                  <a:srgbClr val="FFFF00"/>
                </a:solidFill>
              </a:rPr>
              <a:t>Google</a:t>
            </a:r>
            <a:r>
              <a:rPr lang="en-US" sz="2800" b="1" i="1" kern="0" dirty="0">
                <a:solidFill>
                  <a:srgbClr val="FFFFFF"/>
                </a:solidFill>
              </a:rPr>
              <a:t>. </a:t>
            </a:r>
            <a:r>
              <a:rPr lang="uk-UA" sz="2800" b="1" i="1" kern="0" dirty="0">
                <a:solidFill>
                  <a:srgbClr val="FFFFFF"/>
                </a:solidFill>
              </a:rPr>
              <a:t>Якщо у вас уже є електронна скринька на поштовому сервері </a:t>
            </a:r>
            <a:r>
              <a:rPr lang="en-US" sz="2800" b="1" i="1" kern="0" dirty="0">
                <a:solidFill>
                  <a:srgbClr val="FFFF00"/>
                </a:solidFill>
              </a:rPr>
              <a:t>Gmail</a:t>
            </a:r>
            <a:r>
              <a:rPr lang="en-US" sz="2800" b="1" i="1" kern="0" dirty="0">
                <a:solidFill>
                  <a:srgbClr val="FFFFFF"/>
                </a:solidFill>
              </a:rPr>
              <a:t>, </a:t>
            </a:r>
            <a:r>
              <a:rPr lang="uk-UA" sz="2800" b="1" i="1" kern="0" dirty="0">
                <a:solidFill>
                  <a:srgbClr val="FFFFFF"/>
                </a:solidFill>
              </a:rPr>
              <a:t>то цей акаунт можна використовувати і для користування іншими сервісами </a:t>
            </a:r>
            <a:r>
              <a:rPr lang="en-US" sz="2800" b="1" i="1" kern="0" dirty="0">
                <a:solidFill>
                  <a:srgbClr val="FFFFFF"/>
                </a:solidFill>
              </a:rPr>
              <a:t>Google. </a:t>
            </a:r>
            <a:r>
              <a:rPr lang="uk-UA" sz="2800" b="1" i="1" kern="0" dirty="0">
                <a:solidFill>
                  <a:srgbClr val="FFFFFF"/>
                </a:solidFill>
              </a:rPr>
              <a:t>Інакше такий обліковий запис потрібно створити.</a:t>
            </a:r>
          </a:p>
        </p:txBody>
      </p:sp>
      <p:pic>
        <p:nvPicPr>
          <p:cNvPr id="12" name="Picture 2" descr="Результат пошуку зображень за запитом &quot;google&quot;">
            <a:extLst>
              <a:ext uri="{FF2B5EF4-FFF2-40B4-BE49-F238E27FC236}">
                <a16:creationId xmlns:a16="http://schemas.microsoft.com/office/drawing/2014/main" id="{5C662FAC-4A92-4512-BED0-14BF30DF5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664" y="4694156"/>
            <a:ext cx="5803625" cy="2037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login icon">
            <a:extLst>
              <a:ext uri="{FF2B5EF4-FFF2-40B4-BE49-F238E27FC236}">
                <a16:creationId xmlns:a16="http://schemas.microsoft.com/office/drawing/2014/main" id="{5BE39F99-A7F1-47D4-9DC1-9F76AD28C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9" y="4320102"/>
            <a:ext cx="2575939" cy="2575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761AA65-7CFE-4D6D-98E6-5DE1FF94ED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8474" y="4380350"/>
            <a:ext cx="3833844" cy="2515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410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100" dirty="0"/>
              <a:t>Спільне використання документів</a:t>
            </a:r>
            <a:br>
              <a:rPr lang="uk-UA" sz="3100" dirty="0"/>
            </a:br>
            <a:r>
              <a:rPr lang="uk-UA" sz="3100" dirty="0"/>
              <a:t>на </a:t>
            </a:r>
            <a:r>
              <a:rPr lang="uk-UA" sz="3100" dirty="0" err="1"/>
              <a:t>Google</a:t>
            </a:r>
            <a:r>
              <a:rPr lang="uk-UA" sz="3100" dirty="0"/>
              <a:t> Диск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7451914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Щоб </a:t>
            </a:r>
            <a:r>
              <a:rPr lang="uk-UA" sz="2800" b="1" i="1" kern="0" dirty="0">
                <a:solidFill>
                  <a:srgbClr val="FFFF00"/>
                </a:solidFill>
              </a:rPr>
              <a:t>надати спільний доступ </a:t>
            </a:r>
            <a:r>
              <a:rPr lang="uk-UA" sz="2800" b="1" i="1" kern="0" dirty="0">
                <a:solidFill>
                  <a:srgbClr val="FFFFFF"/>
                </a:solidFill>
              </a:rPr>
              <a:t>до файлів чи папок обраним користувачам, слід: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B55068-8857-4117-8055-A1BCED61D6BF}"/>
              </a:ext>
            </a:extLst>
          </p:cNvPr>
          <p:cNvSpPr txBox="1"/>
          <p:nvPr/>
        </p:nvSpPr>
        <p:spPr>
          <a:xfrm>
            <a:off x="72008" y="2706604"/>
            <a:ext cx="7451914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Вибрати потрібний файл (папку).</a:t>
            </a:r>
          </a:p>
        </p:txBody>
      </p:sp>
      <p:grpSp>
        <p:nvGrpSpPr>
          <p:cNvPr id="10" name="Групувати 9">
            <a:extLst>
              <a:ext uri="{FF2B5EF4-FFF2-40B4-BE49-F238E27FC236}">
                <a16:creationId xmlns:a16="http://schemas.microsoft.com/office/drawing/2014/main" id="{24B1D712-A223-426D-89E3-0CE5224D2F65}"/>
              </a:ext>
            </a:extLst>
          </p:cNvPr>
          <p:cNvGrpSpPr/>
          <p:nvPr/>
        </p:nvGrpSpPr>
        <p:grpSpPr>
          <a:xfrm>
            <a:off x="72008" y="3785557"/>
            <a:ext cx="7451914" cy="1815882"/>
            <a:chOff x="72008" y="3785557"/>
            <a:chExt cx="7451914" cy="181588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FDF4204-CA9D-4B9A-A898-AEC916C3C45D}"/>
                </a:ext>
              </a:extLst>
            </p:cNvPr>
            <p:cNvSpPr txBox="1"/>
            <p:nvPr/>
          </p:nvSpPr>
          <p:spPr>
            <a:xfrm>
              <a:off x="72008" y="3785557"/>
              <a:ext cx="7451914" cy="1815882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marL="514350" lvl="0" indent="-514350" algn="just" fontAlgn="base">
                <a:spcBef>
                  <a:spcPct val="0"/>
                </a:spcBef>
                <a:spcAft>
                  <a:spcPct val="0"/>
                </a:spcAft>
                <a:buFont typeface="+mj-lt"/>
                <a:buAutoNum type="arabicPeriod" startAt="2"/>
                <a:defRPr/>
              </a:pPr>
              <a:r>
                <a:rPr lang="uk-UA" sz="2800" b="1" i="1" kern="0" dirty="0">
                  <a:solidFill>
                    <a:srgbClr val="FFFFFF"/>
                  </a:solidFill>
                </a:rPr>
                <a:t>Вибрати на панелі інструментів кнопку </a:t>
              </a:r>
              <a:r>
                <a:rPr lang="uk-UA" sz="2800" b="1" i="1" kern="0" dirty="0">
                  <a:solidFill>
                    <a:srgbClr val="FFFF00"/>
                  </a:solidFill>
                </a:rPr>
                <a:t>Надати доступ до</a:t>
              </a:r>
              <a:br>
                <a:rPr lang="uk-UA" sz="2800" b="1" i="1" kern="0" dirty="0">
                  <a:solidFill>
                    <a:srgbClr val="FFFF00"/>
                  </a:solidFill>
                </a:rPr>
              </a:br>
              <a:r>
                <a:rPr lang="uk-UA" sz="2800" b="1" i="1" kern="0" dirty="0" err="1">
                  <a:solidFill>
                    <a:srgbClr val="FFFF00"/>
                  </a:solidFill>
                </a:rPr>
                <a:t>файла</a:t>
              </a:r>
              <a:r>
                <a:rPr lang="uk-UA" sz="2800" b="1" i="1" kern="0" dirty="0">
                  <a:solidFill>
                    <a:srgbClr val="FFFFFF"/>
                  </a:solidFill>
                </a:rPr>
                <a:t>      або команду </a:t>
              </a:r>
              <a:r>
                <a:rPr lang="uk-UA" sz="2800" b="1" i="1" kern="0" dirty="0">
                  <a:solidFill>
                    <a:srgbClr val="FFFF00"/>
                  </a:solidFill>
                </a:rPr>
                <a:t>Доступ</a:t>
              </a:r>
              <a:r>
                <a:rPr lang="uk-UA" sz="2800" b="1" i="1" kern="0" dirty="0">
                  <a:solidFill>
                    <a:srgbClr val="FFFFFF"/>
                  </a:solidFill>
                </a:rPr>
                <a:t> у контекстному меню об'єкта.</a:t>
              </a:r>
            </a:p>
          </p:txBody>
        </p: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F5F70C2A-CEF0-403E-8AB1-4AF10CE918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39189" y="4644206"/>
              <a:ext cx="638175" cy="552450"/>
            </a:xfrm>
            <a:prstGeom prst="rect">
              <a:avLst/>
            </a:prstGeom>
          </p:spPr>
        </p:pic>
      </p:grp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1726094-9F25-45AB-A1BD-50EA53540E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3314" y="1196763"/>
            <a:ext cx="4459080" cy="5471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F58FB636-DEB2-41E4-AF67-4F65E6592640}"/>
              </a:ext>
            </a:extLst>
          </p:cNvPr>
          <p:cNvSpPr/>
          <p:nvPr/>
        </p:nvSpPr>
        <p:spPr>
          <a:xfrm>
            <a:off x="7599562" y="2525727"/>
            <a:ext cx="4440037" cy="501431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3" name="Стрілка вліво 20">
            <a:extLst>
              <a:ext uri="{FF2B5EF4-FFF2-40B4-BE49-F238E27FC236}">
                <a16:creationId xmlns:a16="http://schemas.microsoft.com/office/drawing/2014/main" id="{7E5033EA-8962-4BAD-8F69-8D39B58827CE}"/>
              </a:ext>
            </a:extLst>
          </p:cNvPr>
          <p:cNvSpPr/>
          <p:nvPr/>
        </p:nvSpPr>
        <p:spPr>
          <a:xfrm rot="18900000">
            <a:off x="8569205" y="1859864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5428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25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7" grpId="0" animBg="1"/>
      <p:bldP spid="12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100" dirty="0"/>
              <a:t>Спільне використання документів</a:t>
            </a:r>
            <a:br>
              <a:rPr lang="uk-UA" sz="3100" dirty="0"/>
            </a:br>
            <a:r>
              <a:rPr lang="uk-UA" sz="3100" dirty="0"/>
              <a:t>на </a:t>
            </a:r>
            <a:r>
              <a:rPr lang="uk-UA" sz="3100" dirty="0" err="1"/>
              <a:t>Google</a:t>
            </a:r>
            <a:r>
              <a:rPr lang="uk-UA" sz="3100" dirty="0"/>
              <a:t> Диск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(Продовження…) Надання спільного доступу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EA3A86-436A-4012-B8AE-4DFF9E2CEA9B}"/>
              </a:ext>
            </a:extLst>
          </p:cNvPr>
          <p:cNvSpPr txBox="1"/>
          <p:nvPr/>
        </p:nvSpPr>
        <p:spPr>
          <a:xfrm>
            <a:off x="72008" y="1822511"/>
            <a:ext cx="5394514" cy="440120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вікні, що відкрилося, увести в поле </a:t>
            </a:r>
            <a:r>
              <a:rPr lang="uk-UA" sz="2800" b="1" i="1" kern="0" dirty="0">
                <a:solidFill>
                  <a:srgbClr val="FFFF00"/>
                </a:solidFill>
              </a:rPr>
              <a:t>Користувачі</a:t>
            </a:r>
            <a:r>
              <a:rPr lang="uk-UA" sz="2800" b="1" i="1" kern="0" dirty="0">
                <a:solidFill>
                  <a:srgbClr val="FFFFFF"/>
                </a:solidFill>
              </a:rPr>
              <a:t> адреси електронних поштових скриньок тих осіб, яким потрібно надати доступ (доступ можна надати тільки для користувачів </a:t>
            </a:r>
            <a:r>
              <a:rPr lang="uk-UA" sz="2800" b="1" i="1" kern="0" dirty="0" err="1">
                <a:solidFill>
                  <a:srgbClr val="FFFF00"/>
                </a:solidFill>
              </a:rPr>
              <a:t>Gmail</a:t>
            </a:r>
            <a:r>
              <a:rPr lang="uk-UA" sz="2800" b="1" i="1" kern="0" dirty="0">
                <a:solidFill>
                  <a:srgbClr val="FFFFFF"/>
                </a:solidFill>
              </a:rPr>
              <a:t>).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3EFA24D-FFBE-40D0-AEE7-2152555FCF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2088" y="1822511"/>
            <a:ext cx="6500062" cy="34452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5215DB02-0E36-472E-B9ED-604F975C0390}"/>
              </a:ext>
            </a:extLst>
          </p:cNvPr>
          <p:cNvSpPr/>
          <p:nvPr/>
        </p:nvSpPr>
        <p:spPr>
          <a:xfrm>
            <a:off x="5911364" y="3260035"/>
            <a:ext cx="5160827" cy="58750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Стрілка вліво 20">
            <a:extLst>
              <a:ext uri="{FF2B5EF4-FFF2-40B4-BE49-F238E27FC236}">
                <a16:creationId xmlns:a16="http://schemas.microsoft.com/office/drawing/2014/main" id="{13EE097A-5702-40EC-AB4C-8C13CD080541}"/>
              </a:ext>
            </a:extLst>
          </p:cNvPr>
          <p:cNvSpPr/>
          <p:nvPr/>
        </p:nvSpPr>
        <p:spPr>
          <a:xfrm rot="18900000">
            <a:off x="6749439" y="2584621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6620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" grpId="0" animBg="1"/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6B24524-7340-4F87-88F3-AE7AA4FF5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3320" y="2905876"/>
            <a:ext cx="5487270" cy="3774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100" dirty="0"/>
              <a:t>Спільне використання документів</a:t>
            </a:r>
            <a:br>
              <a:rPr lang="uk-UA" sz="3100" dirty="0"/>
            </a:br>
            <a:r>
              <a:rPr lang="uk-UA" sz="3100" dirty="0"/>
              <a:t>на </a:t>
            </a:r>
            <a:r>
              <a:rPr lang="uk-UA" sz="3100" dirty="0" err="1"/>
              <a:t>Google</a:t>
            </a:r>
            <a:r>
              <a:rPr lang="uk-UA" sz="3100" dirty="0"/>
              <a:t> Диск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(Продовження…) Надання спільного доступу </a:t>
            </a:r>
          </a:p>
        </p:txBody>
      </p:sp>
      <p:grpSp>
        <p:nvGrpSpPr>
          <p:cNvPr id="9" name="Групувати 8">
            <a:extLst>
              <a:ext uri="{FF2B5EF4-FFF2-40B4-BE49-F238E27FC236}">
                <a16:creationId xmlns:a16="http://schemas.microsoft.com/office/drawing/2014/main" id="{8B902819-35DB-4D54-B2D3-FC2542833127}"/>
              </a:ext>
            </a:extLst>
          </p:cNvPr>
          <p:cNvGrpSpPr/>
          <p:nvPr/>
        </p:nvGrpSpPr>
        <p:grpSpPr>
          <a:xfrm>
            <a:off x="72008" y="1822511"/>
            <a:ext cx="12050142" cy="954107"/>
            <a:chOff x="72008" y="1822511"/>
            <a:chExt cx="12050142" cy="95410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AEA3A86-436A-4012-B8AE-4DFF9E2CEA9B}"/>
                </a:ext>
              </a:extLst>
            </p:cNvPr>
            <p:cNvSpPr txBox="1"/>
            <p:nvPr/>
          </p:nvSpPr>
          <p:spPr>
            <a:xfrm>
              <a:off x="72008" y="1822511"/>
              <a:ext cx="12050142" cy="954107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marL="514350" lvl="0" indent="-514350" algn="just" fontAlgn="base">
                <a:spcBef>
                  <a:spcPct val="0"/>
                </a:spcBef>
                <a:spcAft>
                  <a:spcPct val="0"/>
                </a:spcAft>
                <a:buFont typeface="+mj-lt"/>
                <a:buAutoNum type="arabicPeriod" startAt="4"/>
                <a:defRPr/>
              </a:pPr>
              <a:r>
                <a:rPr lang="uk-UA" sz="2800" b="1" i="1" kern="0" dirty="0">
                  <a:solidFill>
                    <a:srgbClr val="FFFFFF"/>
                  </a:solidFill>
                </a:rPr>
                <a:t>Вибрати кнопку  для вибору рівня доступу користувачів: редагування, коментування, перегляд.</a:t>
              </a:r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6F1B081E-9148-41B1-8CBC-B3A0050CE3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55848" y="1822511"/>
              <a:ext cx="731769" cy="482968"/>
            </a:xfrm>
            <a:prstGeom prst="rect">
              <a:avLst/>
            </a:prstGeom>
          </p:spPr>
        </p:pic>
      </p:grp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DA16A615-50F8-4A47-B937-DEC675CD12DA}"/>
              </a:ext>
            </a:extLst>
          </p:cNvPr>
          <p:cNvSpPr/>
          <p:nvPr/>
        </p:nvSpPr>
        <p:spPr>
          <a:xfrm>
            <a:off x="9710530" y="4193180"/>
            <a:ext cx="1342204" cy="1482064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2" name="Стрілка вліво 20">
            <a:extLst>
              <a:ext uri="{FF2B5EF4-FFF2-40B4-BE49-F238E27FC236}">
                <a16:creationId xmlns:a16="http://schemas.microsoft.com/office/drawing/2014/main" id="{0577CA2F-94F6-415B-BE03-9E1862CCD9DB}"/>
              </a:ext>
            </a:extLst>
          </p:cNvPr>
          <p:cNvSpPr/>
          <p:nvPr/>
        </p:nvSpPr>
        <p:spPr>
          <a:xfrm rot="18900000">
            <a:off x="10684526" y="3504530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126FBDC-B902-4FC0-822E-75BA5248F985}"/>
              </a:ext>
            </a:extLst>
          </p:cNvPr>
          <p:cNvSpPr txBox="1"/>
          <p:nvPr/>
        </p:nvSpPr>
        <p:spPr>
          <a:xfrm>
            <a:off x="72008" y="2905876"/>
            <a:ext cx="4987009" cy="954107"/>
          </a:xfrm>
          <a:prstGeom prst="wedgeRectCallout">
            <a:avLst>
              <a:gd name="adj1" fmla="val 73436"/>
              <a:gd name="adj2" fmla="val 295846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Вибрати кнопку </a:t>
            </a:r>
            <a:r>
              <a:rPr lang="uk-UA" sz="2800" b="1" i="1" kern="0" dirty="0">
                <a:solidFill>
                  <a:srgbClr val="FFFF00"/>
                </a:solidFill>
              </a:rPr>
              <a:t>Надіслати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19458" name="Picture 2" descr="check, complete, done, green, success, valid icon">
            <a:extLst>
              <a:ext uri="{FF2B5EF4-FFF2-40B4-BE49-F238E27FC236}">
                <a16:creationId xmlns:a16="http://schemas.microsoft.com/office/drawing/2014/main" id="{E84B2BA1-9D81-46BD-AAEE-E3B5EEF6EB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600" y="3859983"/>
            <a:ext cx="2693824" cy="2693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7370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25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2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25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11" grpId="0" animBg="1"/>
      <p:bldP spid="12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100" dirty="0"/>
              <a:t>Спільне використання документів</a:t>
            </a:r>
            <a:br>
              <a:rPr lang="uk-UA" sz="3100" dirty="0"/>
            </a:br>
            <a:r>
              <a:rPr lang="uk-UA" sz="3100" dirty="0"/>
              <a:t>на </a:t>
            </a:r>
            <a:r>
              <a:rPr lang="uk-UA" sz="3100" dirty="0" err="1"/>
              <a:t>Google</a:t>
            </a:r>
            <a:r>
              <a:rPr lang="uk-UA" sz="3100" dirty="0"/>
              <a:t> Диск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007" y="1196763"/>
            <a:ext cx="5722505" cy="483209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Після цього на вказані електронні адреси автоматично надсилається лист із запрошенням, у якому буде надано посилання на спільний файл (папку). Користувач може перейти за цим посиланням і виконувати ті дії, які були дозволені автором. </a:t>
            </a:r>
          </a:p>
        </p:txBody>
      </p:sp>
      <p:pic>
        <p:nvPicPr>
          <p:cNvPr id="21506" name="Picture 2" descr="Пов’язане зображення">
            <a:extLst>
              <a:ext uri="{FF2B5EF4-FFF2-40B4-BE49-F238E27FC236}">
                <a16:creationId xmlns:a16="http://schemas.microsoft.com/office/drawing/2014/main" id="{546A78ED-16ED-484C-BFFE-F34BBC33A3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25"/>
          <a:stretch/>
        </p:blipFill>
        <p:spPr bwMode="auto">
          <a:xfrm>
            <a:off x="5995370" y="1196763"/>
            <a:ext cx="6090613" cy="4832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4789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100" dirty="0"/>
              <a:t>Спільне використання документів</a:t>
            </a:r>
            <a:br>
              <a:rPr lang="uk-UA" sz="3100" dirty="0"/>
            </a:br>
            <a:r>
              <a:rPr lang="uk-UA" sz="3100" dirty="0"/>
              <a:t>на </a:t>
            </a:r>
            <a:r>
              <a:rPr lang="uk-UA" sz="3100" dirty="0" err="1"/>
              <a:t>Google</a:t>
            </a:r>
            <a:r>
              <a:rPr lang="uk-UA" sz="3100" dirty="0"/>
              <a:t> Диск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Рівень доступу різним користувачам можна надавати різний — хтось може редагувати, хтось — коментувати, а хтось — тільки переглядати. </a:t>
            </a:r>
          </a:p>
        </p:txBody>
      </p:sp>
      <p:pic>
        <p:nvPicPr>
          <p:cNvPr id="20482" name="Picture 2" descr="Результат пошуку зображень за запитом &quot;Access levels&quot;">
            <a:extLst>
              <a:ext uri="{FF2B5EF4-FFF2-40B4-BE49-F238E27FC236}">
                <a16:creationId xmlns:a16="http://schemas.microsoft.com/office/drawing/2014/main" id="{CBADB07B-8408-4D02-AAFA-054606F1CF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89" b="14893"/>
          <a:stretch/>
        </p:blipFill>
        <p:spPr bwMode="auto">
          <a:xfrm>
            <a:off x="5406887" y="2790479"/>
            <a:ext cx="6715263" cy="318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AD3B9C4-2184-4525-B77A-A61611C5429A}"/>
              </a:ext>
            </a:extLst>
          </p:cNvPr>
          <p:cNvSpPr txBox="1"/>
          <p:nvPr/>
        </p:nvSpPr>
        <p:spPr>
          <a:xfrm>
            <a:off x="72008" y="2720907"/>
            <a:ext cx="5136096" cy="353943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такий спосіб доступ до об'єкта матиме тільки певне коло осіб, і ніхто інший (навіть маючи посилання на цей об'єкт) не буде мати можливості працювати з об'єктом.</a:t>
            </a:r>
          </a:p>
        </p:txBody>
      </p:sp>
    </p:spTree>
    <p:extLst>
      <p:ext uri="{BB962C8B-B14F-4D97-AF65-F5344CB8AC3E}">
        <p14:creationId xmlns:p14="http://schemas.microsoft.com/office/powerpoint/2010/main" val="535541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100" dirty="0"/>
              <a:t>Спільне використання документів</a:t>
            </a:r>
            <a:br>
              <a:rPr lang="uk-UA" sz="3100" dirty="0"/>
            </a:br>
            <a:r>
              <a:rPr lang="uk-UA" sz="3100" dirty="0"/>
              <a:t>на </a:t>
            </a:r>
            <a:r>
              <a:rPr lang="uk-UA" sz="3100" dirty="0" err="1"/>
              <a:t>Google</a:t>
            </a:r>
            <a:r>
              <a:rPr lang="uk-UA" sz="3100" dirty="0"/>
              <a:t> Диск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Документи, доступ до яких користувачу надали інші особи, розміщуються на </a:t>
            </a:r>
            <a:r>
              <a:rPr lang="uk-UA" sz="2800" b="1" i="1" kern="0" dirty="0" err="1">
                <a:solidFill>
                  <a:srgbClr val="FFFFFF"/>
                </a:solidFill>
              </a:rPr>
              <a:t>Google</a:t>
            </a:r>
            <a:r>
              <a:rPr lang="uk-UA" sz="2800" b="1" i="1" kern="0" dirty="0">
                <a:solidFill>
                  <a:srgbClr val="FFFFFF"/>
                </a:solidFill>
              </a:rPr>
              <a:t> Диск у розділі </a:t>
            </a:r>
            <a:r>
              <a:rPr lang="uk-UA" sz="2800" b="1" i="1" kern="0" dirty="0">
                <a:solidFill>
                  <a:srgbClr val="FFFF00"/>
                </a:solidFill>
              </a:rPr>
              <a:t>Відкриті для мене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CA4326A-30A7-4566-A697-F2BCD5BA66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478" b="31449"/>
          <a:stretch/>
        </p:blipFill>
        <p:spPr>
          <a:xfrm>
            <a:off x="976219" y="2723321"/>
            <a:ext cx="10241719" cy="37768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E515ABEA-3D21-442D-ADA3-049ADF66A5B4}"/>
              </a:ext>
            </a:extLst>
          </p:cNvPr>
          <p:cNvSpPr/>
          <p:nvPr/>
        </p:nvSpPr>
        <p:spPr>
          <a:xfrm>
            <a:off x="996854" y="4865344"/>
            <a:ext cx="2399126" cy="425476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Стрілка вліво 20">
            <a:extLst>
              <a:ext uri="{FF2B5EF4-FFF2-40B4-BE49-F238E27FC236}">
                <a16:creationId xmlns:a16="http://schemas.microsoft.com/office/drawing/2014/main" id="{BC7C7D51-62C7-44CE-8167-8CD1477ABADC}"/>
              </a:ext>
            </a:extLst>
          </p:cNvPr>
          <p:cNvSpPr/>
          <p:nvPr/>
        </p:nvSpPr>
        <p:spPr>
          <a:xfrm rot="18900000">
            <a:off x="2344696" y="4214721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903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5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7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100" dirty="0"/>
              <a:t>Спільне використання документів</a:t>
            </a:r>
            <a:br>
              <a:rPr lang="uk-UA" sz="3100" dirty="0"/>
            </a:br>
            <a:r>
              <a:rPr lang="uk-UA" sz="3100" dirty="0"/>
              <a:t>на </a:t>
            </a:r>
            <a:r>
              <a:rPr lang="uk-UA" sz="3100" dirty="0" err="1"/>
              <a:t>Google</a:t>
            </a:r>
            <a:r>
              <a:rPr lang="uk-UA" sz="3100" dirty="0"/>
              <a:t> Диск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Також доступ до </a:t>
            </a:r>
            <a:r>
              <a:rPr lang="uk-UA" sz="2800" b="1" i="1" kern="0" dirty="0" err="1">
                <a:solidFill>
                  <a:srgbClr val="FFFFFF"/>
                </a:solidFill>
              </a:rPr>
              <a:t>файла</a:t>
            </a:r>
            <a:r>
              <a:rPr lang="uk-UA" sz="2800" b="1" i="1" kern="0" dirty="0">
                <a:solidFill>
                  <a:srgbClr val="FFFFFF"/>
                </a:solidFill>
              </a:rPr>
              <a:t> (папки) можна надати, використавши команду </a:t>
            </a:r>
            <a:r>
              <a:rPr lang="uk-UA" sz="2800" b="1" i="1" kern="0" dirty="0">
                <a:solidFill>
                  <a:srgbClr val="FFFF00"/>
                </a:solidFill>
              </a:rPr>
              <a:t>Посилання для спільного доступу</a:t>
            </a:r>
            <a:r>
              <a:rPr lang="uk-UA" sz="2800" b="1" i="1" kern="0" dirty="0">
                <a:solidFill>
                  <a:srgbClr val="FFFFFF"/>
                </a:solidFill>
              </a:rPr>
              <a:t>. Виконання цієї команди автоматично формує посилання на даний файл. Для цього потрібно: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EF2CF129-CB75-410C-80E2-5CE599D7FDD6}"/>
              </a:ext>
            </a:extLst>
          </p:cNvPr>
          <p:cNvGraphicFramePr/>
          <p:nvPr/>
        </p:nvGraphicFramePr>
        <p:xfrm>
          <a:off x="72008" y="3140765"/>
          <a:ext cx="12050142" cy="35503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44822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863490E-97AF-44D5-A814-FDC534B3E3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>
                                            <p:graphicEl>
                                              <a:dgm id="{D863490E-97AF-44D5-A814-FDC534B3E3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F244AEF-BD16-4508-9A5A-9640B51965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>
                                            <p:graphicEl>
                                              <a:dgm id="{3F244AEF-BD16-4508-9A5A-9640B51965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A699784-EE11-48B7-BD5B-E6C7811778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">
                                            <p:graphicEl>
                                              <a:dgm id="{CA699784-EE11-48B7-BD5B-E6C7811778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5CB376A-E1F5-4E26-86CA-E248F361C8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6">
                                            <p:graphicEl>
                                              <a:dgm id="{E5CB376A-E1F5-4E26-86CA-E248F361C8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547829D-0660-4ECE-8B9B-4DD150AEB6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6">
                                            <p:graphicEl>
                                              <a:dgm id="{D547829D-0660-4ECE-8B9B-4DD150AEB6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E04A936-A0BD-4697-B593-D6F4E69814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6">
                                            <p:graphicEl>
                                              <a:dgm id="{9E04A936-A0BD-4697-B593-D6F4E69814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2803C1C-157C-4C4C-B9E1-A477114FB6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6">
                                            <p:graphicEl>
                                              <a:dgm id="{52803C1C-157C-4C4C-B9E1-A477114FB6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DAD2266-D1F5-4340-BFC3-C47B398908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6">
                                            <p:graphicEl>
                                              <a:dgm id="{2DAD2266-D1F5-4340-BFC3-C47B398908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Graphic spid="6" grpId="0" uiExpand="1">
        <p:bldSub>
          <a:bldDgm bld="one"/>
        </p:bldSub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100" dirty="0"/>
              <a:t>Спільне використання документів</a:t>
            </a:r>
            <a:br>
              <a:rPr lang="uk-UA" sz="3100" dirty="0"/>
            </a:br>
            <a:r>
              <a:rPr lang="uk-UA" sz="3100" dirty="0"/>
              <a:t>на </a:t>
            </a:r>
            <a:r>
              <a:rPr lang="uk-UA" sz="3100" dirty="0" err="1"/>
              <a:t>Google</a:t>
            </a:r>
            <a:r>
              <a:rPr lang="uk-UA" sz="3100" dirty="0"/>
              <a:t> Диск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Надання доступу за посиланням: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79A4E84-000E-46C6-8BB7-3C1B6682FE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8050" y="1801824"/>
            <a:ext cx="6134100" cy="4686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AC37E69-B242-4970-8847-8D811A40B0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08" y="2127048"/>
            <a:ext cx="5742383" cy="16608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5F9346E0-3375-4A33-83DE-5CC667F54799}"/>
              </a:ext>
            </a:extLst>
          </p:cNvPr>
          <p:cNvSpPr/>
          <p:nvPr/>
        </p:nvSpPr>
        <p:spPr>
          <a:xfrm>
            <a:off x="946082" y="2916735"/>
            <a:ext cx="555058" cy="565088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Стрілка вліво 20">
            <a:extLst>
              <a:ext uri="{FF2B5EF4-FFF2-40B4-BE49-F238E27FC236}">
                <a16:creationId xmlns:a16="http://schemas.microsoft.com/office/drawing/2014/main" id="{F80FD136-5C36-4F8E-8A52-54A3C5FED4D2}"/>
              </a:ext>
            </a:extLst>
          </p:cNvPr>
          <p:cNvSpPr/>
          <p:nvPr/>
        </p:nvSpPr>
        <p:spPr>
          <a:xfrm rot="18900000">
            <a:off x="1162684" y="2357638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070632BF-92C6-47B8-9ED4-20A8E13AC42A}"/>
              </a:ext>
            </a:extLst>
          </p:cNvPr>
          <p:cNvSpPr/>
          <p:nvPr/>
        </p:nvSpPr>
        <p:spPr>
          <a:xfrm>
            <a:off x="9626255" y="2990701"/>
            <a:ext cx="2360335" cy="483247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2" name="Стрілка вліво 20">
            <a:extLst>
              <a:ext uri="{FF2B5EF4-FFF2-40B4-BE49-F238E27FC236}">
                <a16:creationId xmlns:a16="http://schemas.microsoft.com/office/drawing/2014/main" id="{53563C04-6955-462A-8147-6FD7A2F86B05}"/>
              </a:ext>
            </a:extLst>
          </p:cNvPr>
          <p:cNvSpPr/>
          <p:nvPr/>
        </p:nvSpPr>
        <p:spPr>
          <a:xfrm rot="18900000">
            <a:off x="10506516" y="2357638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24578" name="Picture 2" descr="hyperlink, insert icon">
            <a:extLst>
              <a:ext uri="{FF2B5EF4-FFF2-40B4-BE49-F238E27FC236}">
                <a16:creationId xmlns:a16="http://schemas.microsoft.com/office/drawing/2014/main" id="{9E5A5BBE-9751-4215-96C0-9EA5EEA8A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729" y="3869748"/>
            <a:ext cx="2676939" cy="2676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468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5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25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100" dirty="0"/>
              <a:t>Спільне використання документів</a:t>
            </a:r>
            <a:br>
              <a:rPr lang="uk-UA" sz="3100" dirty="0"/>
            </a:br>
            <a:r>
              <a:rPr lang="uk-UA" sz="3100" dirty="0"/>
              <a:t>на </a:t>
            </a:r>
            <a:r>
              <a:rPr lang="uk-UA" sz="3100" dirty="0" err="1"/>
              <a:t>Google</a:t>
            </a:r>
            <a:r>
              <a:rPr lang="uk-UA" sz="3100" dirty="0"/>
              <a:t> Диск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353943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Таким чином, усі, хто матиме це посилання, зможуть працювати із цим файлом. Користувачі можуть передавати це посилання одне одному ланцюжком, і всі вони будуть мати доступ до цього об'єкта. Фактично ви викладаєте документ у вільний доступ: навіть не маючи акаунта </a:t>
            </a:r>
            <a:r>
              <a:rPr lang="uk-UA" sz="2800" b="1" i="1" kern="0" dirty="0" err="1">
                <a:solidFill>
                  <a:srgbClr val="FFFF00"/>
                </a:solidFill>
              </a:rPr>
              <a:t>Google</a:t>
            </a:r>
            <a:r>
              <a:rPr lang="uk-UA" sz="2800" b="1" i="1" kern="0" dirty="0">
                <a:solidFill>
                  <a:srgbClr val="FFFFFF"/>
                </a:solidFill>
              </a:rPr>
              <a:t>, користувачі матимуть доступ до вашого документа. У такий спосіб рекомендується надавати доступ тільки на: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757C4C-77CA-4B45-9A43-7EBB36800DAB}"/>
              </a:ext>
            </a:extLst>
          </p:cNvPr>
          <p:cNvSpPr txBox="1"/>
          <p:nvPr/>
        </p:nvSpPr>
        <p:spPr>
          <a:xfrm>
            <a:off x="72009" y="4940224"/>
            <a:ext cx="4987672" cy="707886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000" b="1" i="1" kern="0" dirty="0">
                <a:solidFill>
                  <a:srgbClr val="FFFFFF"/>
                </a:solidFill>
              </a:rPr>
              <a:t>Перегляд</a:t>
            </a:r>
            <a:endParaRPr lang="uk-UA" sz="4000" b="1" i="1" kern="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DB5A50-E45A-4A4E-A603-93B534326106}"/>
              </a:ext>
            </a:extLst>
          </p:cNvPr>
          <p:cNvSpPr txBox="1"/>
          <p:nvPr/>
        </p:nvSpPr>
        <p:spPr>
          <a:xfrm>
            <a:off x="7134478" y="4940224"/>
            <a:ext cx="4987672" cy="707886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000" b="1" i="1" kern="0" dirty="0">
                <a:solidFill>
                  <a:srgbClr val="FFFFFF"/>
                </a:solidFill>
              </a:rPr>
              <a:t>Коментування</a:t>
            </a:r>
            <a:endParaRPr lang="uk-UA" sz="4000" b="1" i="1" kern="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290F23-1723-41D7-A92B-FD23A27A0F91}"/>
              </a:ext>
            </a:extLst>
          </p:cNvPr>
          <p:cNvSpPr txBox="1"/>
          <p:nvPr/>
        </p:nvSpPr>
        <p:spPr>
          <a:xfrm>
            <a:off x="5172264" y="5001779"/>
            <a:ext cx="1849630" cy="584775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або</a:t>
            </a:r>
            <a:endParaRPr lang="uk-UA" sz="3200" b="1" i="1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01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" grpId="0" animBg="1"/>
      <p:bldP spid="7" grpId="0" animBg="1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100" dirty="0"/>
              <a:t>Спільне використання документів</a:t>
            </a:r>
            <a:br>
              <a:rPr lang="uk-UA" sz="3100" dirty="0"/>
            </a:br>
            <a:r>
              <a:rPr lang="uk-UA" sz="3100" dirty="0"/>
              <a:t>на </a:t>
            </a:r>
            <a:r>
              <a:rPr lang="uk-UA" sz="3100" dirty="0" err="1"/>
              <a:t>Google</a:t>
            </a:r>
            <a:r>
              <a:rPr lang="uk-UA" sz="3100" dirty="0"/>
              <a:t> Диск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Робота зі спільним </a:t>
            </a:r>
            <a:r>
              <a:rPr lang="en-US" sz="2800" b="1" i="1" kern="0" dirty="0">
                <a:solidFill>
                  <a:srgbClr val="FFFFFF"/>
                </a:solidFill>
              </a:rPr>
              <a:t>Google-</a:t>
            </a:r>
            <a:r>
              <a:rPr lang="uk-UA" sz="2800" b="1" i="1" kern="0" dirty="0">
                <a:solidFill>
                  <a:srgbClr val="FFFFFF"/>
                </a:solidFill>
              </a:rPr>
              <a:t>документом відбувається в реальному часі, тобто якщо один з користувачів змінює вміст документа, то всі зміни одразу ж відображаються і у вікні інших користувачів. </a:t>
            </a:r>
          </a:p>
        </p:txBody>
      </p:sp>
      <p:pic>
        <p:nvPicPr>
          <p:cNvPr id="22530" name="Picture 2" descr="Результат пошуку зображень за запитом &quot;Google Docs&quot;">
            <a:extLst>
              <a:ext uri="{FF2B5EF4-FFF2-40B4-BE49-F238E27FC236}">
                <a16:creationId xmlns:a16="http://schemas.microsoft.com/office/drawing/2014/main" id="{B3232E27-7924-43A4-B8FB-68A580647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374" y="3124955"/>
            <a:ext cx="5343663" cy="33397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A3BA13C-962C-4752-B77C-2A0DCD1681C9}"/>
              </a:ext>
            </a:extLst>
          </p:cNvPr>
          <p:cNvSpPr txBox="1"/>
          <p:nvPr/>
        </p:nvSpPr>
        <p:spPr>
          <a:xfrm>
            <a:off x="72007" y="3124955"/>
            <a:ext cx="6040558" cy="3108543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 одним і тим самим файлом одночасно може працювати </a:t>
            </a:r>
            <a:r>
              <a:rPr lang="uk-UA" sz="2800" b="1" i="1" kern="0" dirty="0">
                <a:solidFill>
                  <a:srgbClr val="FFFF00"/>
                </a:solidFill>
              </a:rPr>
              <a:t>до 200 осіб</a:t>
            </a:r>
            <a:r>
              <a:rPr lang="uk-UA" sz="2800" b="1" i="1" kern="0" dirty="0">
                <a:solidFill>
                  <a:srgbClr val="FFFFFF"/>
                </a:solidFill>
              </a:rPr>
              <a:t>, яких автор документа запросив до спільної роботи з редагування документа.</a:t>
            </a:r>
          </a:p>
        </p:txBody>
      </p:sp>
    </p:spTree>
    <p:extLst>
      <p:ext uri="{BB962C8B-B14F-4D97-AF65-F5344CB8AC3E}">
        <p14:creationId xmlns:p14="http://schemas.microsoft.com/office/powerpoint/2010/main" val="3293477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100" dirty="0"/>
              <a:t>Використання </a:t>
            </a:r>
            <a:r>
              <a:rPr lang="en-US" sz="3100" dirty="0"/>
              <a:t>G</a:t>
            </a:r>
            <a:r>
              <a:rPr lang="uk-UA" sz="3100" dirty="0" err="1"/>
              <a:t>oogle</a:t>
            </a:r>
            <a:r>
              <a:rPr lang="uk-UA" sz="3100" dirty="0"/>
              <a:t> </a:t>
            </a:r>
            <a:r>
              <a:rPr lang="ru-RU" sz="3100" dirty="0"/>
              <a:t>Д</a:t>
            </a:r>
            <a:r>
              <a:rPr lang="uk-UA" sz="3100" dirty="0" err="1"/>
              <a:t>иск</a:t>
            </a:r>
            <a:r>
              <a:rPr lang="uk-UA" sz="3100" dirty="0"/>
              <a:t> для  збереження електронних документів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00"/>
                </a:solidFill>
              </a:rPr>
              <a:t>Google </a:t>
            </a:r>
            <a:r>
              <a:rPr lang="uk-UA" sz="2800" b="1" i="1" kern="0" dirty="0">
                <a:solidFill>
                  <a:srgbClr val="FFFF00"/>
                </a:solidFill>
              </a:rPr>
              <a:t>Диск </a:t>
            </a:r>
            <a:r>
              <a:rPr lang="uk-UA" sz="2800" b="1" i="1" kern="0" dirty="0">
                <a:solidFill>
                  <a:srgbClr val="FFFFFF"/>
                </a:solidFill>
              </a:rPr>
              <a:t>— хмарне сховище даних, де користувач може зберігати свої файли та надавати доступ до них іншим користувачам в Інтернеті. На ресурсі можна зберігати: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933C7AB4-1040-4A95-A483-54190C3F3A97}"/>
              </a:ext>
            </a:extLst>
          </p:cNvPr>
          <p:cNvSpPr/>
          <p:nvPr/>
        </p:nvSpPr>
        <p:spPr>
          <a:xfrm>
            <a:off x="72008" y="3123884"/>
            <a:ext cx="2304594" cy="118264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Текстові документи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1FFE769C-930D-4046-A090-AD302BD088C8}"/>
              </a:ext>
            </a:extLst>
          </p:cNvPr>
          <p:cNvSpPr/>
          <p:nvPr/>
        </p:nvSpPr>
        <p:spPr>
          <a:xfrm>
            <a:off x="2507228" y="3123884"/>
            <a:ext cx="2304480" cy="118264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Фотографії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CB647486-AA87-46E8-B54B-733270EC034A}"/>
              </a:ext>
            </a:extLst>
          </p:cNvPr>
          <p:cNvSpPr/>
          <p:nvPr/>
        </p:nvSpPr>
        <p:spPr>
          <a:xfrm>
            <a:off x="4942334" y="3123884"/>
            <a:ext cx="2307099" cy="118264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Музику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20418759-216A-4D7E-B389-364758CDD400}"/>
              </a:ext>
            </a:extLst>
          </p:cNvPr>
          <p:cNvSpPr/>
          <p:nvPr/>
        </p:nvSpPr>
        <p:spPr>
          <a:xfrm>
            <a:off x="7380059" y="3123884"/>
            <a:ext cx="2307100" cy="118264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Відео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D90A7088-ECB7-4458-894F-0F380B112BF3}"/>
              </a:ext>
            </a:extLst>
          </p:cNvPr>
          <p:cNvSpPr/>
          <p:nvPr/>
        </p:nvSpPr>
        <p:spPr>
          <a:xfrm>
            <a:off x="9817784" y="3123884"/>
            <a:ext cx="2304480" cy="118264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Інші файли</a:t>
            </a: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3D6F3189-4F34-435E-AD63-2DFA5758871F}"/>
              </a:ext>
            </a:extLst>
          </p:cNvPr>
          <p:cNvSpPr/>
          <p:nvPr/>
        </p:nvSpPr>
        <p:spPr>
          <a:xfrm>
            <a:off x="9817670" y="4431584"/>
            <a:ext cx="2304480" cy="23237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файли тридцяти різних типів</a:t>
            </a:r>
          </a:p>
        </p:txBody>
      </p:sp>
      <p:pic>
        <p:nvPicPr>
          <p:cNvPr id="13" name="Picture 2" descr="Результат пошуку зображень за запитом &quot;Google Документи&quot;">
            <a:extLst>
              <a:ext uri="{FF2B5EF4-FFF2-40B4-BE49-F238E27FC236}">
                <a16:creationId xmlns:a16="http://schemas.microsoft.com/office/drawing/2014/main" id="{A7293DEE-407F-4204-9A19-255A303FFD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542"/>
          <a:stretch/>
        </p:blipFill>
        <p:spPr bwMode="auto">
          <a:xfrm>
            <a:off x="337695" y="4378441"/>
            <a:ext cx="1773220" cy="2204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Результат пошуку зображень за запитом &quot;Google Photos&quot;">
            <a:extLst>
              <a:ext uri="{FF2B5EF4-FFF2-40B4-BE49-F238E27FC236}">
                <a16:creationId xmlns:a16="http://schemas.microsoft.com/office/drawing/2014/main" id="{EB7F6A3D-D62F-41D5-B9D9-90795F7CE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088" y="4431584"/>
            <a:ext cx="2182759" cy="2182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Результат пошуку зображень за запитом &quot;Google Music&quot;">
            <a:extLst>
              <a:ext uri="{FF2B5EF4-FFF2-40B4-BE49-F238E27FC236}">
                <a16:creationId xmlns:a16="http://schemas.microsoft.com/office/drawing/2014/main" id="{9515ED56-5B2B-4412-B018-A0F785C540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333" y="4448197"/>
            <a:ext cx="2307099" cy="2307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internet, social media, youtube icon">
            <a:extLst>
              <a:ext uri="{FF2B5EF4-FFF2-40B4-BE49-F238E27FC236}">
                <a16:creationId xmlns:a16="http://schemas.microsoft.com/office/drawing/2014/main" id="{A3F8E950-13F2-4583-8F9A-F280978F47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059" y="4448197"/>
            <a:ext cx="2307100" cy="230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7265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100" dirty="0"/>
              <a:t>Спільне використання документів</a:t>
            </a:r>
            <a:br>
              <a:rPr lang="uk-UA" sz="3100" dirty="0"/>
            </a:br>
            <a:r>
              <a:rPr lang="uk-UA" sz="3100" dirty="0"/>
              <a:t>на </a:t>
            </a:r>
            <a:r>
              <a:rPr lang="uk-UA" sz="3100" dirty="0" err="1"/>
              <a:t>Google</a:t>
            </a:r>
            <a:r>
              <a:rPr lang="uk-UA" sz="3100" dirty="0"/>
              <a:t> Диск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процесі роботи можна бачити, хто із співавторів одночасно з вами редагує цей документ. Повідомлення про це відображається над Рядком меню у вигляді піктограм-</a:t>
            </a:r>
            <a:r>
              <a:rPr lang="uk-UA" sz="2800" b="1" i="1" kern="0" dirty="0" err="1">
                <a:solidFill>
                  <a:srgbClr val="FFFFFF"/>
                </a:solidFill>
              </a:rPr>
              <a:t>аватарок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D081C1B-F554-4FD2-BF8E-DA1037FF7D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4062" y="3126514"/>
            <a:ext cx="5808088" cy="364203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3AA0D6E-9625-4E79-B13B-884DF2FD49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08" y="3514076"/>
            <a:ext cx="5990862" cy="2222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247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100" dirty="0"/>
              <a:t>Спільне використання документів</a:t>
            </a:r>
            <a:br>
              <a:rPr lang="uk-UA" sz="3100" dirty="0"/>
            </a:br>
            <a:r>
              <a:rPr lang="uk-UA" sz="3100" dirty="0"/>
              <a:t>на </a:t>
            </a:r>
            <a:r>
              <a:rPr lang="uk-UA" sz="3100" dirty="0" err="1"/>
              <a:t>Google</a:t>
            </a:r>
            <a:r>
              <a:rPr lang="uk-UA" sz="3100" dirty="0"/>
              <a:t> Диск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009" y="1196763"/>
            <a:ext cx="5265304" cy="483209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Автор документа за потреби може скасувати всі правки, які було </a:t>
            </a:r>
            <a:r>
              <a:rPr lang="uk-UA" sz="2800" b="1" i="1" kern="0" dirty="0" err="1">
                <a:solidFill>
                  <a:srgbClr val="FFFFFF"/>
                </a:solidFill>
              </a:rPr>
              <a:t>внесено</a:t>
            </a:r>
            <a:r>
              <a:rPr lang="uk-UA" sz="2800" b="1" i="1" kern="0" dirty="0">
                <a:solidFill>
                  <a:srgbClr val="FFFFFF"/>
                </a:solidFill>
              </a:rPr>
              <a:t> співавторами, повернувшись до попередньої версії. Видалити документ або відмінити спільний доступ може тільки автор документа.</a:t>
            </a:r>
          </a:p>
        </p:txBody>
      </p:sp>
      <p:pic>
        <p:nvPicPr>
          <p:cNvPr id="23554" name="Picture 2" descr="business, concept, e-commerce, management, planner, website, website planner icon">
            <a:extLst>
              <a:ext uri="{FF2B5EF4-FFF2-40B4-BE49-F238E27FC236}">
                <a16:creationId xmlns:a16="http://schemas.microsoft.com/office/drawing/2014/main" id="{C04D3510-3654-4DC3-9939-0FF506AD95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58" b="15007"/>
          <a:stretch/>
        </p:blipFill>
        <p:spPr bwMode="auto">
          <a:xfrm>
            <a:off x="5506280" y="1196764"/>
            <a:ext cx="6397211" cy="4832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760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Дайте відповіді на запитання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>
                <a:solidFill>
                  <a:srgbClr val="FFFFFF"/>
                </a:solidFill>
              </a:rPr>
              <a:t>Файли яких типів можна завантажувати на Google Диск?</a:t>
            </a:r>
          </a:p>
        </p:txBody>
      </p:sp>
      <p:pic>
        <p:nvPicPr>
          <p:cNvPr id="30" name="Picture 2" descr="http://nvip.com.ua/sites/default/files/imagecache/original_watermark/pictures/news/q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66384" y="2245193"/>
            <a:ext cx="12055766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Що таке віртуальний офіс? Яке його призначення?</a:t>
            </a:r>
          </a:p>
        </p:txBody>
      </p:sp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E1C834-E2D8-4FCD-A25A-D405BCD03CB5}"/>
              </a:ext>
            </a:extLst>
          </p:cNvPr>
          <p:cNvSpPr txBox="1"/>
          <p:nvPr/>
        </p:nvSpPr>
        <p:spPr>
          <a:xfrm>
            <a:off x="72008" y="2877580"/>
            <a:ext cx="12050142" cy="1384995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чому сутність спільного використання документів? Які рівні доступу можуть отримувати користувачі за спільного використання документів?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F05E703-1683-498D-B2AF-CA4CADB5BE93}"/>
              </a:ext>
            </a:extLst>
          </p:cNvPr>
          <p:cNvSpPr txBox="1"/>
          <p:nvPr/>
        </p:nvSpPr>
        <p:spPr>
          <a:xfrm>
            <a:off x="72008" y="4371742"/>
            <a:ext cx="10453766" cy="1384995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Які є способи встановлення доступу до документів на </a:t>
            </a:r>
            <a:r>
              <a:rPr lang="uk-UA" sz="2800" b="1" i="1" kern="0" dirty="0" err="1">
                <a:solidFill>
                  <a:srgbClr val="002060"/>
                </a:solidFill>
              </a:rPr>
              <a:t>Google</a:t>
            </a:r>
            <a:r>
              <a:rPr lang="uk-UA" sz="2800" b="1" i="1" kern="0" dirty="0">
                <a:solidFill>
                  <a:srgbClr val="002060"/>
                </a:solidFill>
              </a:rPr>
              <a:t> Диск? Чим вони відрізняються?</a:t>
            </a:r>
          </a:p>
        </p:txBody>
      </p:sp>
    </p:spTree>
    <p:extLst>
      <p:ext uri="{BB962C8B-B14F-4D97-AF65-F5344CB8AC3E}">
        <p14:creationId xmlns:p14="http://schemas.microsoft.com/office/powerpoint/2010/main" val="2969275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1" grpId="0" animBg="1"/>
      <p:bldP spid="9" grpId="0" animBg="1"/>
      <p:bldP spid="1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100" dirty="0"/>
              <a:t>Працюємо за комп’ютером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8440" y="1177376"/>
            <a:ext cx="4839154" cy="5608513"/>
          </a:xfrm>
          <a:prstGeom prst="rect">
            <a:avLst/>
          </a:prstGeom>
        </p:spPr>
      </p:pic>
      <p:pic>
        <p:nvPicPr>
          <p:cNvPr id="13" name="Picture 4" descr="http://www.reaction.org.ua/wp-content/uploads/2013/04/stul-yak-sidity-za-komputerom2.jpg">
            <a:extLst>
              <a:ext uri="{FF2B5EF4-FFF2-40B4-BE49-F238E27FC236}">
                <a16:creationId xmlns:a16="http://schemas.microsoft.com/office/drawing/2014/main" id="{29DB0D07-6B82-451E-B5A7-23052151A9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576"/>
          <a:stretch/>
        </p:blipFill>
        <p:spPr bwMode="auto">
          <a:xfrm>
            <a:off x="1058775" y="1307046"/>
            <a:ext cx="4510753" cy="5117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3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За навчальною програмою 2017 року</a:t>
            </a:r>
          </a:p>
        </p:txBody>
      </p:sp>
      <p:sp>
        <p:nvSpPr>
          <p:cNvPr id="7" name="Округлена прямокутна виноска 5">
            <a:extLst>
              <a:ext uri="{FF2B5EF4-FFF2-40B4-BE49-F238E27FC236}">
                <a16:creationId xmlns:a16="http://schemas.microsoft.com/office/drawing/2014/main" id="{2601AE15-89F6-4C97-A0D5-28662169001A}"/>
              </a:ext>
            </a:extLst>
          </p:cNvPr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5</a:t>
            </a:r>
          </a:p>
        </p:txBody>
      </p:sp>
      <p:pic>
        <p:nvPicPr>
          <p:cNvPr id="10" name="Picture 6" descr="earth, internet, network icon">
            <a:extLst>
              <a:ext uri="{FF2B5EF4-FFF2-40B4-BE49-F238E27FC236}">
                <a16:creationId xmlns:a16="http://schemas.microsoft.com/office/drawing/2014/main" id="{D82716B3-A117-4CFB-813B-A01BD6491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957" y="3587772"/>
            <a:ext cx="2530624" cy="253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Результат пошуку зображень за запитом &quot;Google Apps&quot;">
            <a:extLst>
              <a:ext uri="{FF2B5EF4-FFF2-40B4-BE49-F238E27FC236}">
                <a16:creationId xmlns:a16="http://schemas.microsoft.com/office/drawing/2014/main" id="{22A671EC-9D70-4C9E-9277-C37D008CD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6241" y="3681785"/>
            <a:ext cx="2832238" cy="2381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100" dirty="0"/>
              <a:t>Використання </a:t>
            </a:r>
            <a:r>
              <a:rPr lang="en-US" sz="3100" dirty="0"/>
              <a:t>G</a:t>
            </a:r>
            <a:r>
              <a:rPr lang="uk-UA" sz="3100" dirty="0" err="1"/>
              <a:t>oogle</a:t>
            </a:r>
            <a:r>
              <a:rPr lang="uk-UA" sz="3100" dirty="0"/>
              <a:t> </a:t>
            </a:r>
            <a:r>
              <a:rPr lang="ru-RU" sz="3100" dirty="0"/>
              <a:t>Д</a:t>
            </a:r>
            <a:r>
              <a:rPr lang="uk-UA" sz="3100" dirty="0" err="1"/>
              <a:t>иск</a:t>
            </a:r>
            <a:r>
              <a:rPr lang="uk-UA" sz="3100" dirty="0"/>
              <a:t> для  збереження електронних документів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Кожному користувачу  надається безкоштовно</a:t>
            </a:r>
            <a:br>
              <a:rPr lang="uk-UA" sz="2800" b="1" i="1" kern="0" dirty="0">
                <a:solidFill>
                  <a:srgbClr val="FFFFFF"/>
                </a:solidFill>
              </a:rPr>
            </a:br>
            <a:r>
              <a:rPr lang="uk-UA" sz="2800" b="1" i="1" kern="0" dirty="0">
                <a:solidFill>
                  <a:srgbClr val="FFFF00"/>
                </a:solidFill>
              </a:rPr>
              <a:t>15 Гбайт</a:t>
            </a:r>
            <a:r>
              <a:rPr lang="uk-UA" sz="2800" b="1" i="1" kern="0" dirty="0">
                <a:solidFill>
                  <a:srgbClr val="FFFFFF"/>
                </a:solidFill>
              </a:rPr>
              <a:t> дискового простору, але за додаткову плату цей обсяг можна збільшити. Для входу в середовище </a:t>
            </a:r>
            <a:r>
              <a:rPr lang="en-US" sz="2800" b="1" i="1" kern="0" dirty="0">
                <a:solidFill>
                  <a:srgbClr val="FFFF00"/>
                </a:solidFill>
              </a:rPr>
              <a:t>Google </a:t>
            </a:r>
            <a:r>
              <a:rPr lang="uk-UA" sz="2800" b="1" i="1" kern="0" dirty="0">
                <a:solidFill>
                  <a:srgbClr val="FFFF00"/>
                </a:solidFill>
              </a:rPr>
              <a:t>Диск </a:t>
            </a:r>
            <a:r>
              <a:rPr lang="uk-UA" sz="2800" b="1" i="1" kern="0" dirty="0">
                <a:solidFill>
                  <a:srgbClr val="FFFFFF"/>
                </a:solidFill>
              </a:rPr>
              <a:t>потрібно: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D3F131-DC6D-4C6E-A9FB-ECC7141D2C6A}"/>
              </a:ext>
            </a:extLst>
          </p:cNvPr>
          <p:cNvSpPr txBox="1"/>
          <p:nvPr/>
        </p:nvSpPr>
        <p:spPr>
          <a:xfrm>
            <a:off x="72008" y="3084557"/>
            <a:ext cx="12050142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Відкрити будь-який браузер (краще </a:t>
            </a:r>
            <a:r>
              <a:rPr lang="en-US" sz="2800" b="1" i="1" kern="0" dirty="0">
                <a:solidFill>
                  <a:srgbClr val="FFFF00"/>
                </a:solidFill>
              </a:rPr>
              <a:t>Google Chrome</a:t>
            </a:r>
            <a:r>
              <a:rPr lang="en-US" sz="2800" b="1" i="1" kern="0" dirty="0">
                <a:solidFill>
                  <a:srgbClr val="FFFFFF"/>
                </a:solidFill>
              </a:rPr>
              <a:t>).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B5D272-E715-4FC0-94D1-DB0E3FAE024C}"/>
              </a:ext>
            </a:extLst>
          </p:cNvPr>
          <p:cNvSpPr txBox="1"/>
          <p:nvPr/>
        </p:nvSpPr>
        <p:spPr>
          <a:xfrm>
            <a:off x="72008" y="3679689"/>
            <a:ext cx="12050142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Увести в адресному рядку </a:t>
            </a:r>
            <a:r>
              <a:rPr lang="en-US" sz="2800" b="1" i="1" kern="0" dirty="0">
                <a:solidFill>
                  <a:srgbClr val="FFFF00"/>
                </a:solidFill>
              </a:rPr>
              <a:t>google.com.ua</a:t>
            </a:r>
            <a:r>
              <a:rPr lang="en-US" sz="2800" b="1" i="1" kern="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691E8B-0D34-4A3C-AF28-34849B52B5BA}"/>
              </a:ext>
            </a:extLst>
          </p:cNvPr>
          <p:cNvSpPr txBox="1"/>
          <p:nvPr/>
        </p:nvSpPr>
        <p:spPr>
          <a:xfrm>
            <a:off x="72008" y="4267413"/>
            <a:ext cx="12050142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Вибрати на стартовій сторінці сайту у верхньому правому куті кнопку </a:t>
            </a:r>
            <a:r>
              <a:rPr lang="uk-UA" sz="2800" b="1" i="1" kern="0" dirty="0">
                <a:solidFill>
                  <a:srgbClr val="FFFF00"/>
                </a:solidFill>
              </a:rPr>
              <a:t>Увійти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67E3C5-BEC8-4859-82CB-7780714FCDB7}"/>
              </a:ext>
            </a:extLst>
          </p:cNvPr>
          <p:cNvSpPr txBox="1"/>
          <p:nvPr/>
        </p:nvSpPr>
        <p:spPr>
          <a:xfrm>
            <a:off x="72008" y="5296069"/>
            <a:ext cx="12050142" cy="138499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Увести у відповідний рядок ім'я користувача або повну адресу електронної поштової скриньки та вибрати кнопку </a:t>
            </a:r>
            <a:r>
              <a:rPr lang="uk-UA" sz="2800" b="1" i="1" kern="0" dirty="0">
                <a:solidFill>
                  <a:srgbClr val="FFFF00"/>
                </a:solidFill>
              </a:rPr>
              <a:t>Далі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6196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100" dirty="0"/>
              <a:t>Використання </a:t>
            </a:r>
            <a:r>
              <a:rPr lang="en-US" sz="3100" dirty="0"/>
              <a:t>G</a:t>
            </a:r>
            <a:r>
              <a:rPr lang="uk-UA" sz="3100" dirty="0" err="1"/>
              <a:t>oogle</a:t>
            </a:r>
            <a:r>
              <a:rPr lang="uk-UA" sz="3100" dirty="0"/>
              <a:t> </a:t>
            </a:r>
            <a:r>
              <a:rPr lang="ru-RU" sz="3100" dirty="0"/>
              <a:t>Д</a:t>
            </a:r>
            <a:r>
              <a:rPr lang="uk-UA" sz="3100" dirty="0" err="1"/>
              <a:t>иск</a:t>
            </a:r>
            <a:r>
              <a:rPr lang="uk-UA" sz="3100" dirty="0"/>
              <a:t> для  збереження електронних документів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Продовження…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719A80-87CD-4F10-B518-74B3C0BCF7BE}"/>
              </a:ext>
            </a:extLst>
          </p:cNvPr>
          <p:cNvSpPr txBox="1"/>
          <p:nvPr/>
        </p:nvSpPr>
        <p:spPr>
          <a:xfrm>
            <a:off x="72008" y="1786697"/>
            <a:ext cx="12050142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5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Увести у відповідне поле пароль і вибрати кнопку </a:t>
            </a:r>
            <a:r>
              <a:rPr lang="uk-UA" sz="2800" b="1" i="1" kern="0" dirty="0">
                <a:solidFill>
                  <a:srgbClr val="FFFF00"/>
                </a:solidFill>
              </a:rPr>
              <a:t>Увійти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grpSp>
        <p:nvGrpSpPr>
          <p:cNvPr id="10" name="Групувати 9">
            <a:extLst>
              <a:ext uri="{FF2B5EF4-FFF2-40B4-BE49-F238E27FC236}">
                <a16:creationId xmlns:a16="http://schemas.microsoft.com/office/drawing/2014/main" id="{0C1FB4EC-6ADC-48E9-B53D-6DACB5E2D9F3}"/>
              </a:ext>
            </a:extLst>
          </p:cNvPr>
          <p:cNvGrpSpPr/>
          <p:nvPr/>
        </p:nvGrpSpPr>
        <p:grpSpPr>
          <a:xfrm>
            <a:off x="72008" y="2807517"/>
            <a:ext cx="12050142" cy="954108"/>
            <a:chOff x="72008" y="2807517"/>
            <a:chExt cx="12050142" cy="95410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1C39DE9-1CF7-41F9-AEDD-3417E7C121E4}"/>
                </a:ext>
              </a:extLst>
            </p:cNvPr>
            <p:cNvSpPr txBox="1"/>
            <p:nvPr/>
          </p:nvSpPr>
          <p:spPr>
            <a:xfrm>
              <a:off x="72008" y="2807518"/>
              <a:ext cx="12050142" cy="954107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marL="514350" lvl="0" indent="-514350" algn="just" fontAlgn="base">
                <a:spcBef>
                  <a:spcPct val="0"/>
                </a:spcBef>
                <a:spcAft>
                  <a:spcPct val="0"/>
                </a:spcAft>
                <a:buFont typeface="+mj-lt"/>
                <a:buAutoNum type="arabicPeriod" startAt="6"/>
                <a:defRPr/>
              </a:pPr>
              <a:r>
                <a:rPr lang="uk-UA" sz="2800" b="1" i="1" kern="0" dirty="0">
                  <a:solidFill>
                    <a:srgbClr val="FFFFFF"/>
                  </a:solidFill>
                </a:rPr>
                <a:t>Вибрати у верхньому правому куті сайту</a:t>
              </a:r>
            </a:p>
            <a:p>
              <a:pPr lvl="0" algn="just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2800" b="1" i="1" kern="0" dirty="0">
                  <a:solidFill>
                    <a:srgbClr val="FFFFFF"/>
                  </a:solidFill>
                </a:rPr>
                <a:t>кнопку </a:t>
              </a:r>
              <a:r>
                <a:rPr lang="uk-UA" sz="2800" b="1" i="1" kern="0" dirty="0">
                  <a:solidFill>
                    <a:srgbClr val="FFFF00"/>
                  </a:solidFill>
                </a:rPr>
                <a:t>Додатки </a:t>
              </a:r>
              <a:r>
                <a:rPr lang="uk-UA" sz="2800" b="1" i="1" kern="0" dirty="0" err="1">
                  <a:solidFill>
                    <a:srgbClr val="FFFF00"/>
                  </a:solidFill>
                </a:rPr>
                <a:t>Google</a:t>
              </a:r>
              <a:endParaRPr lang="uk-UA" sz="2800" b="1" i="1" kern="0" dirty="0">
                <a:solidFill>
                  <a:srgbClr val="FFFF00"/>
                </a:solidFill>
              </a:endParaRPr>
            </a:p>
          </p:txBody>
        </p: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9CC6C444-2DFE-4906-9167-34055B936A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270535" y="2807517"/>
              <a:ext cx="954107" cy="954107"/>
            </a:xfrm>
            <a:prstGeom prst="rect">
              <a:avLst/>
            </a:prstGeom>
          </p:spPr>
        </p:pic>
      </p:grpSp>
      <p:grpSp>
        <p:nvGrpSpPr>
          <p:cNvPr id="14" name="Групувати 13">
            <a:extLst>
              <a:ext uri="{FF2B5EF4-FFF2-40B4-BE49-F238E27FC236}">
                <a16:creationId xmlns:a16="http://schemas.microsoft.com/office/drawing/2014/main" id="{6E62A1AC-9DE9-4EB1-9A18-D60F70180FA2}"/>
              </a:ext>
            </a:extLst>
          </p:cNvPr>
          <p:cNvGrpSpPr/>
          <p:nvPr/>
        </p:nvGrpSpPr>
        <p:grpSpPr>
          <a:xfrm>
            <a:off x="72008" y="3833663"/>
            <a:ext cx="2995657" cy="2294048"/>
            <a:chOff x="72008" y="3833663"/>
            <a:chExt cx="2995657" cy="229404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C9C32CA-F080-41DC-8492-C1721DAC795E}"/>
                </a:ext>
              </a:extLst>
            </p:cNvPr>
            <p:cNvSpPr txBox="1"/>
            <p:nvPr/>
          </p:nvSpPr>
          <p:spPr>
            <a:xfrm>
              <a:off x="72008" y="3833663"/>
              <a:ext cx="2995657" cy="2246769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marL="514350" lvl="0" indent="-514350" algn="just" fontAlgn="base">
                <a:spcBef>
                  <a:spcPct val="0"/>
                </a:spcBef>
                <a:spcAft>
                  <a:spcPct val="0"/>
                </a:spcAft>
                <a:buFont typeface="+mj-lt"/>
                <a:buAutoNum type="arabicPeriod" startAt="7"/>
                <a:defRPr/>
              </a:pPr>
              <a:r>
                <a:rPr lang="uk-UA" sz="2800" b="1" i="1" kern="0" dirty="0">
                  <a:solidFill>
                    <a:srgbClr val="FFFFFF"/>
                  </a:solidFill>
                </a:rPr>
                <a:t>Вибрати у списку сервісів кнопку </a:t>
              </a:r>
              <a:r>
                <a:rPr lang="uk-UA" sz="2800" b="1" i="1" kern="0" dirty="0">
                  <a:solidFill>
                    <a:srgbClr val="FFFF00"/>
                  </a:solidFill>
                </a:rPr>
                <a:t>Диск</a:t>
              </a:r>
            </a:p>
          </p:txBody>
        </p:sp>
        <p:pic>
          <p:nvPicPr>
            <p:cNvPr id="12" name="Picture 4" descr="drive, google icon">
              <a:extLst>
                <a:ext uri="{FF2B5EF4-FFF2-40B4-BE49-F238E27FC236}">
                  <a16:creationId xmlns:a16="http://schemas.microsoft.com/office/drawing/2014/main" id="{C3ED0C2A-9A9E-402E-B703-2412C55BD9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6056" y="5191433"/>
              <a:ext cx="936278" cy="936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5B53F6C-F3F0-4BFD-B619-0D4351A4D80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1529" b="50849"/>
          <a:stretch/>
        </p:blipFill>
        <p:spPr>
          <a:xfrm>
            <a:off x="3231390" y="3850218"/>
            <a:ext cx="8890760" cy="2580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38752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100" dirty="0"/>
              <a:t>Використання </a:t>
            </a:r>
            <a:r>
              <a:rPr lang="en-US" sz="3100" dirty="0"/>
              <a:t>G</a:t>
            </a:r>
            <a:r>
              <a:rPr lang="uk-UA" sz="3100" dirty="0" err="1"/>
              <a:t>oogle</a:t>
            </a:r>
            <a:r>
              <a:rPr lang="uk-UA" sz="3100" dirty="0"/>
              <a:t> </a:t>
            </a:r>
            <a:r>
              <a:rPr lang="ru-RU" sz="3100" dirty="0"/>
              <a:t>Д</a:t>
            </a:r>
            <a:r>
              <a:rPr lang="uk-UA" sz="3100" dirty="0" err="1"/>
              <a:t>иск</a:t>
            </a:r>
            <a:r>
              <a:rPr lang="uk-UA" sz="3100" dirty="0"/>
              <a:t> для  збереження електронних документів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Вікно </a:t>
            </a:r>
            <a:r>
              <a:rPr lang="en-US" sz="2800" b="1" i="1" kern="0" dirty="0">
                <a:solidFill>
                  <a:srgbClr val="FFFFFF"/>
                </a:solidFill>
              </a:rPr>
              <a:t>Google </a:t>
            </a:r>
            <a:r>
              <a:rPr lang="uk-UA" sz="2800" b="1" i="1" kern="0" dirty="0">
                <a:solidFill>
                  <a:srgbClr val="FFFFFF"/>
                </a:solidFill>
              </a:rPr>
              <a:t>диск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9F93AF7-0E6D-4CC8-9A84-E849D8F3A8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190" b="2796"/>
          <a:stretch/>
        </p:blipFill>
        <p:spPr>
          <a:xfrm>
            <a:off x="1854460" y="1801824"/>
            <a:ext cx="8485238" cy="45714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79D01974-0806-4064-9FDF-389B535D26DE}"/>
              </a:ext>
            </a:extLst>
          </p:cNvPr>
          <p:cNvSpPr/>
          <p:nvPr/>
        </p:nvSpPr>
        <p:spPr>
          <a:xfrm>
            <a:off x="3924626" y="2777324"/>
            <a:ext cx="6302428" cy="3590589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7CB7C2-989D-4CC9-BAA7-56AF4C922180}"/>
              </a:ext>
            </a:extLst>
          </p:cNvPr>
          <p:cNvSpPr txBox="1"/>
          <p:nvPr/>
        </p:nvSpPr>
        <p:spPr>
          <a:xfrm>
            <a:off x="9724104" y="3623864"/>
            <a:ext cx="2398046" cy="954107"/>
          </a:xfrm>
          <a:prstGeom prst="wedgeRectCallout">
            <a:avLst>
              <a:gd name="adj1" fmla="val -62932"/>
              <a:gd name="adj2" fmla="val 92029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Робоча область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E22AD8BA-3A81-4378-9AA6-CD6063411DD1}"/>
              </a:ext>
            </a:extLst>
          </p:cNvPr>
          <p:cNvSpPr/>
          <p:nvPr/>
        </p:nvSpPr>
        <p:spPr>
          <a:xfrm>
            <a:off x="1854460" y="2780308"/>
            <a:ext cx="2067754" cy="3592958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BA8C9B-9638-4691-8609-69D4EF3384C5}"/>
              </a:ext>
            </a:extLst>
          </p:cNvPr>
          <p:cNvSpPr txBox="1"/>
          <p:nvPr/>
        </p:nvSpPr>
        <p:spPr>
          <a:xfrm>
            <a:off x="72008" y="1962628"/>
            <a:ext cx="1761716" cy="954107"/>
          </a:xfrm>
          <a:prstGeom prst="wedgeRectCallout">
            <a:avLst>
              <a:gd name="adj1" fmla="val 60410"/>
              <a:gd name="adj2" fmla="val 93060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Бокова панель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55FA1620-E64A-4F8E-986C-6A67E262FB5F}"/>
              </a:ext>
            </a:extLst>
          </p:cNvPr>
          <p:cNvSpPr/>
          <p:nvPr/>
        </p:nvSpPr>
        <p:spPr>
          <a:xfrm>
            <a:off x="8896350" y="2208560"/>
            <a:ext cx="1328292" cy="56341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CA15FBD-1285-412A-ABE9-13302C8DE9D7}"/>
              </a:ext>
            </a:extLst>
          </p:cNvPr>
          <p:cNvSpPr txBox="1"/>
          <p:nvPr/>
        </p:nvSpPr>
        <p:spPr>
          <a:xfrm>
            <a:off x="6951406" y="2865853"/>
            <a:ext cx="2867210" cy="954107"/>
          </a:xfrm>
          <a:prstGeom prst="wedgeRectCallout">
            <a:avLst>
              <a:gd name="adj1" fmla="val 33628"/>
              <a:gd name="adj2" fmla="val -70459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Панель інструментів </a:t>
            </a: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A77448DE-6E18-42B8-9E01-8C6E62902BBA}"/>
              </a:ext>
            </a:extLst>
          </p:cNvPr>
          <p:cNvSpPr/>
          <p:nvPr/>
        </p:nvSpPr>
        <p:spPr>
          <a:xfrm>
            <a:off x="3416910" y="1796470"/>
            <a:ext cx="5364384" cy="42429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DAFB087-B9F3-411B-9FF7-FE1D35CF01FB}"/>
              </a:ext>
            </a:extLst>
          </p:cNvPr>
          <p:cNvSpPr txBox="1"/>
          <p:nvPr/>
        </p:nvSpPr>
        <p:spPr>
          <a:xfrm>
            <a:off x="2974391" y="2411430"/>
            <a:ext cx="3861959" cy="1569660"/>
          </a:xfrm>
          <a:prstGeom prst="wedgeRectCallout">
            <a:avLst>
              <a:gd name="adj1" fmla="val -7644"/>
              <a:gd name="adj2" fmla="val -68328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Поле для введення ключових слів під час пошуку об'єктів на </a:t>
            </a:r>
            <a:r>
              <a:rPr lang="uk-UA" sz="2400" b="1" i="1" kern="0" dirty="0" err="1">
                <a:solidFill>
                  <a:srgbClr val="FFFFFF"/>
                </a:solidFill>
              </a:rPr>
              <a:t>Google</a:t>
            </a:r>
            <a:r>
              <a:rPr lang="uk-UA" sz="2400" b="1" i="1" kern="0" dirty="0">
                <a:solidFill>
                  <a:srgbClr val="FFFFFF"/>
                </a:solidFill>
              </a:rPr>
              <a:t> Диск</a:t>
            </a:r>
          </a:p>
        </p:txBody>
      </p:sp>
    </p:spTree>
    <p:extLst>
      <p:ext uri="{BB962C8B-B14F-4D97-AF65-F5344CB8AC3E}">
        <p14:creationId xmlns:p14="http://schemas.microsoft.com/office/powerpoint/2010/main" val="1840529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25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500"/>
                            </p:stCondLst>
                            <p:childTnLst>
                              <p:par>
                                <p:cTn id="3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75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750"/>
                            </p:stCondLst>
                            <p:childTnLst>
                              <p:par>
                                <p:cTn id="4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100" dirty="0"/>
              <a:t>Використання </a:t>
            </a:r>
            <a:r>
              <a:rPr lang="en-US" sz="3100" dirty="0"/>
              <a:t>G</a:t>
            </a:r>
            <a:r>
              <a:rPr lang="uk-UA" sz="3100" dirty="0" err="1"/>
              <a:t>oogle</a:t>
            </a:r>
            <a:r>
              <a:rPr lang="uk-UA" sz="3100" dirty="0"/>
              <a:t> </a:t>
            </a:r>
            <a:r>
              <a:rPr lang="ru-RU" sz="3100" dirty="0"/>
              <a:t>Д</a:t>
            </a:r>
            <a:r>
              <a:rPr lang="uk-UA" sz="3100" dirty="0" err="1"/>
              <a:t>иск</a:t>
            </a:r>
            <a:r>
              <a:rPr lang="uk-UA" sz="3100" dirty="0"/>
              <a:t> для  збереження електронних документів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4567756" cy="526297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Центральну частину вікна </a:t>
            </a:r>
            <a:r>
              <a:rPr lang="en-US" sz="2800" b="1" i="1" kern="0" dirty="0">
                <a:solidFill>
                  <a:srgbClr val="FFFF00"/>
                </a:solidFill>
              </a:rPr>
              <a:t>Google </a:t>
            </a:r>
            <a:r>
              <a:rPr lang="uk-UA" sz="2800" b="1" i="1" kern="0" dirty="0">
                <a:solidFill>
                  <a:srgbClr val="FFFF00"/>
                </a:solidFill>
              </a:rPr>
              <a:t>Диск </a:t>
            </a:r>
            <a:r>
              <a:rPr lang="uk-UA" sz="2800" b="1" i="1" kern="0" dirty="0">
                <a:solidFill>
                  <a:srgbClr val="FFFFFF"/>
                </a:solidFill>
              </a:rPr>
              <a:t>займає </a:t>
            </a:r>
            <a:r>
              <a:rPr lang="uk-UA" sz="2800" b="1" i="1" kern="0" dirty="0">
                <a:solidFill>
                  <a:srgbClr val="FFFF00"/>
                </a:solidFill>
              </a:rPr>
              <a:t>Робоча область</a:t>
            </a:r>
            <a:r>
              <a:rPr lang="uk-UA" sz="2800" b="1" i="1" kern="0" dirty="0">
                <a:solidFill>
                  <a:srgbClr val="FFFFFF"/>
                </a:solidFill>
              </a:rPr>
              <a:t>, у якій відображаються об'єкти, що містяться на диску. На боковій панелі зліва відображається структура папок диска: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286A121-7043-44E0-BD0C-020BD6ACC1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6783" y="1218867"/>
            <a:ext cx="2743200" cy="4352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CF2DDA8-FFCA-49B4-AE00-EFE1749B34E2}"/>
              </a:ext>
            </a:extLst>
          </p:cNvPr>
          <p:cNvSpPr txBox="1"/>
          <p:nvPr/>
        </p:nvSpPr>
        <p:spPr>
          <a:xfrm>
            <a:off x="7557002" y="4618622"/>
            <a:ext cx="4508072" cy="1323439"/>
          </a:xfrm>
          <a:prstGeom prst="wedgeRectCallout">
            <a:avLst>
              <a:gd name="adj1" fmla="val -83069"/>
              <a:gd name="adj2" fmla="val -3023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000" b="1" i="1" kern="0" dirty="0">
                <a:solidFill>
                  <a:srgbClr val="FFFFFF"/>
                </a:solidFill>
                <a:latin typeface="Verdana"/>
              </a:rPr>
              <a:t>Доступ до файлів, які тимчасово переміщені в кошик в будуть автоматично видалені через 30 днів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00BC3B-C873-4B21-8C0A-6DE13228F1E0}"/>
              </a:ext>
            </a:extLst>
          </p:cNvPr>
          <p:cNvSpPr txBox="1"/>
          <p:nvPr/>
        </p:nvSpPr>
        <p:spPr>
          <a:xfrm>
            <a:off x="7557002" y="3791576"/>
            <a:ext cx="4508072" cy="707886"/>
          </a:xfrm>
          <a:prstGeom prst="wedgeRectCallout">
            <a:avLst>
              <a:gd name="adj1" fmla="val -74463"/>
              <a:gd name="adj2" fmla="val 68194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000" b="1" i="1" kern="0" dirty="0">
                <a:solidFill>
                  <a:srgbClr val="FFFFFF"/>
                </a:solidFill>
                <a:latin typeface="Verdana"/>
              </a:rPr>
              <a:t>Доступ до файлів, які мають особливу позначку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E80F39-4BC5-45DC-9A9B-7BDAA4782F49}"/>
              </a:ext>
            </a:extLst>
          </p:cNvPr>
          <p:cNvSpPr txBox="1"/>
          <p:nvPr/>
        </p:nvSpPr>
        <p:spPr>
          <a:xfrm>
            <a:off x="7557002" y="2964530"/>
            <a:ext cx="4508072" cy="707886"/>
          </a:xfrm>
          <a:prstGeom prst="wedgeRectCallout">
            <a:avLst>
              <a:gd name="adj1" fmla="val -80200"/>
              <a:gd name="adj2" fmla="val 61670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000" b="1" i="1" kern="0" dirty="0">
                <a:solidFill>
                  <a:srgbClr val="FFFFFF"/>
                </a:solidFill>
                <a:latin typeface="Verdana"/>
              </a:rPr>
              <a:t>Доступ до файлів, з якими працювали останнім часом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C3B55B-8DEF-4E1C-B5BB-4667BE2E9D00}"/>
              </a:ext>
            </a:extLst>
          </p:cNvPr>
          <p:cNvSpPr txBox="1"/>
          <p:nvPr/>
        </p:nvSpPr>
        <p:spPr>
          <a:xfrm>
            <a:off x="7557002" y="2142499"/>
            <a:ext cx="4508072" cy="707886"/>
          </a:xfrm>
          <a:prstGeom prst="wedgeRectCallout">
            <a:avLst>
              <a:gd name="adj1" fmla="val -64628"/>
              <a:gd name="adj2" fmla="val 100814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000" b="1" i="1" kern="0" dirty="0">
                <a:solidFill>
                  <a:srgbClr val="FFFFFF"/>
                </a:solidFill>
                <a:latin typeface="Verdana"/>
              </a:rPr>
              <a:t>Доступ до сховища файлів, наданих для спільної роботи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D0ADAC-DE25-42E6-9B58-6242F0C4A18D}"/>
              </a:ext>
            </a:extLst>
          </p:cNvPr>
          <p:cNvSpPr txBox="1"/>
          <p:nvPr/>
        </p:nvSpPr>
        <p:spPr>
          <a:xfrm>
            <a:off x="7557002" y="1312453"/>
            <a:ext cx="4508072" cy="707886"/>
          </a:xfrm>
          <a:prstGeom prst="wedgeRectCallout">
            <a:avLst>
              <a:gd name="adj1" fmla="val -78355"/>
              <a:gd name="adj2" fmla="val 94289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000" b="1" i="1" kern="0" dirty="0">
                <a:solidFill>
                  <a:srgbClr val="FFFFFF"/>
                </a:solidFill>
                <a:latin typeface="Verdana"/>
              </a:rPr>
              <a:t>Доступ до сховища файлів, створених особисто</a:t>
            </a:r>
          </a:p>
        </p:txBody>
      </p:sp>
    </p:spTree>
    <p:extLst>
      <p:ext uri="{BB962C8B-B14F-4D97-AF65-F5344CB8AC3E}">
        <p14:creationId xmlns:p14="http://schemas.microsoft.com/office/powerpoint/2010/main" val="416864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100" dirty="0"/>
              <a:t>Використання </a:t>
            </a:r>
            <a:r>
              <a:rPr lang="en-US" sz="3100" dirty="0"/>
              <a:t>G</a:t>
            </a:r>
            <a:r>
              <a:rPr lang="uk-UA" sz="3100" dirty="0" err="1"/>
              <a:t>oogle</a:t>
            </a:r>
            <a:r>
              <a:rPr lang="uk-UA" sz="3100" dirty="0"/>
              <a:t> </a:t>
            </a:r>
            <a:r>
              <a:rPr lang="ru-RU" sz="3100" dirty="0"/>
              <a:t>Д</a:t>
            </a:r>
            <a:r>
              <a:rPr lang="uk-UA" sz="3100" dirty="0" err="1"/>
              <a:t>иск</a:t>
            </a:r>
            <a:r>
              <a:rPr lang="uk-UA" sz="3100" dirty="0"/>
              <a:t> для  збереження електронних документів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Над Робочою областю розміщено </a:t>
            </a:r>
            <a:r>
              <a:rPr lang="uk-UA" sz="2800" b="1" i="1" kern="0" dirty="0">
                <a:solidFill>
                  <a:srgbClr val="FFFF00"/>
                </a:solidFill>
              </a:rPr>
              <a:t>панель інструментів </a:t>
            </a:r>
            <a:r>
              <a:rPr lang="uk-UA" sz="2800" b="1" i="1" kern="0" dirty="0">
                <a:solidFill>
                  <a:srgbClr val="FFFFFF"/>
                </a:solidFill>
              </a:rPr>
              <a:t>з кнопками керування: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0A4608-C240-4E51-8057-09CA7CE9D6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9268" y="2239346"/>
            <a:ext cx="4216964" cy="1540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Бульбашка прямої мови: прямокутна 6">
            <a:extLst>
              <a:ext uri="{FF2B5EF4-FFF2-40B4-BE49-F238E27FC236}">
                <a16:creationId xmlns:a16="http://schemas.microsoft.com/office/drawing/2014/main" id="{8AF4500D-6052-45C0-A57C-7F99882C64D3}"/>
              </a:ext>
            </a:extLst>
          </p:cNvPr>
          <p:cNvSpPr/>
          <p:nvPr/>
        </p:nvSpPr>
        <p:spPr>
          <a:xfrm>
            <a:off x="72007" y="3868150"/>
            <a:ext cx="3973050" cy="2670302"/>
          </a:xfrm>
          <a:prstGeom prst="wedgeRectCallout">
            <a:avLst>
              <a:gd name="adj1" fmla="val 60586"/>
              <a:gd name="adj2" fmla="val -68582"/>
            </a:avLst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Зміна режимів відображення змісту (у таблиці або списком)</a:t>
            </a:r>
          </a:p>
        </p:txBody>
      </p:sp>
      <p:sp>
        <p:nvSpPr>
          <p:cNvPr id="8" name="Бульбашка прямої мови: прямокутна 7">
            <a:extLst>
              <a:ext uri="{FF2B5EF4-FFF2-40B4-BE49-F238E27FC236}">
                <a16:creationId xmlns:a16="http://schemas.microsoft.com/office/drawing/2014/main" id="{F9935E2F-DCFC-4388-BB7C-57D183F15F9A}"/>
              </a:ext>
            </a:extLst>
          </p:cNvPr>
          <p:cNvSpPr/>
          <p:nvPr/>
        </p:nvSpPr>
        <p:spPr>
          <a:xfrm>
            <a:off x="4110552" y="3868150"/>
            <a:ext cx="3973050" cy="2670302"/>
          </a:xfrm>
          <a:prstGeom prst="wedgeRectCallout">
            <a:avLst>
              <a:gd name="adj1" fmla="val 4904"/>
              <a:gd name="adj2" fmla="val -71896"/>
            </a:avLst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Відкриття чи приховання панелі з додатковими  відомостями про обраний об'єкт</a:t>
            </a:r>
          </a:p>
        </p:txBody>
      </p:sp>
      <p:sp>
        <p:nvSpPr>
          <p:cNvPr id="9" name="Бульбашка прямої мови: прямокутна 8">
            <a:extLst>
              <a:ext uri="{FF2B5EF4-FFF2-40B4-BE49-F238E27FC236}">
                <a16:creationId xmlns:a16="http://schemas.microsoft.com/office/drawing/2014/main" id="{F79042E8-AFC5-4CE0-9F84-7AB5C6372AA4}"/>
              </a:ext>
            </a:extLst>
          </p:cNvPr>
          <p:cNvSpPr/>
          <p:nvPr/>
        </p:nvSpPr>
        <p:spPr>
          <a:xfrm>
            <a:off x="8149100" y="3868150"/>
            <a:ext cx="3973050" cy="2670302"/>
          </a:xfrm>
          <a:prstGeom prst="wedgeRectCallout">
            <a:avLst>
              <a:gd name="adj1" fmla="val -51272"/>
              <a:gd name="adj2" fmla="val -73369"/>
            </a:avLst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Налаштування параметрів диска до потреб користувача</a:t>
            </a:r>
          </a:p>
        </p:txBody>
      </p:sp>
    </p:spTree>
    <p:extLst>
      <p:ext uri="{BB962C8B-B14F-4D97-AF65-F5344CB8AC3E}">
        <p14:creationId xmlns:p14="http://schemas.microsoft.com/office/powerpoint/2010/main" val="1893866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100" dirty="0"/>
              <a:t>Використання </a:t>
            </a:r>
            <a:r>
              <a:rPr lang="en-US" sz="3100" dirty="0"/>
              <a:t>G</a:t>
            </a:r>
            <a:r>
              <a:rPr lang="uk-UA" sz="3100" dirty="0" err="1"/>
              <a:t>oogle</a:t>
            </a:r>
            <a:r>
              <a:rPr lang="uk-UA" sz="3100" dirty="0"/>
              <a:t> </a:t>
            </a:r>
            <a:r>
              <a:rPr lang="ru-RU" sz="3100" dirty="0"/>
              <a:t>Д</a:t>
            </a:r>
            <a:r>
              <a:rPr lang="uk-UA" sz="3100" dirty="0" err="1"/>
              <a:t>иск</a:t>
            </a:r>
            <a:r>
              <a:rPr lang="uk-UA" sz="3100" dirty="0"/>
              <a:t> для  збереження електронних документів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Щоб завантажити на </a:t>
            </a:r>
            <a:r>
              <a:rPr lang="en-US" sz="2800" b="1" i="1" kern="0" dirty="0">
                <a:solidFill>
                  <a:srgbClr val="FFFF00"/>
                </a:solidFill>
              </a:rPr>
              <a:t>Google </a:t>
            </a:r>
            <a:r>
              <a:rPr lang="uk-UA" sz="2800" b="1" i="1" kern="0" dirty="0">
                <a:solidFill>
                  <a:srgbClr val="FFFF00"/>
                </a:solidFill>
              </a:rPr>
              <a:t>Диск </a:t>
            </a:r>
            <a:r>
              <a:rPr lang="uk-UA" sz="2800" b="1" i="1" kern="0" dirty="0">
                <a:solidFill>
                  <a:srgbClr val="FFFFFF"/>
                </a:solidFill>
              </a:rPr>
              <a:t>файли чи папки з вашого комп'ютера, потрібно: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C8995E11-A784-46AC-B226-9AD5B0A0ECFE}"/>
              </a:ext>
            </a:extLst>
          </p:cNvPr>
          <p:cNvGraphicFramePr/>
          <p:nvPr/>
        </p:nvGraphicFramePr>
        <p:xfrm>
          <a:off x="72008" y="2303255"/>
          <a:ext cx="12050142" cy="4387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51861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863490E-97AF-44D5-A814-FDC534B3E3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>
                                            <p:graphicEl>
                                              <a:dgm id="{D863490E-97AF-44D5-A814-FDC534B3E3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F244AEF-BD16-4508-9A5A-9640B51965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>
                                            <p:graphicEl>
                                              <a:dgm id="{3F244AEF-BD16-4508-9A5A-9640B51965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A699784-EE11-48B7-BD5B-E6C7811778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">
                                            <p:graphicEl>
                                              <a:dgm id="{CA699784-EE11-48B7-BD5B-E6C7811778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5CB376A-E1F5-4E26-86CA-E248F361C8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6">
                                            <p:graphicEl>
                                              <a:dgm id="{E5CB376A-E1F5-4E26-86CA-E248F361C8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547829D-0660-4ECE-8B9B-4DD150AEB6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6">
                                            <p:graphicEl>
                                              <a:dgm id="{D547829D-0660-4ECE-8B9B-4DD150AEB6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E04A936-A0BD-4697-B593-D6F4E69814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6">
                                            <p:graphicEl>
                                              <a:dgm id="{9E04A936-A0BD-4697-B593-D6F4E69814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2803C1C-157C-4C4C-B9E1-A477114FB6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6">
                                            <p:graphicEl>
                                              <a:dgm id="{52803C1C-157C-4C4C-B9E1-A477114FB6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DAD2266-D1F5-4340-BFC3-C47B398908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6">
                                            <p:graphicEl>
                                              <a:dgm id="{2DAD2266-D1F5-4340-BFC3-C47B398908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Graphic spid="6" grpId="0" uiExpand="1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84249</TotalTime>
  <Words>1716</Words>
  <Application>Microsoft Office PowerPoint</Application>
  <PresentationFormat>Широкоэкранный</PresentationFormat>
  <Paragraphs>176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0" baseType="lpstr">
      <vt:lpstr>Arial</vt:lpstr>
      <vt:lpstr>Calibri</vt:lpstr>
      <vt:lpstr>Times New Roman</vt:lpstr>
      <vt:lpstr>Verdana</vt:lpstr>
      <vt:lpstr>Wingdings</vt:lpstr>
      <vt:lpstr>Тема Office</vt:lpstr>
      <vt:lpstr>Використання онлайн серидовищ для створення спільних документів. Практична робота №2</vt:lpstr>
      <vt:lpstr>Поняття персонального навчального середовища та хмарні сервіси</vt:lpstr>
      <vt:lpstr>Використання Google Диск для  збереження електронних документів</vt:lpstr>
      <vt:lpstr>Використання Google Диск для  збереження електронних документів</vt:lpstr>
      <vt:lpstr>Використання Google Диск для  збереження електронних документів</vt:lpstr>
      <vt:lpstr>Використання Google Диск для  збереження електронних документів</vt:lpstr>
      <vt:lpstr>Використання Google Диск для  збереження електронних документів</vt:lpstr>
      <vt:lpstr>Використання Google Диск для  збереження електронних документів</vt:lpstr>
      <vt:lpstr>Використання Google Диск для  збереження електронних документів</vt:lpstr>
      <vt:lpstr>Використання Google Диск для  збереження електронних документів</vt:lpstr>
      <vt:lpstr>Використання Google Диск для  збереження електронних документів</vt:lpstr>
      <vt:lpstr>Використання Google Диск для  збереження електронних документів</vt:lpstr>
      <vt:lpstr>Використання Google Диск для  збереження електронних документів</vt:lpstr>
      <vt:lpstr>Використання Google Диск для  збереження електронних документів</vt:lpstr>
      <vt:lpstr>Використання Google Диск для  збереження електронних документів</vt:lpstr>
      <vt:lpstr>Використання Google Диск для  збереження електронних документів</vt:lpstr>
      <vt:lpstr>Спільне використання документів на Google Диск</vt:lpstr>
      <vt:lpstr>Спільне використання документів на Google Диск</vt:lpstr>
      <vt:lpstr>Спільне використання документів на Google Диск</vt:lpstr>
      <vt:lpstr>Спільне використання документів на Google Диск</vt:lpstr>
      <vt:lpstr>Спільне використання документів на Google Диск</vt:lpstr>
      <vt:lpstr>Спільне використання документів на Google Диск</vt:lpstr>
      <vt:lpstr>Спільне використання документів на Google Диск</vt:lpstr>
      <vt:lpstr>Спільне використання документів на Google Диск</vt:lpstr>
      <vt:lpstr>Спільне використання документів на Google Диск</vt:lpstr>
      <vt:lpstr>Спільне використання документів на Google Диск</vt:lpstr>
      <vt:lpstr>Спільне використання документів на Google Диск</vt:lpstr>
      <vt:lpstr>Спільне використання документів на Google Диск</vt:lpstr>
      <vt:lpstr>Спільне використання документів на Google Диск</vt:lpstr>
      <vt:lpstr>Спільне використання документів на Google Диск</vt:lpstr>
      <vt:lpstr>Спільне використання документів на Google Диск</vt:lpstr>
      <vt:lpstr>Дайте відповіді на запитання</vt:lpstr>
      <vt:lpstr>Працюємо за комп’ютером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Мацаєнко Сергій</dc:creator>
  <cp:lastModifiedBy>Zoe</cp:lastModifiedBy>
  <cp:revision>293</cp:revision>
  <dcterms:created xsi:type="dcterms:W3CDTF">2016-06-06T19:48:43Z</dcterms:created>
  <dcterms:modified xsi:type="dcterms:W3CDTF">2021-10-02T19:33:15Z</dcterms:modified>
</cp:coreProperties>
</file>