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57" r:id="rId4"/>
    <p:sldId id="259" r:id="rId5"/>
    <p:sldId id="260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id="{3FCF4323-960C-4D1E-91D8-0462A3F265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B322782-3560-49FF-AA7A-80D42D9B1F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7F8F8-E922-47DD-9442-9A41F28CDB02}" type="datetimeFigureOut">
              <a:rPr lang="uk-UA" smtClean="0"/>
              <a:t>29.09.2021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A1AD1DE-291F-4E2C-8A0D-E381E5BCD2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3FAF866-6174-4336-B704-8C072C909C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7BAE8-CCDE-4971-8161-47C71D29A07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19761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3E3DC-A62C-475D-B3CB-3016A471F67C}" type="datetimeFigureOut">
              <a:rPr lang="uk-UA" smtClean="0"/>
              <a:t>29.09.2021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2A0EA-5A15-42C6-B943-3EE593B383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13497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996952"/>
            <a:ext cx="4876800" cy="32575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773052"/>
            <a:ext cx="60917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 показати дитині </a:t>
            </a:r>
          </a:p>
          <a:p>
            <a:pPr algn="ctr"/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свою любов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484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43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Через дотик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dirty="0"/>
              <a:t>Частіше обіймайте своїх дітей;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Тримайте за руку;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Цілуйте.</a:t>
            </a:r>
          </a:p>
          <a:p>
            <a:pPr marL="514350" indent="-514350">
              <a:buFont typeface="+mj-lt"/>
              <a:buAutoNum type="arabicPeriod"/>
            </a:pPr>
            <a:endParaRPr lang="uk-UA" dirty="0"/>
          </a:p>
          <a:p>
            <a:pPr marL="0" indent="0">
              <a:buNone/>
            </a:pPr>
            <a:r>
              <a:rPr lang="uk-UA" i="1" dirty="0">
                <a:solidFill>
                  <a:srgbClr val="C00000"/>
                </a:solidFill>
              </a:rPr>
              <a:t>Тактильна любов набагато </a:t>
            </a:r>
          </a:p>
          <a:p>
            <a:pPr marL="0" indent="0">
              <a:buNone/>
            </a:pPr>
            <a:r>
              <a:rPr lang="uk-UA" i="1" dirty="0">
                <a:solidFill>
                  <a:srgbClr val="C00000"/>
                </a:solidFill>
              </a:rPr>
              <a:t>більша за слова «Я тебе люблю!»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573016"/>
            <a:ext cx="3121158" cy="271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1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слова любові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dirty="0"/>
              <a:t>Слова заохочення та підтримки «Я вірю в тебе», «Ти це зможеш», «Незалежно від результату, я тебе люблю»;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Слова похвала «Ти молодець..», «Я тобою пишаюсь…»;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Слова вдячності або вибачення;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Слова ласки…</a:t>
            </a:r>
          </a:p>
          <a:p>
            <a:pPr marL="514350" indent="-514350">
              <a:buFont typeface="+mj-lt"/>
              <a:buAutoNum type="arabicPeriod"/>
            </a:pPr>
            <a:endParaRPr lang="uk-UA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533" y="4653136"/>
            <a:ext cx="1858516" cy="185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1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Через час приділений дитині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Гуляйте разом, читайте книги, проводьте разом дозвілля, спілкуйтеся, переглядайте разом фільм…</a:t>
            </a:r>
          </a:p>
          <a:p>
            <a:endParaRPr lang="uk-UA" dirty="0"/>
          </a:p>
          <a:p>
            <a:r>
              <a:rPr lang="uk-UA" dirty="0"/>
              <a:t>Час приділений дитині має бути якісний! Нехай це буде 20 </a:t>
            </a:r>
            <a:r>
              <a:rPr lang="uk-UA" dirty="0" err="1"/>
              <a:t>хв</a:t>
            </a:r>
            <a:r>
              <a:rPr lang="uk-UA" dirty="0"/>
              <a:t>, але це буде без </a:t>
            </a:r>
            <a:r>
              <a:rPr lang="uk-UA" dirty="0" err="1"/>
              <a:t>смартфону</a:t>
            </a:r>
            <a:r>
              <a:rPr lang="uk-UA" dirty="0"/>
              <a:t> чи без інших засобів, які заважають спілкуванню. Це час, якому належите лише ви!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81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Через подарунки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2800" dirty="0"/>
              <a:t>Не </a:t>
            </a:r>
            <a:r>
              <a:rPr lang="ru-RU" sz="2800" dirty="0" err="1"/>
              <a:t>намагайтеся</a:t>
            </a:r>
            <a:r>
              <a:rPr lang="ru-RU" sz="2800" dirty="0"/>
              <a:t> </a:t>
            </a:r>
            <a:r>
              <a:rPr lang="ru-RU" sz="2800" dirty="0" err="1"/>
              <a:t>вразити</a:t>
            </a:r>
            <a:r>
              <a:rPr lang="ru-RU" sz="2800" dirty="0"/>
              <a:t> </a:t>
            </a:r>
            <a:r>
              <a:rPr lang="ru-RU" sz="2800" dirty="0" err="1"/>
              <a:t>дитину</a:t>
            </a:r>
            <a:r>
              <a:rPr lang="ru-RU" sz="2800" dirty="0"/>
              <a:t> </a:t>
            </a:r>
            <a:r>
              <a:rPr lang="ru-RU" sz="2800" dirty="0" err="1"/>
              <a:t>ціною</a:t>
            </a:r>
            <a:r>
              <a:rPr lang="ru-RU" sz="2800" dirty="0"/>
              <a:t>, </a:t>
            </a:r>
            <a:r>
              <a:rPr lang="ru-RU" sz="2800" dirty="0" err="1"/>
              <a:t>розмірами</a:t>
            </a:r>
            <a:r>
              <a:rPr lang="ru-RU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ru-RU" sz="2800" dirty="0" err="1"/>
              <a:t>кількістю</a:t>
            </a:r>
            <a:r>
              <a:rPr lang="ru-RU" sz="2800" dirty="0"/>
              <a:t> </a:t>
            </a:r>
            <a:r>
              <a:rPr lang="ru-RU" sz="2800" dirty="0" err="1"/>
              <a:t>подарунків</a:t>
            </a:r>
            <a:r>
              <a:rPr lang="ru-RU" sz="2800" dirty="0"/>
              <a:t>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err="1"/>
              <a:t>Якщо</a:t>
            </a:r>
            <a:r>
              <a:rPr lang="ru-RU" sz="2800" dirty="0"/>
              <a:t> </a:t>
            </a:r>
            <a:r>
              <a:rPr lang="ru-RU" sz="2800" dirty="0" err="1"/>
              <a:t>ви</a:t>
            </a:r>
            <a:r>
              <a:rPr lang="ru-RU" sz="2800" dirty="0"/>
              <a:t> </a:t>
            </a:r>
            <a:r>
              <a:rPr lang="ru-RU" sz="2800" dirty="0" err="1"/>
              <a:t>хочете</a:t>
            </a:r>
            <a:r>
              <a:rPr lang="ru-RU" sz="2800" dirty="0"/>
              <a:t> </a:t>
            </a:r>
            <a:r>
              <a:rPr lang="ru-RU" sz="2800" dirty="0" err="1"/>
              <a:t>віддячити</a:t>
            </a:r>
            <a:r>
              <a:rPr lang="ru-RU" sz="2800" dirty="0"/>
              <a:t> </a:t>
            </a:r>
            <a:r>
              <a:rPr lang="ru-RU" sz="2800" dirty="0" err="1"/>
              <a:t>дитині</a:t>
            </a:r>
            <a:r>
              <a:rPr lang="ru-RU" sz="2800" dirty="0"/>
              <a:t> за </a:t>
            </a:r>
            <a:r>
              <a:rPr lang="ru-RU" sz="2800" dirty="0" err="1"/>
              <a:t>послугу</a:t>
            </a:r>
            <a:r>
              <a:rPr lang="ru-RU" sz="2800" dirty="0"/>
              <a:t> - </a:t>
            </a:r>
            <a:r>
              <a:rPr lang="ru-RU" sz="2800" dirty="0" err="1"/>
              <a:t>це</a:t>
            </a:r>
            <a:r>
              <a:rPr lang="ru-RU" sz="2800" dirty="0"/>
              <a:t> плата, </a:t>
            </a:r>
            <a:r>
              <a:rPr lang="ru-RU" sz="2800" dirty="0" err="1"/>
              <a:t>якщо</a:t>
            </a:r>
            <a:r>
              <a:rPr lang="ru-RU" sz="2800" dirty="0"/>
              <a:t> </a:t>
            </a:r>
            <a:r>
              <a:rPr lang="ru-RU" sz="2800" dirty="0" err="1"/>
              <a:t>намагаєтеся</a:t>
            </a:r>
            <a:r>
              <a:rPr lang="ru-RU" sz="2800" dirty="0"/>
              <a:t> </a:t>
            </a:r>
            <a:r>
              <a:rPr lang="ru-RU" sz="2800" dirty="0" err="1"/>
              <a:t>підкупити</a:t>
            </a:r>
            <a:r>
              <a:rPr lang="ru-RU" sz="2800" dirty="0"/>
              <a:t> </a:t>
            </a:r>
            <a:r>
              <a:rPr lang="ru-RU" sz="2800" dirty="0" err="1"/>
              <a:t>її</a:t>
            </a:r>
            <a:r>
              <a:rPr lang="ru-RU" sz="2800" dirty="0"/>
              <a:t> -хабар. 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 err="1"/>
              <a:t>Справжній</a:t>
            </a:r>
            <a:r>
              <a:rPr lang="ru-RU" sz="2800" dirty="0"/>
              <a:t> </a:t>
            </a:r>
            <a:r>
              <a:rPr lang="ru-RU" sz="2800" dirty="0" err="1"/>
              <a:t>подарунок</a:t>
            </a:r>
            <a:r>
              <a:rPr lang="ru-RU" sz="2800" dirty="0"/>
              <a:t> </a:t>
            </a:r>
            <a:r>
              <a:rPr lang="ru-RU" sz="2800" dirty="0" err="1"/>
              <a:t>дається</a:t>
            </a:r>
            <a:r>
              <a:rPr lang="ru-RU" sz="2800" dirty="0"/>
              <a:t> не в </a:t>
            </a:r>
            <a:r>
              <a:rPr lang="ru-RU" sz="2800" dirty="0" err="1"/>
              <a:t>обмін</a:t>
            </a:r>
            <a:r>
              <a:rPr lang="ru-RU" sz="2800" dirty="0"/>
              <a:t> на </a:t>
            </a:r>
            <a:r>
              <a:rPr lang="ru-RU" sz="2800" dirty="0" err="1"/>
              <a:t>щось</a:t>
            </a:r>
            <a:r>
              <a:rPr lang="ru-RU" sz="2800" dirty="0"/>
              <a:t>, а просто так. </a:t>
            </a:r>
          </a:p>
        </p:txBody>
      </p:sp>
    </p:spTree>
    <p:extLst>
      <p:ext uri="{BB962C8B-B14F-4D97-AF65-F5344CB8AC3E}">
        <p14:creationId xmlns:p14="http://schemas.microsoft.com/office/powerpoint/2010/main" val="76859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530" y="3717032"/>
            <a:ext cx="4122189" cy="27534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Через допомогу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Допомагати</a:t>
            </a:r>
            <a:r>
              <a:rPr lang="ru-RU" dirty="0"/>
              <a:t> </a:t>
            </a:r>
            <a:r>
              <a:rPr lang="ru-RU" dirty="0" err="1"/>
              <a:t>дітям</a:t>
            </a:r>
            <a:r>
              <a:rPr lang="ru-RU" dirty="0"/>
              <a:t> - не </a:t>
            </a:r>
            <a:r>
              <a:rPr lang="ru-RU" dirty="0" err="1"/>
              <a:t>означає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обслуговувати</a:t>
            </a:r>
            <a:r>
              <a:rPr lang="ru-RU" dirty="0"/>
              <a:t> </a:t>
            </a:r>
            <a:r>
              <a:rPr lang="ru-RU" dirty="0" err="1"/>
              <a:t>їx</a:t>
            </a:r>
            <a:r>
              <a:rPr lang="ru-RU" dirty="0"/>
              <a:t>. </a:t>
            </a:r>
            <a:r>
              <a:rPr lang="ru-RU" dirty="0" err="1"/>
              <a:t>Спочатку</a:t>
            </a:r>
            <a:r>
              <a:rPr lang="ru-RU" dirty="0"/>
              <a:t> ми </a:t>
            </a:r>
            <a:r>
              <a:rPr lang="ru-RU" dirty="0" err="1"/>
              <a:t>дійсно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робимо</a:t>
            </a:r>
            <a:r>
              <a:rPr lang="ru-RU" dirty="0"/>
              <a:t> за них.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потім</a:t>
            </a:r>
            <a:r>
              <a:rPr lang="ru-RU" dirty="0"/>
              <a:t>, коли вони </a:t>
            </a:r>
            <a:r>
              <a:rPr lang="ru-RU" dirty="0" err="1"/>
              <a:t>підростуть</a:t>
            </a:r>
            <a:r>
              <a:rPr lang="ru-RU" dirty="0"/>
              <a:t>, ми </a:t>
            </a:r>
            <a:r>
              <a:rPr lang="ru-RU" dirty="0" err="1"/>
              <a:t>мусимо</a:t>
            </a:r>
            <a:r>
              <a:rPr lang="ru-RU" dirty="0"/>
              <a:t> </a:t>
            </a:r>
            <a:r>
              <a:rPr lang="ru-RU" dirty="0" err="1"/>
              <a:t>навчити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всьому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i вони </a:t>
            </a:r>
            <a:r>
              <a:rPr lang="ru-RU" dirty="0" err="1"/>
              <a:t>допомагали</a:t>
            </a:r>
            <a:r>
              <a:rPr lang="ru-RU" dirty="0"/>
              <a:t> нам.</a:t>
            </a:r>
          </a:p>
        </p:txBody>
      </p:sp>
    </p:spTree>
    <p:extLst>
      <p:ext uri="{BB962C8B-B14F-4D97-AF65-F5344CB8AC3E}">
        <p14:creationId xmlns:p14="http://schemas.microsoft.com/office/powerpoint/2010/main" val="90765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668851" cy="5112568"/>
          </a:xfrm>
        </p:spPr>
      </p:pic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912C4B7-4DDA-41AA-B41D-2E27E12D1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Соціальний педагог ТСШ №7  Людмила Днись</a:t>
            </a:r>
          </a:p>
        </p:txBody>
      </p:sp>
    </p:spTree>
    <p:extLst>
      <p:ext uri="{BB962C8B-B14F-4D97-AF65-F5344CB8AC3E}">
        <p14:creationId xmlns:p14="http://schemas.microsoft.com/office/powerpoint/2010/main" val="257821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221</Words>
  <Application>Microsoft Office PowerPoint</Application>
  <PresentationFormat>Екран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2" baseType="lpstr">
      <vt:lpstr>Batang</vt:lpstr>
      <vt:lpstr>Arial</vt:lpstr>
      <vt:lpstr>Calibri</vt:lpstr>
      <vt:lpstr>Тема Office</vt:lpstr>
      <vt:lpstr>Презентація PowerPoint</vt:lpstr>
      <vt:lpstr>Презентація PowerPoint</vt:lpstr>
      <vt:lpstr>Через дотик</vt:lpstr>
      <vt:lpstr>Через слова любові</vt:lpstr>
      <vt:lpstr>Через час приділений дитині</vt:lpstr>
      <vt:lpstr>Через подарунки</vt:lpstr>
      <vt:lpstr>Через допомогу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PedOrganizator</dc:creator>
  <cp:lastModifiedBy>admin</cp:lastModifiedBy>
  <cp:revision>7</cp:revision>
  <dcterms:created xsi:type="dcterms:W3CDTF">2021-09-29T12:31:12Z</dcterms:created>
  <dcterms:modified xsi:type="dcterms:W3CDTF">2021-09-29T19:32:56Z</dcterms:modified>
</cp:coreProperties>
</file>