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4"/>
  </p:notesMasterIdLst>
  <p:sldIdLst>
    <p:sldId id="256" r:id="rId10"/>
    <p:sldId id="272" r:id="rId11"/>
    <p:sldId id="265" r:id="rId12"/>
    <p:sldId id="274" r:id="rId13"/>
    <p:sldId id="275" r:id="rId14"/>
    <p:sldId id="279" r:id="rId15"/>
    <p:sldId id="280" r:id="rId16"/>
    <p:sldId id="276" r:id="rId17"/>
    <p:sldId id="278" r:id="rId18"/>
    <p:sldId id="267" r:id="rId19"/>
    <p:sldId id="282" r:id="rId20"/>
    <p:sldId id="281" r:id="rId21"/>
    <p:sldId id="273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39BE5-ADE1-4629-947F-973BC2BDA098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11A55-82DA-497A-A0A2-74788EE8C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8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1A55-82DA-497A-A0A2-74788EE8CF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0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5870-88A9-4AD4-A6D2-66FA15F16AB1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AEC2-6AA2-4B37-A202-C8E06C720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B788-ABE8-49E6-B4E9-B7476A3EAC7D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F2708-CE10-4AC1-BDBB-968CF7F0A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3988" y="569913"/>
            <a:ext cx="1938337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2613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2FF4-BEFD-42AE-99CA-625FDB487779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A796-9253-434E-8F5B-FDE1447C4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F188-EBEA-492A-A207-997A3FA11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216FB-E9F9-406D-B6C1-8B0069BAB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A713-775B-454F-B2D7-E1BDE3DE7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5713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47900"/>
            <a:ext cx="3795712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0609-42EF-4B58-BA9D-9031D9597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6A57-812D-46CF-892C-351735885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1249-1748-4602-AF3F-6700618BF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ABFB-30D0-47F0-8609-74A66D123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B20E-359A-4422-8E5C-35F7D4D7D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8D654-8C86-456B-87AB-FD78536949A4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0045-2323-4946-8658-50A403AEC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F628-D92D-444B-922B-303730028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77529-D3EB-4FEB-82EB-FDB0CB9A9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3988" y="569913"/>
            <a:ext cx="1938337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2613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6648-8409-4041-A8D9-0234ECEE6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357F-74B1-48FC-ABA5-57B7FD2A0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78AD-BC01-4187-AA68-6ECE8CEFE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29618-8C2C-4390-BDAC-F27E71D7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5713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47900"/>
            <a:ext cx="3795712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3F3C-4F3F-46B7-956D-8A75D9838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E63D-47E4-4B0F-83BC-B58C15BD5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FACC-0168-492A-BE3B-814FF7C1A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BDFF5-BF79-4ED6-8FCA-24E2262BB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D0341-90A2-45BE-8D9B-FE4B818AE57E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BF6F8-4E8C-43E2-B9E7-1AD070634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BDBFF-E89A-45D0-8FF0-722B8D81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96E7-70B0-4260-918B-E47CA7BA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15CCA-5859-43CF-90FC-DF3984387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3988" y="569913"/>
            <a:ext cx="1938337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2613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8320D-6865-442D-8144-995C5D98A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A1B8D-3F2B-4063-9E88-EF74811A6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BFEE-DEBE-4E8C-8682-E50EA1EC5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3DAA-02FF-4A6D-A362-CE5398275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5713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47900"/>
            <a:ext cx="3795712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2BAC-3A1A-4F62-91E3-C63399719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D500-D7F5-4D4D-B92D-10E269372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1FDA0-5E07-4EC0-B832-4765CE65C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5713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47900"/>
            <a:ext cx="3795712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281A-E0A3-4761-AD64-3908E6913415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3A21-425C-4DE3-ADAB-3A01045E2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0954-0B55-4C87-9E3F-3C0E389F2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DEBDA-8786-448C-B9A9-306161975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94804-B8E9-446C-8675-1224392FB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BA39F-56A0-45C8-9927-273F7A021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3988" y="569913"/>
            <a:ext cx="1938337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2613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1DD7-87ED-49C7-A984-6962D4E07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611C-0F4E-4338-A770-6716F7739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60E9-D9A1-4153-9690-F75D0B72A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4C34-3056-451B-AE13-4CE66BA00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5713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47900"/>
            <a:ext cx="3795712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0A01-4E2A-4149-B9FF-A06EFCF28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71DA1-63B6-4A79-9A28-C11BB7578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4AFF0-7560-45BE-A9D7-76145FB56B3E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8124A-5D4B-41B2-A8EF-7983517D1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A1F2-95C7-444C-9269-3B387FA07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7A79-07ED-4FC9-B03A-37A50ABD8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24B6-C876-4AB1-91FC-D1DD17E88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E5B2A-55A6-4ABF-9F00-C26D94D9E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F7C5-6327-48AE-833A-B32E2CBE3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3988" y="569913"/>
            <a:ext cx="1938337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2613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9D9DA-4309-4D50-A6C2-034910B6D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D944-DC44-42D0-904D-0F6013B56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6886F-2EEA-485C-8D45-404DFCAB9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6DD9C-B26F-443B-B4C3-830D7323E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5713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47900"/>
            <a:ext cx="3795712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5D2E-13EE-4064-B6C7-EA0DF5ECD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E70A-48E5-4225-879C-AE3126D52D24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0821-3A8C-4BF3-8F5A-D2294B6A3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3FEF-EC2E-48A9-8BDE-FD53571E9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73D69-41D1-4548-A29A-33995A5F2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3D24B-2C9B-47B5-9762-41162A70A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40A8-C19D-4DF8-AD8F-21FD852A5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A253-95DD-4578-A17F-449B435A0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46649-06C2-411A-8C35-FE6FBB144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3988" y="569913"/>
            <a:ext cx="1938337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2613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1512-AC3C-4509-B055-21C070222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E981-7A25-4D1C-9A68-2158BC9F5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CC32-BEB5-499E-BDB6-A9EAA1743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9FB5E-C1B6-4DD3-BECE-0EB341204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F51D-2C70-41E4-BB30-70E21AA0034F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2D8D-55CF-4244-B046-D3C88A0E3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5713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47900"/>
            <a:ext cx="3795712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B817-ED8A-4AFA-8A7F-FD14C63B8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66F2-749F-4C76-BFCA-FE465C2B9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915A-3126-4ABB-8018-83D305326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4E92-31DD-40C6-B046-FB83A4298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2CFD9-046B-4851-807E-5C89A141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184E-24E1-42FE-8EB5-FFCA754DB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4B588-557A-481E-B36E-BD578CC7C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3988" y="569913"/>
            <a:ext cx="1938337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2613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6957E-7DAF-4A7A-B608-53BF9659F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9045-2014-4934-8F50-8B4E2DA11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FBC9-E425-46D7-95B4-2D3A033BE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0C8B2-06F0-467A-96C7-DC0A1ACAAA9B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01C02-CA5C-4ED2-978E-5169F0814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EA435-6AAC-4769-B7C7-07E94F8F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5713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47900"/>
            <a:ext cx="3795712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0DDEE-1A6E-4374-860D-EFA515BC8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0C9CB-D859-4E23-9D5A-E01EFBA28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7BA9-E968-4DB5-A5F6-6E384FD6E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88796-D369-461B-9156-A8104DFA4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349E4-5D91-406B-B495-1F1F950B4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8AEE0-4A6F-419E-A547-20B5DBA16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3B25-F2F4-4D71-95C4-95A3DC144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3988" y="569913"/>
            <a:ext cx="1938337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2613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B0BD5-A558-43B4-AF20-DAAB6AD5D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BB58-C6F3-48CB-B8CB-E006B616E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50A2-FE29-4874-A49B-CCD89F820A8C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D9153-011A-411F-AF55-251A4134B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6AD1-DB94-4888-BCDF-91F10BFD5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430AA-E593-4CC4-9103-71D635E75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5713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47900"/>
            <a:ext cx="3795712" cy="387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0E07-D7F6-4EB8-B24A-CC9BD7D2F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4CC7-8FF3-4B34-84CC-1DEBC0C72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2BC8-AA43-4C1B-B35F-4EE9332C0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F4521-325E-4B22-9CB8-102590C8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CD5F-CBF8-4386-BC31-DA40B175B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BC1CB-0880-46AC-8AE7-0E974E07D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62E7-9213-4C6D-AB00-53394026B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3988" y="569913"/>
            <a:ext cx="1938337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2613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6DAA4-F6FF-49E8-A1E5-963D363E6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52525" y="2627313"/>
            <a:ext cx="6864350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335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3825" cy="387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60363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ECE9C6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EBCC6FA0-B4B4-4D83-B889-D330906257D2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638925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ECE9C6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BE8F2AA4-1C58-488F-83E0-4F9B660D2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2" r:id="rId2"/>
    <p:sldLayoutId id="2147483881" r:id="rId3"/>
    <p:sldLayoutId id="2147483880" r:id="rId4"/>
    <p:sldLayoutId id="2147483879" r:id="rId5"/>
    <p:sldLayoutId id="2147483878" r:id="rId6"/>
    <p:sldLayoutId id="2147483877" r:id="rId7"/>
    <p:sldLayoutId id="2147483876" r:id="rId8"/>
    <p:sldLayoutId id="2147483875" r:id="rId9"/>
    <p:sldLayoutId id="2147483874" r:id="rId10"/>
    <p:sldLayoutId id="21474838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ECE9C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ECE9C6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ECE9C6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ECE9C6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ECE9C6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ECE9C6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ECE9C6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ECE9C6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ECE9C6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26262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26262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262626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13320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335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3825" cy="387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60363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638925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C5B138-5A7E-47B5-92C7-2D52C98AA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3" r:id="rId2"/>
    <p:sldLayoutId id="2147483892" r:id="rId3"/>
    <p:sldLayoutId id="2147483891" r:id="rId4"/>
    <p:sldLayoutId id="2147483890" r:id="rId5"/>
    <p:sldLayoutId id="2147483889" r:id="rId6"/>
    <p:sldLayoutId id="2147483888" r:id="rId7"/>
    <p:sldLayoutId id="2147483887" r:id="rId8"/>
    <p:sldLayoutId id="2147483886" r:id="rId9"/>
    <p:sldLayoutId id="2147483885" r:id="rId10"/>
    <p:sldLayoutId id="21474838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26262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26262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262626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2561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1173163" y="1392238"/>
            <a:ext cx="6775450" cy="915987"/>
            <a:chOff x="739" y="877"/>
            <a:chExt cx="4268" cy="577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613" y="877"/>
              <a:ext cx="545" cy="5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5400">
                  <a:solidFill>
                    <a:srgbClr val="DBA455"/>
                  </a:solidFill>
                  <a:latin typeface="Wingdings" charset="2"/>
                  <a:ea typeface="+mn-ea"/>
                  <a:cs typeface="+mn-cs"/>
                </a:rPr>
                <a:t></a:t>
              </a:r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H="1" flipV="1">
              <a:off x="738" y="1218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 flipH="1" flipV="1">
              <a:off x="3042" y="1216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6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335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56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3825" cy="387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60363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j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638925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j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CBC1E914-5FA2-4F7A-9D9C-5B4619F49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4" r:id="rId2"/>
    <p:sldLayoutId id="2147483903" r:id="rId3"/>
    <p:sldLayoutId id="2147483902" r:id="rId4"/>
    <p:sldLayoutId id="2147483901" r:id="rId5"/>
    <p:sldLayoutId id="2147483900" r:id="rId6"/>
    <p:sldLayoutId id="2147483899" r:id="rId7"/>
    <p:sldLayoutId id="2147483898" r:id="rId8"/>
    <p:sldLayoutId id="2147483897" r:id="rId9"/>
    <p:sldLayoutId id="2147483896" r:id="rId10"/>
    <p:sldLayoutId id="21474838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262626"/>
          </a:solidFill>
          <a:latin typeface="+mj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j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262626"/>
          </a:solidFill>
          <a:latin typeface="+mj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262626"/>
          </a:solidFill>
          <a:latin typeface="+mj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j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j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j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j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37901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1173163" y="2887663"/>
            <a:ext cx="6775450" cy="915987"/>
            <a:chOff x="739" y="1819"/>
            <a:chExt cx="4268" cy="577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613" y="1819"/>
              <a:ext cx="545" cy="5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5400">
                  <a:solidFill>
                    <a:srgbClr val="DBA455"/>
                  </a:solidFill>
                  <a:latin typeface="Wingdings" charset="2"/>
                  <a:ea typeface="+mn-ea"/>
                  <a:cs typeface="+mn-cs"/>
                </a:rPr>
                <a:t></a:t>
              </a:r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 flipH="1" flipV="1">
              <a:off x="738" y="2160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 flipV="1">
              <a:off x="3042" y="2161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8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335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78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3825" cy="387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60363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638925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71C07772-3D08-492A-BD43-D5DFD45AC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5" r:id="rId2"/>
    <p:sldLayoutId id="2147483914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26262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26262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262626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50188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179" name="Group 4"/>
          <p:cNvGrpSpPr>
            <a:grpSpLocks/>
          </p:cNvGrpSpPr>
          <p:nvPr/>
        </p:nvGrpSpPr>
        <p:grpSpPr bwMode="auto">
          <a:xfrm>
            <a:off x="1173163" y="1392238"/>
            <a:ext cx="6775450" cy="915987"/>
            <a:chOff x="739" y="877"/>
            <a:chExt cx="4268" cy="577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613" y="877"/>
              <a:ext cx="545" cy="5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5400">
                  <a:solidFill>
                    <a:srgbClr val="DBA455"/>
                  </a:solidFill>
                  <a:latin typeface="Wingdings" charset="2"/>
                  <a:ea typeface="+mn-ea"/>
                  <a:cs typeface="+mn-cs"/>
                </a:rPr>
                <a:t></a:t>
              </a:r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H="1" flipV="1">
              <a:off x="738" y="1218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H="1" flipV="1">
              <a:off x="3042" y="1216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1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335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01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3825" cy="387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60363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638925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9A02E4F7-C417-4883-8D1E-3B3981000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6" r:id="rId2"/>
    <p:sldLayoutId id="2147483925" r:id="rId3"/>
    <p:sldLayoutId id="2147483924" r:id="rId4"/>
    <p:sldLayoutId id="2147483923" r:id="rId5"/>
    <p:sldLayoutId id="2147483922" r:id="rId6"/>
    <p:sldLayoutId id="2147483921" r:id="rId7"/>
    <p:sldLayoutId id="2147483920" r:id="rId8"/>
    <p:sldLayoutId id="2147483919" r:id="rId9"/>
    <p:sldLayoutId id="2147483918" r:id="rId10"/>
    <p:sldLayoutId id="21474839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26262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26262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262626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62476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2467" name="Group 4"/>
          <p:cNvGrpSpPr>
            <a:grpSpLocks/>
          </p:cNvGrpSpPr>
          <p:nvPr/>
        </p:nvGrpSpPr>
        <p:grpSpPr bwMode="auto">
          <a:xfrm>
            <a:off x="1173163" y="1392238"/>
            <a:ext cx="6775450" cy="915987"/>
            <a:chOff x="739" y="877"/>
            <a:chExt cx="4268" cy="577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613" y="877"/>
              <a:ext cx="545" cy="5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5400">
                  <a:solidFill>
                    <a:srgbClr val="DBA455"/>
                  </a:solidFill>
                  <a:latin typeface="Wingdings" charset="2"/>
                  <a:ea typeface="+mn-ea"/>
                  <a:cs typeface="+mn-cs"/>
                </a:rPr>
                <a:t></a:t>
              </a:r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 flipH="1" flipV="1">
              <a:off x="738" y="1218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3042" y="1216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24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335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246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3825" cy="387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60363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638925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97C7CAF5-7C52-4E29-B79A-7984828C5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7" r:id="rId2"/>
    <p:sldLayoutId id="2147483936" r:id="rId3"/>
    <p:sldLayoutId id="2147483935" r:id="rId4"/>
    <p:sldLayoutId id="2147483934" r:id="rId5"/>
    <p:sldLayoutId id="2147483933" r:id="rId6"/>
    <p:sldLayoutId id="2147483932" r:id="rId7"/>
    <p:sldLayoutId id="2147483931" r:id="rId8"/>
    <p:sldLayoutId id="2147483930" r:id="rId9"/>
    <p:sldLayoutId id="2147483929" r:id="rId10"/>
    <p:sldLayoutId id="21474839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26262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26262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262626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74764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4755" name="Group 4"/>
          <p:cNvGrpSpPr>
            <a:grpSpLocks/>
          </p:cNvGrpSpPr>
          <p:nvPr/>
        </p:nvGrpSpPr>
        <p:grpSpPr bwMode="auto">
          <a:xfrm>
            <a:off x="1173163" y="1392238"/>
            <a:ext cx="6775450" cy="915987"/>
            <a:chOff x="739" y="877"/>
            <a:chExt cx="4268" cy="577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613" y="877"/>
              <a:ext cx="545" cy="5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5400">
                  <a:solidFill>
                    <a:srgbClr val="DBA455"/>
                  </a:solidFill>
                  <a:latin typeface="Wingdings" charset="2"/>
                  <a:ea typeface="+mn-ea"/>
                  <a:cs typeface="+mn-cs"/>
                </a:rPr>
                <a:t></a:t>
              </a:r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H="1" flipV="1">
              <a:off x="738" y="1218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 flipH="1" flipV="1">
              <a:off x="3042" y="1216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47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335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47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3825" cy="387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60363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638925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48704E3A-9278-4706-9BD2-7FD871D75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8" r:id="rId2"/>
    <p:sldLayoutId id="2147483947" r:id="rId3"/>
    <p:sldLayoutId id="2147483946" r:id="rId4"/>
    <p:sldLayoutId id="2147483945" r:id="rId5"/>
    <p:sldLayoutId id="2147483944" r:id="rId6"/>
    <p:sldLayoutId id="2147483943" r:id="rId7"/>
    <p:sldLayoutId id="2147483942" r:id="rId8"/>
    <p:sldLayoutId id="2147483941" r:id="rId9"/>
    <p:sldLayoutId id="2147483940" r:id="rId10"/>
    <p:sldLayoutId id="21474839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26262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26262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262626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8705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043" name="Group 4"/>
          <p:cNvGrpSpPr>
            <a:grpSpLocks/>
          </p:cNvGrpSpPr>
          <p:nvPr/>
        </p:nvGrpSpPr>
        <p:grpSpPr bwMode="auto">
          <a:xfrm>
            <a:off x="1173163" y="1392238"/>
            <a:ext cx="6775450" cy="915987"/>
            <a:chOff x="739" y="877"/>
            <a:chExt cx="4268" cy="577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613" y="877"/>
              <a:ext cx="545" cy="5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5400">
                  <a:solidFill>
                    <a:srgbClr val="DBA455"/>
                  </a:solidFill>
                  <a:latin typeface="Wingdings" charset="2"/>
                  <a:ea typeface="+mn-ea"/>
                  <a:cs typeface="+mn-cs"/>
                </a:rPr>
                <a:t></a:t>
              </a:r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 flipH="1" flipV="1">
              <a:off x="738" y="1218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H="1" flipV="1">
              <a:off x="3042" y="1216"/>
              <a:ext cx="1966" cy="3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70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335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70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3825" cy="387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60363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638925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E5C1130B-E49F-4317-B080-BFAF09D1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58" r:id="rId3"/>
    <p:sldLayoutId id="2147483957" r:id="rId4"/>
    <p:sldLayoutId id="2147483956" r:id="rId5"/>
    <p:sldLayoutId id="2147483955" r:id="rId6"/>
    <p:sldLayoutId id="2147483954" r:id="rId7"/>
    <p:sldLayoutId id="2147483953" r:id="rId8"/>
    <p:sldLayoutId id="2147483952" r:id="rId9"/>
    <p:sldLayoutId id="2147483951" r:id="rId10"/>
    <p:sldLayoutId id="214748395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26262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26262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262626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99340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9331" name="Group 4"/>
          <p:cNvGrpSpPr>
            <a:grpSpLocks/>
          </p:cNvGrpSpPr>
          <p:nvPr/>
        </p:nvGrpSpPr>
        <p:grpSpPr bwMode="auto">
          <a:xfrm>
            <a:off x="6191250" y="601663"/>
            <a:ext cx="915988" cy="5478462"/>
            <a:chOff x="3900" y="379"/>
            <a:chExt cx="577" cy="3451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 rot="5400000">
              <a:off x="3916" y="1834"/>
              <a:ext cx="545" cy="5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5400">
                  <a:solidFill>
                    <a:srgbClr val="DBA455"/>
                  </a:solidFill>
                  <a:latin typeface="Wingdings" charset="2"/>
                  <a:ea typeface="+mn-ea"/>
                  <a:cs typeface="+mn-cs"/>
                </a:rPr>
                <a:t></a:t>
              </a:r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 flipV="1">
              <a:off x="4136" y="378"/>
              <a:ext cx="0" cy="1557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 flipV="1">
              <a:off x="4134" y="2274"/>
              <a:ext cx="0" cy="1557"/>
            </a:xfrm>
            <a:prstGeom prst="line">
              <a:avLst/>
            </a:prstGeom>
            <a:noFill/>
            <a:ln w="12600" cap="sq">
              <a:solidFill>
                <a:srgbClr val="DBA455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93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569913"/>
            <a:ext cx="775335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93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247900"/>
            <a:ext cx="7743825" cy="387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60363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124200" y="6161088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638925" y="6161088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5D1D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47FDF56C-9352-40BF-92CB-357317E53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0" r:id="rId2"/>
    <p:sldLayoutId id="2147483969" r:id="rId3"/>
    <p:sldLayoutId id="2147483968" r:id="rId4"/>
    <p:sldLayoutId id="2147483967" r:id="rId5"/>
    <p:sldLayoutId id="2147483966" r:id="rId6"/>
    <p:sldLayoutId id="2147483965" r:id="rId7"/>
    <p:sldLayoutId id="2147483964" r:id="rId8"/>
    <p:sldLayoutId id="2147483963" r:id="rId9"/>
    <p:sldLayoutId id="2147483962" r:id="rId10"/>
    <p:sldLayoutId id="21474839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895D1D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26262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26262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262626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6262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87563" y="2852738"/>
            <a:ext cx="7056437" cy="3527425"/>
          </a:xfrm>
        </p:spPr>
        <p:txBody>
          <a:bodyPr>
            <a:normAutofit/>
          </a:bodyPr>
          <a:lstStyle/>
          <a:p>
            <a:pPr marL="0" indent="0" algn="r">
              <a:buFont typeface="Wingdings" pitchFamily="2" charset="2"/>
              <a:buNone/>
            </a:pPr>
            <a:endParaRPr lang="ru-RU" sz="2400" b="1" i="1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ru-RU" sz="1800" b="1" i="1" dirty="0">
              <a:solidFill>
                <a:schemeClr val="tx2"/>
              </a:solidFill>
            </a:endParaRPr>
          </a:p>
        </p:txBody>
      </p:sp>
      <p:sp>
        <p:nvSpPr>
          <p:cNvPr id="12390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41438"/>
            <a:ext cx="8964613" cy="1439862"/>
          </a:xfrm>
        </p:spPr>
        <p:txBody>
          <a:bodyPr anchor="b"/>
          <a:lstStyle/>
          <a:p>
            <a:r>
              <a:rPr lang="ru-RU" sz="6100" b="0" dirty="0" err="1" smtClean="0">
                <a:solidFill>
                  <a:schemeClr val="accent1"/>
                </a:solidFill>
              </a:rPr>
              <a:t>Дослідження</a:t>
            </a:r>
            <a:r>
              <a:rPr lang="ru-RU" sz="6100" b="0" dirty="0" smtClean="0">
                <a:solidFill>
                  <a:schemeClr val="accent1"/>
                </a:solidFill>
              </a:rPr>
              <a:t> на тему «</a:t>
            </a:r>
            <a:r>
              <a:rPr lang="ru-RU" sz="6100" b="0" dirty="0" err="1" smtClean="0">
                <a:solidFill>
                  <a:schemeClr val="accent1"/>
                </a:solidFill>
              </a:rPr>
              <a:t>Кулінарія</a:t>
            </a:r>
            <a:r>
              <a:rPr lang="ru-RU" sz="6100" b="0" dirty="0" smtClean="0">
                <a:solidFill>
                  <a:schemeClr val="accent1"/>
                </a:solidFill>
              </a:rPr>
              <a:t> </a:t>
            </a:r>
            <a:r>
              <a:rPr lang="ru-RU" sz="6100" b="0" dirty="0">
                <a:solidFill>
                  <a:schemeClr val="accent1"/>
                </a:solidFill>
              </a:rPr>
              <a:t>– </a:t>
            </a:r>
            <a:r>
              <a:rPr lang="ru-RU" sz="6100" b="0" dirty="0" err="1" smtClean="0">
                <a:solidFill>
                  <a:schemeClr val="accent1"/>
                </a:solidFill>
              </a:rPr>
              <a:t>мистецтво</a:t>
            </a:r>
            <a:r>
              <a:rPr lang="ru-RU" sz="6100" b="0" dirty="0" smtClean="0">
                <a:solidFill>
                  <a:schemeClr val="accent1"/>
                </a:solidFill>
              </a:rPr>
              <a:t> </a:t>
            </a:r>
            <a:r>
              <a:rPr lang="ru-RU" sz="6100" b="0" dirty="0" err="1" smtClean="0">
                <a:solidFill>
                  <a:schemeClr val="accent1"/>
                </a:solidFill>
              </a:rPr>
              <a:t>чи</a:t>
            </a:r>
            <a:r>
              <a:rPr lang="ru-RU" sz="6100" b="0" dirty="0" smtClean="0">
                <a:solidFill>
                  <a:schemeClr val="accent1"/>
                </a:solidFill>
              </a:rPr>
              <a:t> </a:t>
            </a:r>
            <a:r>
              <a:rPr lang="ru-RU" sz="6100" b="0" dirty="0">
                <a:solidFill>
                  <a:schemeClr val="accent1"/>
                </a:solidFill>
              </a:rPr>
              <a:t>наука</a:t>
            </a:r>
            <a:r>
              <a:rPr lang="ru-RU" sz="5500" b="0" dirty="0">
                <a:solidFill>
                  <a:schemeClr val="accent1"/>
                </a:solidFill>
              </a:rPr>
              <a:t>?»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23815" y="3207451"/>
            <a:ext cx="2818145" cy="1830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688" y="2750718"/>
            <a:ext cx="3142496" cy="3142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painting with food by red hong yi (10) » TwistedSif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2" y="2965318"/>
            <a:ext cx="2713295" cy="2713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75"/>
          </a:xfrm>
        </p:spPr>
        <p:txBody>
          <a:bodyPr anchor="b"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</a:rPr>
              <a:t>зібрати</a:t>
            </a:r>
            <a:r>
              <a:rPr lang="ru-RU" sz="2400" b="1" dirty="0" smtClean="0">
                <a:solidFill>
                  <a:schemeClr val="tx1"/>
                </a:solidFill>
              </a:rPr>
              <a:t> торт, </a:t>
            </a:r>
            <a:r>
              <a:rPr lang="ru-RU" sz="2400" b="1" dirty="0" err="1" smtClean="0">
                <a:solidFill>
                  <a:schemeClr val="tx1"/>
                </a:solidFill>
              </a:rPr>
              <a:t>щоб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він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був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рівним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>
                <a:solidFill>
                  <a:schemeClr val="tx1"/>
                </a:solidFill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симетричним</a:t>
            </a:r>
            <a:r>
              <a:rPr lang="ru-RU" sz="2400" b="1" dirty="0" smtClean="0">
                <a:solidFill>
                  <a:schemeClr val="tx1"/>
                </a:solidFill>
              </a:rPr>
              <a:t>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о</a:t>
            </a:r>
            <a:r>
              <a:rPr lang="ru-RU" sz="2400" b="1" dirty="0" err="1" smtClean="0">
                <a:solidFill>
                  <a:schemeClr val="tx1"/>
                </a:solidFill>
              </a:rPr>
              <a:t>формити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виріб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згідно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призначення</a:t>
            </a:r>
            <a:r>
              <a:rPr lang="ru-RU" sz="2400" b="1" dirty="0" smtClean="0">
                <a:solidFill>
                  <a:schemeClr val="tx1"/>
                </a:solidFill>
              </a:rPr>
              <a:t> та </a:t>
            </a:r>
            <a:r>
              <a:rPr lang="ru-RU" sz="2400" b="1" dirty="0" err="1" smtClean="0">
                <a:solidFill>
                  <a:schemeClr val="tx1"/>
                </a:solidFill>
              </a:rPr>
              <a:t>вимог</a:t>
            </a:r>
            <a:r>
              <a:rPr lang="ru-RU" sz="2400" b="1" dirty="0" smtClean="0">
                <a:solidFill>
                  <a:schemeClr val="tx1"/>
                </a:solidFill>
              </a:rPr>
              <a:t> дизайну.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DSC007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61204"/>
            <a:ext cx="4543650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100 лучших рецептов MomStory с пошаговыми фото | Рецепт | Десерты, Торт на  день рождения, Рецепты торт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5120"/>
            <a:ext cx="3618401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031836" cy="1409842"/>
          </a:xfrm>
        </p:spPr>
        <p:txBody>
          <a:bodyPr/>
          <a:lstStyle/>
          <a:p>
            <a:r>
              <a:rPr lang="ru-RU" sz="4800" dirty="0" err="1" smtClean="0"/>
              <a:t>Молекулярна</a:t>
            </a:r>
            <a:r>
              <a:rPr lang="ru-RU" sz="4800" dirty="0" smtClean="0"/>
              <a:t> кухня-</a:t>
            </a:r>
            <a:r>
              <a:rPr lang="ru-RU" sz="4800" dirty="0" err="1" smtClean="0"/>
              <a:t>нові</a:t>
            </a:r>
            <a:r>
              <a:rPr lang="ru-RU" sz="4800" dirty="0" smtClean="0"/>
              <a:t> напрямки в </a:t>
            </a:r>
            <a:r>
              <a:rPr lang="ru-RU" sz="4800" dirty="0" err="1" smtClean="0"/>
              <a:t>кулінарії</a:t>
            </a:r>
            <a:endParaRPr lang="ru-RU" sz="4800" dirty="0"/>
          </a:p>
        </p:txBody>
      </p:sp>
      <p:pic>
        <p:nvPicPr>
          <p:cNvPr id="4" name="Содержимое 3" descr="1728362_54497nothumb5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41" r="5332" b="9044"/>
          <a:stretch>
            <a:fillRect/>
          </a:stretch>
        </p:blipFill>
        <p:spPr>
          <a:xfrm>
            <a:off x="1500166" y="1409842"/>
            <a:ext cx="5952154" cy="5109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dirty="0" err="1" smtClean="0"/>
              <a:t>Міжнародні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фестивалі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допомагають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розвивати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мистецтво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кулінарії</a:t>
            </a:r>
            <a:r>
              <a:rPr lang="ru-RU" sz="3600" b="0" dirty="0" smtClean="0"/>
              <a:t> та </a:t>
            </a:r>
            <a:r>
              <a:rPr lang="ru-RU" sz="3600" b="0" dirty="0" err="1" smtClean="0"/>
              <a:t>обмінюватись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досвідом</a:t>
            </a:r>
            <a:endParaRPr lang="ru-RU" sz="3600" dirty="0"/>
          </a:p>
        </p:txBody>
      </p:sp>
      <p:pic>
        <p:nvPicPr>
          <p:cNvPr id="10" name="Содержимое 9" descr="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1" y="1714488"/>
            <a:ext cx="364333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2918"/>
          <a:stretch>
            <a:fillRect/>
          </a:stretch>
        </p:blipFill>
        <p:spPr>
          <a:xfrm>
            <a:off x="4714876" y="1714488"/>
            <a:ext cx="364333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68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14818"/>
            <a:ext cx="3643338" cy="243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214818"/>
            <a:ext cx="3643338" cy="243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71538"/>
          </a:xfrm>
        </p:spPr>
        <p:txBody>
          <a:bodyPr anchor="b"/>
          <a:lstStyle/>
          <a:p>
            <a:r>
              <a:rPr lang="ru-RU" dirty="0" err="1" smtClean="0"/>
              <a:t>Висновок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3721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39763" y="1125538"/>
            <a:ext cx="8504237" cy="4572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/>
              <a:t> </a:t>
            </a:r>
            <a:r>
              <a:rPr lang="ru-RU" sz="2400" b="1" dirty="0" err="1" smtClean="0"/>
              <a:t>Кулінарія</a:t>
            </a:r>
            <a:r>
              <a:rPr lang="ru-RU" sz="2400" b="1" dirty="0" smtClean="0"/>
              <a:t> </a:t>
            </a:r>
            <a:r>
              <a:rPr lang="ru-RU" sz="2400" b="1" dirty="0"/>
              <a:t>– </a:t>
            </a:r>
            <a:r>
              <a:rPr lang="ru-RU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b="1" dirty="0" err="1" smtClean="0"/>
              <a:t>мистец</a:t>
            </a:r>
            <a:r>
              <a:rPr lang="ru-RU" sz="2400" b="1" dirty="0" err="1" smtClean="0"/>
              <a:t>тво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 smtClean="0"/>
              <a:t>науковій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основі</a:t>
            </a:r>
            <a:r>
              <a:rPr lang="ru-RU" sz="2400" b="1" dirty="0" smtClean="0"/>
              <a:t>, тому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одночасно</a:t>
            </a:r>
            <a:r>
              <a:rPr lang="ru-RU" sz="2400" b="1" dirty="0" smtClean="0"/>
              <a:t> є, як  наукою, </a:t>
            </a:r>
            <a:r>
              <a:rPr lang="ru-RU" sz="2400" b="1" dirty="0"/>
              <a:t>так </a:t>
            </a:r>
            <a:r>
              <a:rPr lang="ru-RU" sz="2400" b="1" dirty="0" smtClean="0"/>
              <a:t>і </a:t>
            </a:r>
            <a:r>
              <a:rPr lang="ru-RU" b="1" dirty="0" err="1" smtClean="0"/>
              <a:t>мистец</a:t>
            </a:r>
            <a:r>
              <a:rPr lang="ru-RU" sz="2400" b="1" dirty="0" err="1" smtClean="0"/>
              <a:t>твом</a:t>
            </a:r>
            <a:r>
              <a:rPr lang="ru-RU" sz="2400" b="1" dirty="0"/>
              <a:t>, </a:t>
            </a:r>
            <a:r>
              <a:rPr lang="ru-RU" b="1" dirty="0" err="1" smtClean="0"/>
              <a:t>які</a:t>
            </a:r>
            <a:r>
              <a:rPr lang="ru-RU" b="1" dirty="0"/>
              <a:t> </a:t>
            </a:r>
            <a:r>
              <a:rPr lang="ru-RU" b="1" dirty="0" smtClean="0"/>
              <a:t>разом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утворюють</a:t>
            </a:r>
            <a:r>
              <a:rPr lang="ru-RU" sz="2400" b="1" dirty="0" smtClean="0"/>
              <a:t>  </a:t>
            </a:r>
            <a:r>
              <a:rPr lang="ru-RU" b="1" dirty="0" err="1" smtClean="0"/>
              <a:t>прекрасний</a:t>
            </a:r>
            <a:r>
              <a:rPr lang="ru-RU" b="1" dirty="0" smtClean="0"/>
              <a:t> </a:t>
            </a:r>
            <a:r>
              <a:rPr lang="ru-RU" sz="2400" b="1" dirty="0" smtClean="0"/>
              <a:t>дует</a:t>
            </a:r>
            <a:r>
              <a:rPr lang="ru-RU" sz="2400" b="1" dirty="0"/>
              <a:t>, 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дає</a:t>
            </a:r>
            <a:r>
              <a:rPr lang="ru-RU" sz="2400" b="1" dirty="0"/>
              <a:t> </a:t>
            </a:r>
            <a:r>
              <a:rPr lang="ru-RU" b="1" dirty="0" err="1" smtClean="0"/>
              <a:t>світу</a:t>
            </a:r>
            <a:r>
              <a:rPr lang="ru-RU" b="1" dirty="0" smtClean="0"/>
              <a:t> всю</a:t>
            </a:r>
            <a:r>
              <a:rPr lang="ru-RU" sz="2400" b="1" dirty="0"/>
              <a:t> </a:t>
            </a:r>
            <a:r>
              <a:rPr lang="ru-RU" sz="2400" b="1" dirty="0" err="1" smtClean="0"/>
              <a:t>повноту</a:t>
            </a:r>
            <a:r>
              <a:rPr lang="ru-RU" sz="2400" b="1" dirty="0" smtClean="0"/>
              <a:t> насолоди 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споглядання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вживання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їжі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37220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97200"/>
            <a:ext cx="4643438" cy="3082925"/>
          </a:xfrm>
          <a:prstGeom prst="rect">
            <a:avLst/>
          </a:prstGeom>
          <a:noFill/>
        </p:spPr>
      </p:pic>
      <p:pic>
        <p:nvPicPr>
          <p:cNvPr id="137221" name="Picture 5" descr="WiwHcMXaq4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924175"/>
            <a:ext cx="3644900" cy="3644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3240088"/>
          </a:xfrm>
        </p:spPr>
        <p:txBody>
          <a:bodyPr anchor="b"/>
          <a:lstStyle/>
          <a:p>
            <a:r>
              <a:rPr lang="uk-UA" sz="4400" dirty="0" smtClean="0"/>
              <a:t>Домашнє завдання. Підготувати повідомлення  «Історичні відомості про кулінарію». 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714375"/>
          </a:xfrm>
        </p:spPr>
        <p:txBody>
          <a:bodyPr anchor="b"/>
          <a:lstStyle/>
          <a:p>
            <a:r>
              <a:rPr lang="ru-RU" sz="4000" dirty="0" err="1" smtClean="0"/>
              <a:t>Кулінарія</a:t>
            </a:r>
            <a:r>
              <a:rPr lang="ru-RU" sz="4000" dirty="0" smtClean="0"/>
              <a:t> –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мистецтво</a:t>
            </a:r>
            <a:endParaRPr lang="ru-RU" sz="4000" dirty="0"/>
          </a:p>
        </p:txBody>
      </p:sp>
      <p:pic>
        <p:nvPicPr>
          <p:cNvPr id="126980" name="Picture 4" descr="-2flGwafG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00372"/>
            <a:ext cx="3143272" cy="3884232"/>
          </a:xfrm>
          <a:prstGeom prst="rect">
            <a:avLst/>
          </a:prstGeom>
          <a:noFill/>
        </p:spPr>
      </p:pic>
      <p:pic>
        <p:nvPicPr>
          <p:cNvPr id="126981" name="Picture 5" descr="5LfdJ3agB4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3000396" cy="3857628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642918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2400" b="1" dirty="0" err="1" smtClean="0">
                <a:latin typeface="+mn-lt"/>
              </a:rPr>
              <a:t>Кулінарія-це</a:t>
            </a:r>
            <a:r>
              <a:rPr lang="ru-RU" sz="2400" b="1" dirty="0" smtClean="0">
                <a:latin typeface="+mn-lt"/>
              </a:rPr>
              <a:t> не просто </a:t>
            </a:r>
            <a:r>
              <a:rPr lang="ru-RU" sz="2400" b="1" dirty="0" err="1" smtClean="0">
                <a:latin typeface="+mn-lt"/>
              </a:rPr>
              <a:t>вміння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готувати</a:t>
            </a:r>
            <a:r>
              <a:rPr lang="ru-RU" sz="2400" b="1" dirty="0" smtClean="0">
                <a:latin typeface="+mn-lt"/>
              </a:rPr>
              <a:t>, а </a:t>
            </a:r>
            <a:r>
              <a:rPr lang="ru-RU" sz="2400" b="1" dirty="0" err="1" smtClean="0">
                <a:latin typeface="+mn-lt"/>
              </a:rPr>
              <a:t>вміння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готувати</a:t>
            </a:r>
            <a:r>
              <a:rPr lang="ru-RU" sz="2400" b="1" dirty="0" smtClean="0">
                <a:latin typeface="+mn-lt"/>
              </a:rPr>
              <a:t> смачно і красиво. Повар </a:t>
            </a:r>
            <a:r>
              <a:rPr lang="ru-RU" sz="2400" b="1" dirty="0" err="1" smtClean="0">
                <a:latin typeface="+mn-lt"/>
              </a:rPr>
              <a:t>це</a:t>
            </a:r>
            <a:r>
              <a:rPr lang="ru-RU" sz="2400" b="1" dirty="0" smtClean="0">
                <a:latin typeface="+mn-lt"/>
              </a:rPr>
              <a:t> той </a:t>
            </a:r>
            <a:r>
              <a:rPr lang="ru-RU" sz="2400" b="1" dirty="0" err="1" smtClean="0">
                <a:latin typeface="+mn-lt"/>
              </a:rPr>
              <a:t>самий</a:t>
            </a:r>
            <a:r>
              <a:rPr lang="ru-RU" sz="2400" b="1" dirty="0" smtClean="0">
                <a:latin typeface="+mn-lt"/>
              </a:rPr>
              <a:t> художник, </a:t>
            </a:r>
            <a:r>
              <a:rPr lang="ru-RU" sz="2400" b="1" dirty="0" err="1" smtClean="0">
                <a:latin typeface="+mn-lt"/>
              </a:rPr>
              <a:t>тільки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майстерню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йому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заміняє</a:t>
            </a:r>
            <a:r>
              <a:rPr lang="ru-RU" sz="2400" b="1" dirty="0" smtClean="0">
                <a:latin typeface="+mn-lt"/>
              </a:rPr>
              <a:t> кухня, а </a:t>
            </a:r>
            <a:r>
              <a:rPr lang="ru-RU" sz="2400" b="1" dirty="0" err="1" smtClean="0">
                <a:latin typeface="+mn-lt"/>
              </a:rPr>
              <a:t>замість</a:t>
            </a:r>
            <a:r>
              <a:rPr lang="ru-RU" sz="2400" b="1" dirty="0" smtClean="0">
                <a:latin typeface="+mn-lt"/>
              </a:rPr>
              <a:t> картин </a:t>
            </a:r>
            <a:r>
              <a:rPr lang="ru-RU" sz="2400" b="1" dirty="0" err="1" smtClean="0">
                <a:latin typeface="+mn-lt"/>
              </a:rPr>
              <a:t>він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створює</a:t>
            </a:r>
            <a:r>
              <a:rPr lang="ru-RU" sz="2400" b="1" dirty="0" smtClean="0">
                <a:latin typeface="+mn-lt"/>
              </a:rPr>
              <a:t> страви. У </a:t>
            </a:r>
            <a:r>
              <a:rPr lang="ru-RU" sz="2400" b="1" dirty="0" err="1" smtClean="0">
                <a:latin typeface="+mn-lt"/>
              </a:rPr>
              <a:t>його</a:t>
            </a:r>
            <a:r>
              <a:rPr lang="ru-RU" sz="2400" b="1" dirty="0" smtClean="0">
                <a:latin typeface="+mn-lt"/>
              </a:rPr>
              <a:t> руках </a:t>
            </a:r>
            <a:r>
              <a:rPr lang="ru-RU" sz="2400" b="1" dirty="0" err="1" smtClean="0">
                <a:latin typeface="+mn-lt"/>
              </a:rPr>
              <a:t>звичайні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продукти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перетворюються</a:t>
            </a:r>
            <a:r>
              <a:rPr lang="ru-RU" sz="2400" b="1" dirty="0" smtClean="0">
                <a:latin typeface="+mn-lt"/>
              </a:rPr>
              <a:t> на </a:t>
            </a:r>
            <a:r>
              <a:rPr lang="ru-RU" sz="2400" b="1" dirty="0" err="1" smtClean="0">
                <a:latin typeface="+mn-lt"/>
              </a:rPr>
              <a:t>шедеври</a:t>
            </a:r>
            <a:r>
              <a:rPr lang="ru-RU" sz="2400" b="1" dirty="0" smtClean="0">
                <a:latin typeface="+mn-lt"/>
              </a:rPr>
              <a:t>, </a:t>
            </a:r>
            <a:r>
              <a:rPr lang="ru-RU" sz="2400" b="1" dirty="0" err="1" smtClean="0">
                <a:latin typeface="+mn-lt"/>
              </a:rPr>
              <a:t>які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приносять</a:t>
            </a:r>
            <a:r>
              <a:rPr lang="ru-RU" sz="2400" b="1" dirty="0" smtClean="0">
                <a:latin typeface="+mn-lt"/>
              </a:rPr>
              <a:t> людям </a:t>
            </a:r>
            <a:r>
              <a:rPr lang="ru-RU" sz="2400" b="1" dirty="0" err="1" smtClean="0">
                <a:latin typeface="+mn-lt"/>
              </a:rPr>
              <a:t>задоволення</a:t>
            </a:r>
            <a:r>
              <a:rPr lang="ru-RU" sz="2400" b="1" dirty="0" smtClean="0">
                <a:latin typeface="+mn-lt"/>
              </a:rPr>
              <a:t>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9" name="Picture 9" descr="GnOuIYNLDX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823342" cy="585849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880" y="71439"/>
            <a:ext cx="853440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Кулінарія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це</a:t>
            </a: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мистец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тво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hop7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14555"/>
            <a:ext cx="2955946" cy="264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880" y="-71462"/>
            <a:ext cx="853440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Кулінарія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це</a:t>
            </a: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мистецтво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642918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2800" b="1" dirty="0" err="1" smtClean="0">
                <a:latin typeface="+mn-lt"/>
              </a:rPr>
              <a:t>Кулінарія</a:t>
            </a:r>
            <a:r>
              <a:rPr lang="ru-RU" sz="2800" b="1" dirty="0" smtClean="0">
                <a:latin typeface="+mn-lt"/>
              </a:rPr>
              <a:t> – </a:t>
            </a:r>
            <a:r>
              <a:rPr lang="ru-RU" sz="2800" b="1" dirty="0" err="1" smtClean="0">
                <a:latin typeface="+mn-lt"/>
              </a:rPr>
              <a:t>це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особливий</a:t>
            </a:r>
            <a:r>
              <a:rPr lang="ru-RU" sz="2800" b="1" dirty="0" smtClean="0">
                <a:latin typeface="+mn-lt"/>
              </a:rPr>
              <a:t>  вид </a:t>
            </a:r>
            <a:r>
              <a:rPr lang="ru-RU" sz="2800" b="1" dirty="0" err="1" smtClean="0">
                <a:latin typeface="+mn-lt"/>
              </a:rPr>
              <a:t>мистецтва</a:t>
            </a:r>
            <a:r>
              <a:rPr lang="ru-RU" sz="2800" b="1" dirty="0" smtClean="0">
                <a:latin typeface="+mn-lt"/>
              </a:rPr>
              <a:t>, </a:t>
            </a:r>
            <a:r>
              <a:rPr lang="ru-RU" sz="2800" b="1" dirty="0" err="1" smtClean="0">
                <a:latin typeface="+mn-lt"/>
              </a:rPr>
              <a:t>який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нічим</a:t>
            </a:r>
            <a:r>
              <a:rPr lang="ru-RU" sz="2800" b="1" dirty="0" smtClean="0">
                <a:latin typeface="+mn-lt"/>
              </a:rPr>
              <a:t> не </a:t>
            </a:r>
            <a:r>
              <a:rPr lang="ru-RU" sz="2800" b="1" dirty="0" err="1" smtClean="0">
                <a:latin typeface="+mn-lt"/>
              </a:rPr>
              <a:t>поступається</a:t>
            </a:r>
            <a:r>
              <a:rPr lang="ru-RU" sz="2800" b="1" dirty="0" smtClean="0">
                <a:latin typeface="+mn-lt"/>
              </a:rPr>
              <a:t>  </a:t>
            </a:r>
            <a:r>
              <a:rPr lang="ru-RU" sz="2800" b="1" dirty="0" err="1" smtClean="0">
                <a:latin typeface="+mn-lt"/>
              </a:rPr>
              <a:t>своєю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значимістю</a:t>
            </a:r>
            <a:r>
              <a:rPr lang="ru-RU" sz="2800" b="1" dirty="0" smtClean="0">
                <a:latin typeface="+mn-lt"/>
              </a:rPr>
              <a:t> </a:t>
            </a:r>
            <a:r>
              <a:rPr lang="ru-RU" sz="2800" b="1" dirty="0" err="1" smtClean="0">
                <a:latin typeface="+mn-lt"/>
              </a:rPr>
              <a:t>музиці</a:t>
            </a:r>
            <a:r>
              <a:rPr lang="ru-RU" sz="2800" b="1" dirty="0" smtClean="0">
                <a:latin typeface="+mn-lt"/>
              </a:rPr>
              <a:t>, </a:t>
            </a:r>
            <a:r>
              <a:rPr lang="ru-RU" sz="2800" b="1" dirty="0" err="1" smtClean="0">
                <a:latin typeface="+mn-lt"/>
              </a:rPr>
              <a:t>живопису</a:t>
            </a:r>
            <a:r>
              <a:rPr lang="ru-RU" sz="2800" b="1" dirty="0" smtClean="0">
                <a:latin typeface="+mn-lt"/>
              </a:rPr>
              <a:t>, балету.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00" y="3633761"/>
            <a:ext cx="3089170" cy="3089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4" y="2056189"/>
            <a:ext cx="3289176" cy="3289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655638"/>
          </a:xfrm>
        </p:spPr>
        <p:txBody>
          <a:bodyPr anchor="b"/>
          <a:lstStyle/>
          <a:p>
            <a:r>
              <a:rPr lang="ru-RU" sz="4000" dirty="0" err="1" smtClean="0"/>
              <a:t>Кулінарія</a:t>
            </a:r>
            <a:r>
              <a:rPr lang="ru-RU" sz="4000" dirty="0" smtClean="0"/>
              <a:t> </a:t>
            </a:r>
            <a:r>
              <a:rPr lang="ru-RU" sz="4000" dirty="0"/>
              <a:t>–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/>
              <a:t>наука</a:t>
            </a:r>
          </a:p>
        </p:txBody>
      </p:sp>
      <p:pic>
        <p:nvPicPr>
          <p:cNvPr id="130053" name="Picture 5" descr="gipotrofija-serdc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4212345" cy="421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282" y="857232"/>
            <a:ext cx="87868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2400" b="1" dirty="0" err="1" smtClean="0">
                <a:latin typeface="+mn-lt"/>
              </a:rPr>
              <a:t>Кулінарія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являє</a:t>
            </a:r>
            <a:r>
              <a:rPr lang="ru-RU" sz="2400" b="1" dirty="0" smtClean="0">
                <a:latin typeface="+mn-lt"/>
              </a:rPr>
              <a:t> собою великий спектр </a:t>
            </a:r>
            <a:r>
              <a:rPr lang="ru-RU" sz="2400" b="1" dirty="0" err="1" smtClean="0">
                <a:latin typeface="+mn-lt"/>
              </a:rPr>
              <a:t>систематизованих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знань</a:t>
            </a:r>
            <a:r>
              <a:rPr lang="ru-RU" sz="2400" b="1" dirty="0" smtClean="0">
                <a:latin typeface="+mn-lt"/>
              </a:rPr>
              <a:t> про </a:t>
            </a:r>
            <a:r>
              <a:rPr lang="ru-RU" sz="2400" b="1" dirty="0" err="1" smtClean="0">
                <a:latin typeface="+mn-lt"/>
              </a:rPr>
              <a:t>харчування</a:t>
            </a:r>
            <a:r>
              <a:rPr lang="ru-RU" sz="2400" b="1" dirty="0" smtClean="0">
                <a:latin typeface="+mn-lt"/>
              </a:rPr>
              <a:t>. </a:t>
            </a:r>
            <a:r>
              <a:rPr lang="ru-RU" sz="2400" b="1" dirty="0" err="1" smtClean="0">
                <a:latin typeface="+mn-lt"/>
              </a:rPr>
              <a:t>Кулінарія</a:t>
            </a:r>
            <a:r>
              <a:rPr lang="ru-RU" sz="2400" b="1" dirty="0" smtClean="0">
                <a:latin typeface="+mn-lt"/>
              </a:rPr>
              <a:t>  </a:t>
            </a:r>
            <a:r>
              <a:rPr lang="ru-RU" sz="2400" b="1" dirty="0" err="1" smtClean="0">
                <a:latin typeface="+mn-lt"/>
              </a:rPr>
              <a:t>вивчає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властивості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різних</a:t>
            </a:r>
            <a:r>
              <a:rPr lang="ru-RU" sz="2400" b="1" dirty="0" smtClean="0">
                <a:latin typeface="+mn-lt"/>
              </a:rPr>
              <a:t>  </a:t>
            </a:r>
            <a:r>
              <a:rPr lang="ru-RU" sz="2400" b="1" dirty="0" err="1" smtClean="0">
                <a:latin typeface="+mn-lt"/>
              </a:rPr>
              <a:t>продуктів</a:t>
            </a:r>
            <a:r>
              <a:rPr lang="ru-RU" sz="2400" b="1" dirty="0" smtClean="0">
                <a:latin typeface="+mn-lt"/>
              </a:rPr>
              <a:t>, </a:t>
            </a:r>
            <a:r>
              <a:rPr lang="ru-RU" sz="2400" b="1" dirty="0" err="1" smtClean="0">
                <a:latin typeface="+mn-lt"/>
              </a:rPr>
              <a:t>раціональні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способи</a:t>
            </a:r>
            <a:r>
              <a:rPr lang="ru-RU" sz="2400" b="1" dirty="0" smtClean="0">
                <a:latin typeface="+mn-lt"/>
              </a:rPr>
              <a:t> та </a:t>
            </a:r>
            <a:r>
              <a:rPr lang="ru-RU" sz="2400" b="1" dirty="0" err="1" smtClean="0">
                <a:latin typeface="+mn-lt"/>
              </a:rPr>
              <a:t>прийоми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приготування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їжі</a:t>
            </a:r>
            <a:r>
              <a:rPr lang="ru-RU" sz="2400" b="1" dirty="0" smtClean="0">
                <a:latin typeface="+mn-lt"/>
              </a:rPr>
              <a:t>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88" y="4572008"/>
            <a:ext cx="3257550" cy="2047875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178" y="2428869"/>
            <a:ext cx="3300102" cy="185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68313" y="333375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Кулінарія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ru-RU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це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наука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14282" y="1000108"/>
            <a:ext cx="878681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err="1" smtClean="0">
                <a:latin typeface="+mn-lt"/>
              </a:rPr>
              <a:t>Кулінарія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розвивається</a:t>
            </a:r>
            <a:r>
              <a:rPr lang="ru-RU" sz="2400" b="1" dirty="0" smtClean="0">
                <a:latin typeface="+mn-lt"/>
              </a:rPr>
              <a:t> в </a:t>
            </a:r>
            <a:r>
              <a:rPr lang="ru-RU" sz="2400" b="1" dirty="0" err="1" smtClean="0">
                <a:latin typeface="+mn-lt"/>
              </a:rPr>
              <a:t>тісному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зв’язку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з</a:t>
            </a:r>
            <a:r>
              <a:rPr lang="ru-RU" sz="2400" b="1" dirty="0" smtClean="0">
                <a:latin typeface="+mn-lt"/>
              </a:rPr>
              <a:t> такими науками, </a:t>
            </a:r>
            <a:r>
              <a:rPr lang="ru-RU" sz="2400" b="1" dirty="0">
                <a:latin typeface="+mn-lt"/>
              </a:rPr>
              <a:t>я</a:t>
            </a:r>
            <a:r>
              <a:rPr lang="ru-RU" sz="2400" b="1" dirty="0" smtClean="0">
                <a:latin typeface="+mn-lt"/>
              </a:rPr>
              <a:t>к: </a:t>
            </a:r>
            <a:r>
              <a:rPr lang="ru-RU" sz="2400" b="1" dirty="0" err="1" smtClean="0">
                <a:latin typeface="+mn-lt"/>
              </a:rPr>
              <a:t>біологія</a:t>
            </a:r>
            <a:r>
              <a:rPr lang="ru-RU" sz="2400" b="1" dirty="0" smtClean="0">
                <a:latin typeface="+mn-lt"/>
              </a:rPr>
              <a:t>, </a:t>
            </a:r>
            <a:r>
              <a:rPr lang="ru-RU" sz="2400" b="1" dirty="0" err="1" smtClean="0">
                <a:latin typeface="+mn-lt"/>
              </a:rPr>
              <a:t>фізіологія</a:t>
            </a:r>
            <a:r>
              <a:rPr lang="ru-RU" sz="2400" b="1" dirty="0">
                <a:latin typeface="+mn-lt"/>
              </a:rPr>
              <a:t>,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хімія</a:t>
            </a:r>
            <a:r>
              <a:rPr lang="ru-RU" sz="2400" b="1" dirty="0" smtClean="0">
                <a:latin typeface="+mn-lt"/>
              </a:rPr>
              <a:t>, математика та </a:t>
            </a:r>
            <a:r>
              <a:rPr lang="ru-RU" sz="2400" b="1" dirty="0" err="1" smtClean="0">
                <a:latin typeface="+mn-lt"/>
              </a:rPr>
              <a:t>фізика</a:t>
            </a:r>
            <a:r>
              <a:rPr lang="ru-RU" sz="2400" b="1" dirty="0" smtClean="0">
                <a:latin typeface="+mn-lt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img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5" y="2538417"/>
            <a:ext cx="4572032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2133"/>
          <a:stretch/>
        </p:blipFill>
        <p:spPr>
          <a:xfrm>
            <a:off x="4858924" y="2647966"/>
            <a:ext cx="4285076" cy="320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070" y="620688"/>
            <a:ext cx="9144000" cy="486577"/>
          </a:xfrm>
        </p:spPr>
        <p:txBody>
          <a:bodyPr/>
          <a:lstStyle/>
          <a:p>
            <a:pPr algn="l"/>
            <a:r>
              <a:rPr lang="ru-RU" sz="3600" dirty="0" err="1" smtClean="0"/>
              <a:t>Процес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приготування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звичайного</a:t>
            </a:r>
            <a:r>
              <a:rPr lang="ru-RU" sz="3600" dirty="0" smtClean="0"/>
              <a:t> торта-</a:t>
            </a:r>
            <a:r>
              <a:rPr lang="ru-RU" sz="3600" dirty="0" err="1" smtClean="0"/>
              <a:t>дослідження</a:t>
            </a:r>
            <a:r>
              <a:rPr lang="ru-RU" sz="3600" dirty="0" smtClean="0"/>
              <a:t>, при </a:t>
            </a:r>
            <a:r>
              <a:rPr lang="ru-RU" sz="3600" dirty="0" err="1" smtClean="0"/>
              <a:t>якому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необхідно</a:t>
            </a:r>
            <a:r>
              <a:rPr lang="ru-RU" sz="3600" dirty="0" smtClean="0"/>
              <a:t> </a:t>
            </a:r>
            <a:r>
              <a:rPr lang="ru-RU" sz="3600" dirty="0" err="1" smtClean="0"/>
              <a:t>врахувати</a:t>
            </a:r>
            <a:r>
              <a:rPr lang="ru-RU" sz="3600" dirty="0" smtClean="0"/>
              <a:t>: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5143504" cy="229855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</a:t>
            </a:r>
          </a:p>
          <a:p>
            <a:pPr>
              <a:buFontTx/>
              <a:buChar char="-"/>
            </a:pPr>
            <a:r>
              <a:rPr lang="ru-RU" b="1" dirty="0" err="1" smtClean="0"/>
              <a:t>с</a:t>
            </a:r>
            <a:r>
              <a:rPr lang="ru-RU" sz="2400" b="1" dirty="0" err="1" smtClean="0"/>
              <a:t>умісність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продуктів</a:t>
            </a:r>
            <a:r>
              <a:rPr lang="ru-RU" b="1" dirty="0" smtClean="0"/>
              <a:t>;</a:t>
            </a:r>
          </a:p>
          <a:p>
            <a:pPr>
              <a:buFontTx/>
              <a:buChar char="-"/>
            </a:pPr>
            <a:r>
              <a:rPr lang="uk-UA" b="1" dirty="0" smtClean="0"/>
              <a:t>к</a:t>
            </a:r>
            <a:r>
              <a:rPr lang="uk-UA" sz="2400" b="1" dirty="0" smtClean="0"/>
              <a:t>ількість кілокалорій; 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4" name="Рисунок 3" descr="159944_51914-55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000504"/>
            <a:ext cx="3967458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Як харчуватися правильно: піраміда здорового харчув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815535" cy="3587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50dcc1c16a9f71fa3cead0e44f954117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5"/>
            <a:ext cx="6786610" cy="4547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260648"/>
            <a:ext cx="9144000" cy="144016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2400" b="1" dirty="0" smtClean="0">
                <a:latin typeface="+mn-lt"/>
              </a:rPr>
              <a:t>	- </a:t>
            </a:r>
            <a:r>
              <a:rPr lang="ru-RU" sz="2400" b="1" dirty="0" err="1" smtClean="0">
                <a:latin typeface="+mn-lt"/>
              </a:rPr>
              <a:t>розрахувати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кількість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інградієнтів</a:t>
            </a:r>
            <a:r>
              <a:rPr lang="ru-RU" sz="2400" b="1" dirty="0" smtClean="0">
                <a:latin typeface="+mn-lt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2400" b="1" dirty="0" smtClean="0">
                <a:latin typeface="+mn-lt"/>
              </a:rPr>
              <a:t>	- </a:t>
            </a:r>
            <a:r>
              <a:rPr lang="ru-RU" sz="2400" b="1" dirty="0" err="1" smtClean="0">
                <a:latin typeface="+mn-lt"/>
              </a:rPr>
              <a:t>врахувати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всі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хімічні</a:t>
            </a:r>
            <a:r>
              <a:rPr lang="ru-RU" sz="2400" b="1" dirty="0" smtClean="0">
                <a:latin typeface="+mn-lt"/>
              </a:rPr>
              <a:t> і </a:t>
            </a:r>
            <a:r>
              <a:rPr lang="ru-RU" sz="2400" b="1" dirty="0" err="1" smtClean="0">
                <a:latin typeface="+mn-lt"/>
              </a:rPr>
              <a:t>фізичні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процеси</a:t>
            </a:r>
            <a:r>
              <a:rPr lang="ru-RU" sz="2400" b="1" dirty="0" smtClean="0">
                <a:latin typeface="+mn-lt"/>
              </a:rPr>
              <a:t> при </a:t>
            </a:r>
            <a:r>
              <a:rPr lang="ru-RU" sz="2400" b="1" dirty="0" err="1" smtClean="0">
                <a:latin typeface="+mn-lt"/>
              </a:rPr>
              <a:t>змішуванні</a:t>
            </a:r>
            <a:r>
              <a:rPr lang="ru-RU" sz="2400" b="1" dirty="0" smtClean="0">
                <a:latin typeface="+mn-lt"/>
              </a:rPr>
              <a:t> і </a:t>
            </a:r>
            <a:r>
              <a:rPr lang="ru-RU" sz="2400" b="1" dirty="0" err="1" smtClean="0">
                <a:latin typeface="+mn-lt"/>
              </a:rPr>
              <a:t>обробці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продуктів</a:t>
            </a:r>
            <a:r>
              <a:rPr lang="ru-RU" sz="2400" b="1" dirty="0">
                <a:latin typeface="+mn-lt"/>
              </a:rPr>
              <a:t>;</a:t>
            </a:r>
            <a:endParaRPr lang="ru-RU" sz="2400" b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endParaRPr lang="ru-RU" sz="2400" b="1" dirty="0" smtClean="0">
              <a:latin typeface="+mn-lt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60000"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 idx="4294967295"/>
          </p:nvPr>
        </p:nvSpPr>
        <p:spPr>
          <a:xfrm>
            <a:off x="107504" y="404664"/>
            <a:ext cx="8568952" cy="2304256"/>
          </a:xfrm>
        </p:spPr>
        <p:txBody>
          <a:bodyPr anchor="b"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в</a:t>
            </a:r>
            <a:r>
              <a:rPr lang="ru-RU" sz="2400" b="1" dirty="0" err="1" smtClean="0">
                <a:solidFill>
                  <a:schemeClr val="tx1"/>
                </a:solidFill>
              </a:rPr>
              <a:t>рахувати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об’єм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виробу</a:t>
            </a:r>
            <a:r>
              <a:rPr lang="ru-RU" sz="2400" b="1" dirty="0" smtClean="0">
                <a:solidFill>
                  <a:schemeClr val="tx1"/>
                </a:solidFill>
              </a:rPr>
              <a:t>, час та температуру </a:t>
            </a:r>
            <a:r>
              <a:rPr lang="ru-RU" sz="2400" b="1" dirty="0" err="1" smtClean="0">
                <a:solidFill>
                  <a:schemeClr val="tx1"/>
                </a:solidFill>
              </a:rPr>
              <a:t>випікання</a:t>
            </a:r>
            <a:r>
              <a:rPr lang="ru-RU" sz="2400" b="1" dirty="0" smtClean="0">
                <a:solidFill>
                  <a:schemeClr val="tx1"/>
                </a:solidFill>
              </a:rPr>
              <a:t>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- знати </a:t>
            </a:r>
            <a:r>
              <a:rPr lang="ru-RU" sz="2400" b="1" dirty="0" err="1" smtClean="0">
                <a:solidFill>
                  <a:schemeClr val="tx1"/>
                </a:solidFill>
              </a:rPr>
              <a:t>технологію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приготування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кремів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їх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призначення</a:t>
            </a:r>
            <a:r>
              <a:rPr lang="ru-RU" sz="2400" b="1" dirty="0" smtClean="0">
                <a:solidFill>
                  <a:schemeClr val="tx1"/>
                </a:solidFill>
              </a:rPr>
              <a:t>, та </a:t>
            </a:r>
            <a:r>
              <a:rPr lang="ru-RU" sz="2400" b="1" dirty="0" err="1" smtClean="0">
                <a:solidFill>
                  <a:schemeClr val="tx1"/>
                </a:solidFill>
              </a:rPr>
              <a:t>властивості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33125" name="Picture 5" descr="DSC00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90570"/>
            <a:ext cx="4285532" cy="2858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 descr="DSC007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979689"/>
            <a:ext cx="4413176" cy="2943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Book Antiqu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718</TotalTime>
  <Words>188</Words>
  <Application>Microsoft Office PowerPoint</Application>
  <PresentationFormat>Экран (4:3)</PresentationFormat>
  <Paragraphs>24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Microsoft YaHei</vt:lpstr>
      <vt:lpstr>Arial</vt:lpstr>
      <vt:lpstr>Book Antiqua</vt:lpstr>
      <vt:lpstr>Calibri</vt:lpstr>
      <vt:lpstr>Segoe UI</vt:lpstr>
      <vt:lpstr>Times New Roman</vt:lpstr>
      <vt:lpstr>Wingdings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Дослідження на тему «Кулінарія – мистецтво чи наука?»</vt:lpstr>
      <vt:lpstr>Кулінарія –це мистецтво</vt:lpstr>
      <vt:lpstr>Презентация PowerPoint</vt:lpstr>
      <vt:lpstr>Презентация PowerPoint</vt:lpstr>
      <vt:lpstr>Кулінарія – це наука</vt:lpstr>
      <vt:lpstr>Презентация PowerPoint</vt:lpstr>
      <vt:lpstr>Процес приготування звичайного торта-дослідження, при якому необхідно врахувати:  </vt:lpstr>
      <vt:lpstr>Презентация PowerPoint</vt:lpstr>
      <vt:lpstr>- врахувати об’єм виробу, час та температуру випікання; - знати технологію приготування кремів  їх призначення, та властивості;   </vt:lpstr>
      <vt:lpstr>- зібрати торт, щоб він був рівним, і симетричним; - оформити виріб, згідно призначення та вимог дизайну. </vt:lpstr>
      <vt:lpstr>Молекулярна кухня-нові напрямки в кулінарії</vt:lpstr>
      <vt:lpstr>Міжнародні фестивалі допомагають розвивати мистецтво кулінарії та обмінюватись досвідом</vt:lpstr>
      <vt:lpstr>Висновок:</vt:lpstr>
      <vt:lpstr>Домашнє завдання. Підготувати повідомлення  «Історичні відомості про кулінарію».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пкпк</dc:creator>
  <cp:lastModifiedBy>Пользователь Windows</cp:lastModifiedBy>
  <cp:revision>63</cp:revision>
  <dcterms:created xsi:type="dcterms:W3CDTF">2015-12-16T21:13:52Z</dcterms:created>
  <dcterms:modified xsi:type="dcterms:W3CDTF">2021-01-11T19:47:48Z</dcterms:modified>
</cp:coreProperties>
</file>