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13" r:id="rId3"/>
    <p:sldId id="382" r:id="rId4"/>
    <p:sldId id="914" r:id="rId5"/>
    <p:sldId id="919" r:id="rId6"/>
    <p:sldId id="922" r:id="rId7"/>
    <p:sldId id="924" r:id="rId8"/>
    <p:sldId id="925" r:id="rId9"/>
    <p:sldId id="923" r:id="rId10"/>
    <p:sldId id="935" r:id="rId11"/>
    <p:sldId id="926" r:id="rId12"/>
    <p:sldId id="927" r:id="rId13"/>
    <p:sldId id="929" r:id="rId14"/>
    <p:sldId id="933" r:id="rId15"/>
    <p:sldId id="937" r:id="rId16"/>
    <p:sldId id="938" r:id="rId17"/>
    <p:sldId id="939" r:id="rId18"/>
    <p:sldId id="940" r:id="rId19"/>
    <p:sldId id="941" r:id="rId20"/>
    <p:sldId id="942" r:id="rId21"/>
    <p:sldId id="943" r:id="rId22"/>
    <p:sldId id="946" r:id="rId23"/>
    <p:sldId id="947" r:id="rId24"/>
    <p:sldId id="944" r:id="rId25"/>
    <p:sldId id="400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3898-CA5B-4DA5-8875-791DA76CE30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D943279-D698-4375-A6DF-9E3359DC3E54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Текстових</a:t>
          </a:r>
          <a:endParaRPr lang="uk-UA" sz="1800" b="1" i="1" noProof="0" dirty="0">
            <a:solidFill>
              <a:srgbClr val="002060"/>
            </a:solidFill>
          </a:endParaRPr>
        </a:p>
      </dgm:t>
    </dgm:pt>
    <dgm:pt modelId="{C6BD9AF1-6C80-469C-B510-09AA5FA04270}" type="par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4BCEB167-FC76-4F4E-BD15-CCB6EC735999}" type="sib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3CA5BCF5-60AF-4C0D-963E-AB03D5894B19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клавіатура;</a:t>
          </a:r>
        </a:p>
      </dgm:t>
    </dgm:pt>
    <dgm:pt modelId="{1E207158-5D36-4B96-9CED-EE623F832A69}" type="parTrans" cxnId="{B42FBB1C-E3A0-43C2-9E1F-B48AB7584C42}">
      <dgm:prSet/>
      <dgm:spPr/>
      <dgm:t>
        <a:bodyPr/>
        <a:lstStyle/>
        <a:p>
          <a:endParaRPr lang="uk-UA" i="1" noProof="0" dirty="0"/>
        </a:p>
      </dgm:t>
    </dgm:pt>
    <dgm:pt modelId="{EFB1B1E4-19B0-4099-A318-6DC54025B825}" type="sibTrans" cxnId="{B42FBB1C-E3A0-43C2-9E1F-B48AB7584C42}">
      <dgm:prSet/>
      <dgm:spPr/>
      <dgm:t>
        <a:bodyPr/>
        <a:lstStyle/>
        <a:p>
          <a:endParaRPr lang="uk-UA" i="1" noProof="0" dirty="0"/>
        </a:p>
      </dgm:t>
    </dgm:pt>
    <dgm:pt modelId="{EE884DD2-0B92-4F8D-9C8B-E973FF98B6B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Графічних</a:t>
          </a:r>
          <a:endParaRPr lang="uk-UA" sz="1800" b="1" i="1" noProof="0" dirty="0"/>
        </a:p>
      </dgm:t>
    </dgm:pt>
    <dgm:pt modelId="{05A23D1B-EA35-4A6D-A3DF-B7D46BA03768}" type="par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07B89DA4-6DD5-4D3B-9FC2-EE2BDEFE2590}" type="sib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9E0BB56E-AA86-4BA1-8F7C-C77E7402E351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1800" i="1" noProof="0" dirty="0"/>
            <a:t>сканер, фотокамера, графічний планшет;</a:t>
          </a:r>
        </a:p>
      </dgm:t>
    </dgm:pt>
    <dgm:pt modelId="{323C796E-68D6-40BF-88D1-81D27A059801}" type="parTrans" cxnId="{F9896C7B-C16D-4DB7-B048-13BD760BCBAD}">
      <dgm:prSet/>
      <dgm:spPr/>
      <dgm:t>
        <a:bodyPr/>
        <a:lstStyle/>
        <a:p>
          <a:endParaRPr lang="uk-UA" i="1" noProof="0" dirty="0"/>
        </a:p>
      </dgm:t>
    </dgm:pt>
    <dgm:pt modelId="{71F8DE28-4D4C-4183-A544-1264285DAA82}" type="sibTrans" cxnId="{F9896C7B-C16D-4DB7-B048-13BD760BCBAD}">
      <dgm:prSet/>
      <dgm:spPr/>
      <dgm:t>
        <a:bodyPr/>
        <a:lstStyle/>
        <a:p>
          <a:endParaRPr lang="uk-UA" i="1" noProof="0" dirty="0"/>
        </a:p>
      </dgm:t>
    </dgm:pt>
    <dgm:pt modelId="{1606356B-7232-4381-BF03-79B1E49777E5}">
      <dgm:prSet phldrT="[Текст]"/>
      <dgm:spPr>
        <a:solidFill>
          <a:srgbClr val="7030A0"/>
        </a:solidFill>
      </dgm:spPr>
      <dgm:t>
        <a:bodyPr/>
        <a:lstStyle/>
        <a:p>
          <a:r>
            <a:rPr lang="uk-UA" sz="2300" b="1" i="1" noProof="0" dirty="0"/>
            <a:t>Звукових</a:t>
          </a:r>
        </a:p>
      </dgm:t>
    </dgm:pt>
    <dgm:pt modelId="{A9A160E6-5608-48E3-9832-F0C1A54F8519}" type="par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8DC43EA2-1BAF-46E3-8E87-6B3121B5963B}" type="sib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4D04BF63-D70C-4630-9126-29093A746C3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u="none" noProof="0" dirty="0"/>
            <a:t>Мікрофон</a:t>
          </a:r>
          <a:endParaRPr lang="uk-UA" sz="2000" i="1" noProof="0" dirty="0"/>
        </a:p>
      </dgm:t>
    </dgm:pt>
    <dgm:pt modelId="{8F201875-C715-43E6-9C5B-1905068AE963}" type="parTrans" cxnId="{82B98A32-5722-4936-A741-9C03B4047837}">
      <dgm:prSet/>
      <dgm:spPr/>
      <dgm:t>
        <a:bodyPr/>
        <a:lstStyle/>
        <a:p>
          <a:endParaRPr lang="uk-UA" i="1" noProof="0" dirty="0"/>
        </a:p>
      </dgm:t>
    </dgm:pt>
    <dgm:pt modelId="{DB535FBE-EB17-4B9F-89EC-E79E2BF383CD}" type="sibTrans" cxnId="{82B98A32-5722-4936-A741-9C03B4047837}">
      <dgm:prSet/>
      <dgm:spPr/>
      <dgm:t>
        <a:bodyPr/>
        <a:lstStyle/>
        <a:p>
          <a:endParaRPr lang="uk-UA" i="1" noProof="0" dirty="0"/>
        </a:p>
      </dgm:t>
    </dgm:pt>
    <dgm:pt modelId="{D694EFEA-A475-47DF-9839-32D25472852E}">
      <dgm:prSet phldrT="[Текст]"/>
      <dgm:spPr>
        <a:solidFill>
          <a:srgbClr val="996600"/>
        </a:solidFill>
      </dgm:spPr>
      <dgm:t>
        <a:bodyPr/>
        <a:lstStyle/>
        <a:p>
          <a:r>
            <a:rPr lang="uk-UA" sz="2300" b="1" i="1" noProof="0" dirty="0"/>
            <a:t>Відеоданих</a:t>
          </a:r>
        </a:p>
      </dgm:t>
    </dgm:pt>
    <dgm:pt modelId="{7C2502CA-148D-45B8-92F1-D517EBBCB071}" type="parTrans" cxnId="{47652A19-17B5-4F15-A011-72D3EE1780D5}">
      <dgm:prSet/>
      <dgm:spPr/>
      <dgm:t>
        <a:bodyPr/>
        <a:lstStyle/>
        <a:p>
          <a:endParaRPr lang="uk-UA"/>
        </a:p>
      </dgm:t>
    </dgm:pt>
    <dgm:pt modelId="{9488F5F5-ADE9-4A8E-B7F8-D670B40733DA}" type="sibTrans" cxnId="{47652A19-17B5-4F15-A011-72D3EE1780D5}">
      <dgm:prSet/>
      <dgm:spPr/>
      <dgm:t>
        <a:bodyPr/>
        <a:lstStyle/>
        <a:p>
          <a:endParaRPr lang="uk-UA"/>
        </a:p>
      </dgm:t>
    </dgm:pt>
    <dgm:pt modelId="{33D1D38F-52CF-415A-BB09-CB6D7541BD88}">
      <dgm:prSet phldrT="[Текст]" custT="1"/>
      <dgm:spPr>
        <a:solidFill>
          <a:srgbClr val="996600"/>
        </a:solidFill>
      </dgm:spPr>
      <dgm:t>
        <a:bodyPr/>
        <a:lstStyle/>
        <a:p>
          <a:r>
            <a:rPr lang="uk-UA" sz="1900" b="0" i="1" u="none" noProof="0" dirty="0"/>
            <a:t>Відеокамера, веб-камера, ТВ-тюнер.</a:t>
          </a:r>
          <a:endParaRPr lang="uk-UA" sz="1900" b="0" i="1" noProof="0" dirty="0"/>
        </a:p>
      </dgm:t>
    </dgm:pt>
    <dgm:pt modelId="{06033F3F-9355-48AF-8C51-021F30A1C35F}" type="parTrans" cxnId="{40AB47BD-F635-4CD6-B9B1-DEB7B10E138D}">
      <dgm:prSet/>
      <dgm:spPr/>
      <dgm:t>
        <a:bodyPr/>
        <a:lstStyle/>
        <a:p>
          <a:endParaRPr lang="uk-UA"/>
        </a:p>
      </dgm:t>
    </dgm:pt>
    <dgm:pt modelId="{4CB31065-F016-4597-8F8F-398E40BA080D}" type="sibTrans" cxnId="{40AB47BD-F635-4CD6-B9B1-DEB7B10E138D}">
      <dgm:prSet/>
      <dgm:spPr/>
      <dgm:t>
        <a:bodyPr/>
        <a:lstStyle/>
        <a:p>
          <a:endParaRPr lang="uk-UA"/>
        </a:p>
      </dgm:t>
    </dgm:pt>
    <dgm:pt modelId="{368E55F2-CF0C-4E16-BBCB-17526AEE70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800" b="1" i="1" noProof="0" dirty="0"/>
            <a:t>Забезпечення управління</a:t>
          </a:r>
        </a:p>
      </dgm:t>
    </dgm:pt>
    <dgm:pt modelId="{E7807C93-DB23-406B-AB18-0716CC5A899A}" type="parTrans" cxnId="{A762FAE2-FEE1-4D2F-8852-881DA16BAAB5}">
      <dgm:prSet/>
      <dgm:spPr/>
      <dgm:t>
        <a:bodyPr/>
        <a:lstStyle/>
        <a:p>
          <a:endParaRPr lang="uk-UA"/>
        </a:p>
      </dgm:t>
    </dgm:pt>
    <dgm:pt modelId="{936A2EDF-6768-4415-BAA1-E7EDD6313C5E}" type="sibTrans" cxnId="{A762FAE2-FEE1-4D2F-8852-881DA16BAAB5}">
      <dgm:prSet/>
      <dgm:spPr/>
      <dgm:t>
        <a:bodyPr/>
        <a:lstStyle/>
        <a:p>
          <a:endParaRPr lang="uk-UA"/>
        </a:p>
      </dgm:t>
    </dgm:pt>
    <dgm:pt modelId="{A7C5109A-8D0F-42C4-BA19-1117E0D30BD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550" b="0" i="1" u="none" noProof="0" dirty="0"/>
            <a:t>миша, </a:t>
          </a:r>
          <a:r>
            <a:rPr lang="uk-UA" sz="1550" b="0" i="1" u="none" noProof="0" dirty="0" err="1"/>
            <a:t>тачпад</a:t>
          </a:r>
          <a:r>
            <a:rPr lang="uk-UA" sz="1550" b="0" i="1" u="none" noProof="0" dirty="0"/>
            <a:t>,   мультимедійна   (електронна) дошка, сенсорний екран, джойстик, </a:t>
          </a:r>
          <a:r>
            <a:rPr lang="uk-UA" sz="1550" b="0" i="1" u="none" noProof="0" dirty="0" err="1"/>
            <a:t>геймпад</a:t>
          </a:r>
          <a:r>
            <a:rPr lang="uk-UA" sz="1550" b="0" i="1" u="none" noProof="0" dirty="0"/>
            <a:t>, </a:t>
          </a:r>
          <a:r>
            <a:rPr lang="uk-UA" sz="1550" b="0" i="1" u="none" noProof="0" dirty="0" err="1"/>
            <a:t>кейпад</a:t>
          </a:r>
          <a:r>
            <a:rPr lang="uk-UA" sz="1550" b="0" i="1" u="none" noProof="0" dirty="0"/>
            <a:t>, руль, педалі, танцювальний майданчик (</a:t>
          </a:r>
          <a:r>
            <a:rPr lang="uk-UA" sz="1550" b="0" i="1" u="none" noProof="0" dirty="0" err="1"/>
            <a:t>денспад</a:t>
          </a:r>
          <a:r>
            <a:rPr lang="uk-UA" sz="1550" b="0" i="1" u="none" noProof="0" dirty="0"/>
            <a:t>)</a:t>
          </a:r>
          <a:endParaRPr lang="uk-UA" sz="1550" b="0" i="1" noProof="0" dirty="0"/>
        </a:p>
      </dgm:t>
    </dgm:pt>
    <dgm:pt modelId="{67450EAE-A905-4F47-BB6B-FA9F4D5E2391}" type="parTrans" cxnId="{A48DCE66-8ECA-4255-A621-45D57D17B30E}">
      <dgm:prSet/>
      <dgm:spPr/>
      <dgm:t>
        <a:bodyPr/>
        <a:lstStyle/>
        <a:p>
          <a:endParaRPr lang="uk-UA"/>
        </a:p>
      </dgm:t>
    </dgm:pt>
    <dgm:pt modelId="{B83E3019-8DA4-4A44-8ED9-B13CA21A5212}" type="sibTrans" cxnId="{A48DCE66-8ECA-4255-A621-45D57D17B30E}">
      <dgm:prSet/>
      <dgm:spPr/>
      <dgm:t>
        <a:bodyPr/>
        <a:lstStyle/>
        <a:p>
          <a:endParaRPr lang="uk-UA"/>
        </a:p>
      </dgm:t>
    </dgm:pt>
    <dgm:pt modelId="{33087D8A-8078-46C8-A08A-457A1B863FBB}" type="pres">
      <dgm:prSet presAssocID="{87E93898-CA5B-4DA5-8875-791DA76C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530BDA-40E0-4283-878B-FC6AE150BE1B}" type="pres">
      <dgm:prSet presAssocID="{8D943279-D698-4375-A6DF-9E3359DC3E54}" presName="node" presStyleLbl="node1" presStyleIdx="0" presStyleCnt="5" custLinFactNeighborX="54787" custLinFactNeighborY="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8C28A2-EF8F-41B4-B789-1CD9EA2DAE70}" type="pres">
      <dgm:prSet presAssocID="{4BCEB167-FC76-4F4E-BD15-CCB6EC735999}" presName="sibTrans" presStyleCnt="0"/>
      <dgm:spPr/>
    </dgm:pt>
    <dgm:pt modelId="{0BA5B877-2575-498B-9CA2-699B202BB1F2}" type="pres">
      <dgm:prSet presAssocID="{EE884DD2-0B92-4F8D-9C8B-E973FF98B6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E7AE51-FB7E-4BB1-BB11-A7F2BAC25C15}" type="pres">
      <dgm:prSet presAssocID="{07B89DA4-6DD5-4D3B-9FC2-EE2BDEFE2590}" presName="sibTrans" presStyleCnt="0"/>
      <dgm:spPr/>
    </dgm:pt>
    <dgm:pt modelId="{DBED9B6A-D549-4C02-8841-4136E74A5AF8}" type="pres">
      <dgm:prSet presAssocID="{1606356B-7232-4381-BF03-79B1E49777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1B6D91-DD75-4136-8DF0-7738C7317B1C}" type="pres">
      <dgm:prSet presAssocID="{8DC43EA2-1BAF-46E3-8E87-6B3121B5963B}" presName="sibTrans" presStyleCnt="0"/>
      <dgm:spPr/>
    </dgm:pt>
    <dgm:pt modelId="{689DCCD9-3E00-4AA5-B9B1-B3C7254CD099}" type="pres">
      <dgm:prSet presAssocID="{D694EFEA-A475-47DF-9839-32D2547285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257C47-85FD-437B-893B-A0303C9B9223}" type="pres">
      <dgm:prSet presAssocID="{9488F5F5-ADE9-4A8E-B7F8-D670B40733DA}" presName="sibTrans" presStyleCnt="0"/>
      <dgm:spPr/>
    </dgm:pt>
    <dgm:pt modelId="{E6BED04D-16CE-424D-AAB4-75881C3E403D}" type="pres">
      <dgm:prSet presAssocID="{368E55F2-CF0C-4E16-BBCB-17526AEE70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6740AB0-BAF0-4E3D-99CA-702B0A5C2E89}" type="presOf" srcId="{4D04BF63-D70C-4630-9126-29093A746C36}" destId="{DBED9B6A-D549-4C02-8841-4136E74A5AF8}" srcOrd="0" destOrd="1" presId="urn:microsoft.com/office/officeart/2005/8/layout/hList6"/>
    <dgm:cxn modelId="{47652A19-17B5-4F15-A011-72D3EE1780D5}" srcId="{87E93898-CA5B-4DA5-8875-791DA76CE301}" destId="{D694EFEA-A475-47DF-9839-32D25472852E}" srcOrd="3" destOrd="0" parTransId="{7C2502CA-148D-45B8-92F1-D517EBBCB071}" sibTransId="{9488F5F5-ADE9-4A8E-B7F8-D670B40733DA}"/>
    <dgm:cxn modelId="{82B98A32-5722-4936-A741-9C03B4047837}" srcId="{1606356B-7232-4381-BF03-79B1E49777E5}" destId="{4D04BF63-D70C-4630-9126-29093A746C36}" srcOrd="0" destOrd="0" parTransId="{8F201875-C715-43E6-9C5B-1905068AE963}" sibTransId="{DB535FBE-EB17-4B9F-89EC-E79E2BF383CD}"/>
    <dgm:cxn modelId="{10B9B7F6-2F43-46D2-AC80-FA300C9C307B}" type="presOf" srcId="{EE884DD2-0B92-4F8D-9C8B-E973FF98B6BB}" destId="{0BA5B877-2575-498B-9CA2-699B202BB1F2}" srcOrd="0" destOrd="0" presId="urn:microsoft.com/office/officeart/2005/8/layout/hList6"/>
    <dgm:cxn modelId="{C9029A6F-AF38-4E68-89D2-C23B46A72D6F}" type="presOf" srcId="{1606356B-7232-4381-BF03-79B1E49777E5}" destId="{DBED9B6A-D549-4C02-8841-4136E74A5AF8}" srcOrd="0" destOrd="0" presId="urn:microsoft.com/office/officeart/2005/8/layout/hList6"/>
    <dgm:cxn modelId="{E7D9AEF5-FF75-40CA-8C0A-5C6BED36A5A0}" type="presOf" srcId="{8D943279-D698-4375-A6DF-9E3359DC3E54}" destId="{89530BDA-40E0-4283-878B-FC6AE150BE1B}" srcOrd="0" destOrd="0" presId="urn:microsoft.com/office/officeart/2005/8/layout/hList6"/>
    <dgm:cxn modelId="{F9896C7B-C16D-4DB7-B048-13BD760BCBAD}" srcId="{EE884DD2-0B92-4F8D-9C8B-E973FF98B6BB}" destId="{9E0BB56E-AA86-4BA1-8F7C-C77E7402E351}" srcOrd="0" destOrd="0" parTransId="{323C796E-68D6-40BF-88D1-81D27A059801}" sibTransId="{71F8DE28-4D4C-4183-A544-1264285DAA82}"/>
    <dgm:cxn modelId="{54AA123B-26FA-4F1A-AB37-61563BF57477}" type="presOf" srcId="{3CA5BCF5-60AF-4C0D-963E-AB03D5894B19}" destId="{89530BDA-40E0-4283-878B-FC6AE150BE1B}" srcOrd="0" destOrd="1" presId="urn:microsoft.com/office/officeart/2005/8/layout/hList6"/>
    <dgm:cxn modelId="{A762FAE2-FEE1-4D2F-8852-881DA16BAAB5}" srcId="{87E93898-CA5B-4DA5-8875-791DA76CE301}" destId="{368E55F2-CF0C-4E16-BBCB-17526AEE70B0}" srcOrd="4" destOrd="0" parTransId="{E7807C93-DB23-406B-AB18-0716CC5A899A}" sibTransId="{936A2EDF-6768-4415-BAA1-E7EDD6313C5E}"/>
    <dgm:cxn modelId="{40AB47BD-F635-4CD6-B9B1-DEB7B10E138D}" srcId="{D694EFEA-A475-47DF-9839-32D25472852E}" destId="{33D1D38F-52CF-415A-BB09-CB6D7541BD88}" srcOrd="0" destOrd="0" parTransId="{06033F3F-9355-48AF-8C51-021F30A1C35F}" sibTransId="{4CB31065-F016-4597-8F8F-398E40BA080D}"/>
    <dgm:cxn modelId="{07501C14-2CD5-48E6-9518-9F9139FC09AD}" type="presOf" srcId="{33D1D38F-52CF-415A-BB09-CB6D7541BD88}" destId="{689DCCD9-3E00-4AA5-B9B1-B3C7254CD099}" srcOrd="0" destOrd="1" presId="urn:microsoft.com/office/officeart/2005/8/layout/hList6"/>
    <dgm:cxn modelId="{E9051791-7717-4941-9E5E-BB1CD718E1A8}" type="presOf" srcId="{D694EFEA-A475-47DF-9839-32D25472852E}" destId="{689DCCD9-3E00-4AA5-B9B1-B3C7254CD099}" srcOrd="0" destOrd="0" presId="urn:microsoft.com/office/officeart/2005/8/layout/hList6"/>
    <dgm:cxn modelId="{5C974675-D725-4927-A2F2-AF7CA5701566}" type="presOf" srcId="{87E93898-CA5B-4DA5-8875-791DA76CE301}" destId="{33087D8A-8078-46C8-A08A-457A1B863FBB}" srcOrd="0" destOrd="0" presId="urn:microsoft.com/office/officeart/2005/8/layout/hList6"/>
    <dgm:cxn modelId="{A48DCE66-8ECA-4255-A621-45D57D17B30E}" srcId="{368E55F2-CF0C-4E16-BBCB-17526AEE70B0}" destId="{A7C5109A-8D0F-42C4-BA19-1117E0D30BDD}" srcOrd="0" destOrd="0" parTransId="{67450EAE-A905-4F47-BB6B-FA9F4D5E2391}" sibTransId="{B83E3019-8DA4-4A44-8ED9-B13CA21A5212}"/>
    <dgm:cxn modelId="{BB0DB662-0E7D-49D2-BD85-467102A4B96A}" type="presOf" srcId="{A7C5109A-8D0F-42C4-BA19-1117E0D30BDD}" destId="{E6BED04D-16CE-424D-AAB4-75881C3E403D}" srcOrd="0" destOrd="1" presId="urn:microsoft.com/office/officeart/2005/8/layout/hList6"/>
    <dgm:cxn modelId="{B42FBB1C-E3A0-43C2-9E1F-B48AB7584C42}" srcId="{8D943279-D698-4375-A6DF-9E3359DC3E54}" destId="{3CA5BCF5-60AF-4C0D-963E-AB03D5894B19}" srcOrd="0" destOrd="0" parTransId="{1E207158-5D36-4B96-9CED-EE623F832A69}" sibTransId="{EFB1B1E4-19B0-4099-A318-6DC54025B825}"/>
    <dgm:cxn modelId="{5A2F2784-844D-48F8-9063-961CEAB366C3}" type="presOf" srcId="{368E55F2-CF0C-4E16-BBCB-17526AEE70B0}" destId="{E6BED04D-16CE-424D-AAB4-75881C3E403D}" srcOrd="0" destOrd="0" presId="urn:microsoft.com/office/officeart/2005/8/layout/hList6"/>
    <dgm:cxn modelId="{DF61C2FF-2AB4-4A27-BC13-C5FF161AA39B}" srcId="{87E93898-CA5B-4DA5-8875-791DA76CE301}" destId="{EE884DD2-0B92-4F8D-9C8B-E973FF98B6BB}" srcOrd="1" destOrd="0" parTransId="{05A23D1B-EA35-4A6D-A3DF-B7D46BA03768}" sibTransId="{07B89DA4-6DD5-4D3B-9FC2-EE2BDEFE2590}"/>
    <dgm:cxn modelId="{62999932-BB4B-4CE3-9555-866942C7C4D0}" srcId="{87E93898-CA5B-4DA5-8875-791DA76CE301}" destId="{1606356B-7232-4381-BF03-79B1E49777E5}" srcOrd="2" destOrd="0" parTransId="{A9A160E6-5608-48E3-9832-F0C1A54F8519}" sibTransId="{8DC43EA2-1BAF-46E3-8E87-6B3121B5963B}"/>
    <dgm:cxn modelId="{74C3DDD4-B143-49B5-BF21-673CA027301C}" srcId="{87E93898-CA5B-4DA5-8875-791DA76CE301}" destId="{8D943279-D698-4375-A6DF-9E3359DC3E54}" srcOrd="0" destOrd="0" parTransId="{C6BD9AF1-6C80-469C-B510-09AA5FA04270}" sibTransId="{4BCEB167-FC76-4F4E-BD15-CCB6EC735999}"/>
    <dgm:cxn modelId="{DF23B8D4-28A0-4944-81D1-02841E2A9323}" type="presOf" srcId="{9E0BB56E-AA86-4BA1-8F7C-C77E7402E351}" destId="{0BA5B877-2575-498B-9CA2-699B202BB1F2}" srcOrd="0" destOrd="1" presId="urn:microsoft.com/office/officeart/2005/8/layout/hList6"/>
    <dgm:cxn modelId="{49F1CDBE-FAAB-4BD4-B2FA-315CB37D476E}" type="presParOf" srcId="{33087D8A-8078-46C8-A08A-457A1B863FBB}" destId="{89530BDA-40E0-4283-878B-FC6AE150BE1B}" srcOrd="0" destOrd="0" presId="urn:microsoft.com/office/officeart/2005/8/layout/hList6"/>
    <dgm:cxn modelId="{A67E653D-34AB-487F-9F63-FEBF100ED7CA}" type="presParOf" srcId="{33087D8A-8078-46C8-A08A-457A1B863FBB}" destId="{F88C28A2-EF8F-41B4-B789-1CD9EA2DAE70}" srcOrd="1" destOrd="0" presId="urn:microsoft.com/office/officeart/2005/8/layout/hList6"/>
    <dgm:cxn modelId="{0FA697B7-75A0-4FA9-B79E-87A2CDC01D84}" type="presParOf" srcId="{33087D8A-8078-46C8-A08A-457A1B863FBB}" destId="{0BA5B877-2575-498B-9CA2-699B202BB1F2}" srcOrd="2" destOrd="0" presId="urn:microsoft.com/office/officeart/2005/8/layout/hList6"/>
    <dgm:cxn modelId="{B9704CD8-FA5B-4BA3-90E9-D635EFCB31DF}" type="presParOf" srcId="{33087D8A-8078-46C8-A08A-457A1B863FBB}" destId="{41E7AE51-FB7E-4BB1-BB11-A7F2BAC25C15}" srcOrd="3" destOrd="0" presId="urn:microsoft.com/office/officeart/2005/8/layout/hList6"/>
    <dgm:cxn modelId="{C04C9D97-6828-421A-B94D-A83247001DCF}" type="presParOf" srcId="{33087D8A-8078-46C8-A08A-457A1B863FBB}" destId="{DBED9B6A-D549-4C02-8841-4136E74A5AF8}" srcOrd="4" destOrd="0" presId="urn:microsoft.com/office/officeart/2005/8/layout/hList6"/>
    <dgm:cxn modelId="{63740046-E1B1-4C17-A0CE-521976EAC719}" type="presParOf" srcId="{33087D8A-8078-46C8-A08A-457A1B863FBB}" destId="{5C1B6D91-DD75-4136-8DF0-7738C7317B1C}" srcOrd="5" destOrd="0" presId="urn:microsoft.com/office/officeart/2005/8/layout/hList6"/>
    <dgm:cxn modelId="{01EB4DE9-2643-4F47-B010-2627A35DD2CB}" type="presParOf" srcId="{33087D8A-8078-46C8-A08A-457A1B863FBB}" destId="{689DCCD9-3E00-4AA5-B9B1-B3C7254CD099}" srcOrd="6" destOrd="0" presId="urn:microsoft.com/office/officeart/2005/8/layout/hList6"/>
    <dgm:cxn modelId="{4AEBDEE5-DA77-4CEB-8BAB-B3BEE909C6A5}" type="presParOf" srcId="{33087D8A-8078-46C8-A08A-457A1B863FBB}" destId="{3D257C47-85FD-437B-893B-A0303C9B9223}" srcOrd="7" destOrd="0" presId="urn:microsoft.com/office/officeart/2005/8/layout/hList6"/>
    <dgm:cxn modelId="{4CD0ACE2-4B79-41EC-8375-4C91CE9BB82F}" type="presParOf" srcId="{33087D8A-8078-46C8-A08A-457A1B863FBB}" destId="{E6BED04D-16CE-424D-AAB4-75881C3E403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0BDA-40E0-4283-878B-FC6AE150BE1B}">
      <dsp:nvSpPr>
        <dsp:cNvPr id="0" name=""/>
        <dsp:cNvSpPr/>
      </dsp:nvSpPr>
      <dsp:spPr>
        <a:xfrm rot="16200000">
          <a:off x="-1236273" y="1333118"/>
          <a:ext cx="4870256" cy="220401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solidFill>
                <a:srgbClr val="002060"/>
              </a:solidFill>
            </a:rPr>
            <a:t>Текстових</a:t>
          </a:r>
          <a:endParaRPr lang="uk-UA" sz="1800" b="1" i="1" kern="1200" noProof="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>
              <a:solidFill>
                <a:srgbClr val="002060"/>
              </a:solidFill>
            </a:rPr>
            <a:t>клавіатура;</a:t>
          </a:r>
        </a:p>
      </dsp:txBody>
      <dsp:txXfrm rot="5400000">
        <a:off x="96845" y="974051"/>
        <a:ext cx="2204019" cy="2922154"/>
      </dsp:txXfrm>
    </dsp:sp>
    <dsp:sp modelId="{0BA5B877-2575-498B-9CA2-699B202BB1F2}">
      <dsp:nvSpPr>
        <dsp:cNvPr id="0" name=""/>
        <dsp:cNvSpPr/>
      </dsp:nvSpPr>
      <dsp:spPr>
        <a:xfrm rot="16200000">
          <a:off x="1042483" y="1333118"/>
          <a:ext cx="4870256" cy="2204019"/>
        </a:xfrm>
        <a:prstGeom prst="flowChartManualOperation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Графічних</a:t>
          </a:r>
          <a:endParaRPr lang="uk-UA" sz="1800" b="1" i="1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noProof="0" dirty="0"/>
            <a:t>сканер, фотокамера, графічний планшет;</a:t>
          </a:r>
        </a:p>
      </dsp:txBody>
      <dsp:txXfrm rot="5400000">
        <a:off x="2375601" y="974051"/>
        <a:ext cx="2204019" cy="2922154"/>
      </dsp:txXfrm>
    </dsp:sp>
    <dsp:sp modelId="{DBED9B6A-D549-4C02-8841-4136E74A5AF8}">
      <dsp:nvSpPr>
        <dsp:cNvPr id="0" name=""/>
        <dsp:cNvSpPr/>
      </dsp:nvSpPr>
      <dsp:spPr>
        <a:xfrm rot="16200000">
          <a:off x="3411804" y="1333118"/>
          <a:ext cx="4870256" cy="2204019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noProof="0" dirty="0"/>
            <a:t>Звукових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u="none" kern="1200" noProof="0" dirty="0"/>
            <a:t>Мікрофон</a:t>
          </a:r>
          <a:endParaRPr lang="uk-UA" sz="2000" i="1" kern="1200" noProof="0" dirty="0"/>
        </a:p>
      </dsp:txBody>
      <dsp:txXfrm rot="5400000">
        <a:off x="4744922" y="974051"/>
        <a:ext cx="2204019" cy="2922154"/>
      </dsp:txXfrm>
    </dsp:sp>
    <dsp:sp modelId="{689DCCD9-3E00-4AA5-B9B1-B3C7254CD099}">
      <dsp:nvSpPr>
        <dsp:cNvPr id="0" name=""/>
        <dsp:cNvSpPr/>
      </dsp:nvSpPr>
      <dsp:spPr>
        <a:xfrm rot="16200000">
          <a:off x="5781126" y="1333118"/>
          <a:ext cx="4870256" cy="2204019"/>
        </a:xfrm>
        <a:prstGeom prst="flowChartManualOperation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noProof="0" dirty="0"/>
            <a:t>Відеоданих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i="1" u="none" kern="1200" noProof="0" dirty="0"/>
            <a:t>Відеокамера, веб-камера, ТВ-тюнер.</a:t>
          </a:r>
          <a:endParaRPr lang="uk-UA" sz="1900" b="0" i="1" kern="1200" noProof="0" dirty="0"/>
        </a:p>
      </dsp:txBody>
      <dsp:txXfrm rot="5400000">
        <a:off x="7114244" y="974051"/>
        <a:ext cx="2204019" cy="2922154"/>
      </dsp:txXfrm>
    </dsp:sp>
    <dsp:sp modelId="{E6BED04D-16CE-424D-AAB4-75881C3E403D}">
      <dsp:nvSpPr>
        <dsp:cNvPr id="0" name=""/>
        <dsp:cNvSpPr/>
      </dsp:nvSpPr>
      <dsp:spPr>
        <a:xfrm rot="16200000">
          <a:off x="8150447" y="1333118"/>
          <a:ext cx="4870256" cy="2204019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/>
            <a:t>Забезпечення управління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50" b="0" i="1" u="none" kern="1200" noProof="0" dirty="0"/>
            <a:t>миша, </a:t>
          </a:r>
          <a:r>
            <a:rPr lang="uk-UA" sz="1550" b="0" i="1" u="none" kern="1200" noProof="0" dirty="0" err="1"/>
            <a:t>тачпад</a:t>
          </a:r>
          <a:r>
            <a:rPr lang="uk-UA" sz="1550" b="0" i="1" u="none" kern="1200" noProof="0" dirty="0"/>
            <a:t>,   мультимедійна   (електронна) дошка, сенсорний екран, джойстик, </a:t>
          </a:r>
          <a:r>
            <a:rPr lang="uk-UA" sz="1550" b="0" i="1" u="none" kern="1200" noProof="0" dirty="0" err="1"/>
            <a:t>геймпад</a:t>
          </a:r>
          <a:r>
            <a:rPr lang="uk-UA" sz="1550" b="0" i="1" u="none" kern="1200" noProof="0" dirty="0"/>
            <a:t>, </a:t>
          </a:r>
          <a:r>
            <a:rPr lang="uk-UA" sz="1550" b="0" i="1" u="none" kern="1200" noProof="0" dirty="0" err="1"/>
            <a:t>кейпад</a:t>
          </a:r>
          <a:r>
            <a:rPr lang="uk-UA" sz="1550" b="0" i="1" u="none" kern="1200" noProof="0" dirty="0"/>
            <a:t>, руль, педалі, танцювальний майданчик (</a:t>
          </a:r>
          <a:r>
            <a:rPr lang="uk-UA" sz="1550" b="0" i="1" u="none" kern="1200" noProof="0" dirty="0" err="1"/>
            <a:t>денспад</a:t>
          </a:r>
          <a:r>
            <a:rPr lang="uk-UA" sz="1550" b="0" i="1" u="none" kern="1200" noProof="0" dirty="0"/>
            <a:t>)</a:t>
          </a:r>
          <a:endParaRPr lang="uk-UA" sz="1550" b="0" i="1" kern="1200" noProof="0" dirty="0"/>
        </a:p>
      </dsp:txBody>
      <dsp:txXfrm rot="5400000">
        <a:off x="9483565" y="974051"/>
        <a:ext cx="2204019" cy="292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27.09.2021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diagramData" Target="../diagrams/data1.xml"/><Relationship Id="rId21" Type="http://schemas.openxmlformats.org/officeDocument/2006/relationships/image" Target="../media/image34.png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17" Type="http://schemas.microsoft.com/office/2007/relationships/hdphoto" Target="../media/hdphoto4.wdp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image" Target="../media/image29.png"/><Relationship Id="rId22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3848FC5-E1E6-4CD0-85F0-A7594F0C5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Складові комп’ютерів та їх призначення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924D3CE-54EE-42EB-A7EE-62E3DD2C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6378" y="5024538"/>
            <a:ext cx="1881778" cy="10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ardware, print, printer icon">
            <a:extLst>
              <a:ext uri="{FF2B5EF4-FFF2-40B4-BE49-F238E27FC236}">
                <a16:creationId xmlns:a16="http://schemas.microsoft.com/office/drawing/2014/main" xmlns="" id="{592A6279-8456-4F96-85B8-27AF0FAC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08" y="4172952"/>
            <a:ext cx="2338287" cy="23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ardware, mouse icon">
            <a:extLst>
              <a:ext uri="{FF2B5EF4-FFF2-40B4-BE49-F238E27FC236}">
                <a16:creationId xmlns:a16="http://schemas.microsoft.com/office/drawing/2014/main" xmlns="" id="{276E654B-7AC8-4BDC-8B15-308DE32F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22" y="5295613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hop.pwn-zone.com/uploads/shop/akustichna_sistema_edifier_s550_50ae644f91667.jpg">
            <a:extLst>
              <a:ext uri="{FF2B5EF4-FFF2-40B4-BE49-F238E27FC236}">
                <a16:creationId xmlns:a16="http://schemas.microsoft.com/office/drawing/2014/main" xmlns="" id="{E68C0C3E-0BD4-4D8E-95EE-0697B304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34" y="3587772"/>
            <a:ext cx="1411693" cy="11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rive, harddisk, system icon">
            <a:extLst>
              <a:ext uri="{FF2B5EF4-FFF2-40B4-BE49-F238E27FC236}">
                <a16:creationId xmlns:a16="http://schemas.microsoft.com/office/drawing/2014/main" xmlns="" id="{28793010-456E-4DFE-915A-26B53236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47" y="3635025"/>
            <a:ext cx="1778478" cy="1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monitor icon">
            <a:extLst>
              <a:ext uri="{FF2B5EF4-FFF2-40B4-BE49-F238E27FC236}">
                <a16:creationId xmlns:a16="http://schemas.microsoft.com/office/drawing/2014/main" xmlns="" id="{65F5B71F-1C7B-45B2-BAF3-E18A6BD1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86" y="3428050"/>
            <a:ext cx="1867562" cy="18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5A36FC-B859-428C-B20F-44EBFE5F3538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Мультимедійні (електронні) дошки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здебільшого в закладах освіти, а також під час проведення різноманітних презентацій. Розрізняють дошки залежно від їх розмірів   (довжина   діагоналі   70-79,   80-89 чи </a:t>
            </a:r>
            <a:r>
              <a:rPr lang="uk-UA" sz="2800" b="1" i="1" kern="0" dirty="0" err="1">
                <a:solidFill>
                  <a:srgbClr val="FFFFFF"/>
                </a:solidFill>
              </a:rPr>
              <a:t>більпіе</a:t>
            </a:r>
            <a:r>
              <a:rPr lang="uk-UA" sz="2800" b="1" i="1" kern="0" dirty="0">
                <a:solidFill>
                  <a:srgbClr val="FFFFFF"/>
                </a:solidFill>
              </a:rPr>
              <a:t> 90 дюймів) та принципу визначення місця дотику на дошці.</a:t>
            </a:r>
          </a:p>
        </p:txBody>
      </p:sp>
      <p:pic>
        <p:nvPicPr>
          <p:cNvPr id="7" name="Picture 2" descr="http://www.sharp-world.com/products/iwb/en/img/applications/img_applications_photo02.jpg">
            <a:extLst>
              <a:ext uri="{FF2B5EF4-FFF2-40B4-BE49-F238E27FC236}">
                <a16:creationId xmlns:a16="http://schemas.microsoft.com/office/drawing/2014/main" xmlns="" id="{42549805-C000-4916-8FD8-DD8537E7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0" y="3942232"/>
            <a:ext cx="5068207" cy="29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harp-world.com/products/iwb/en/img/applications/img_applications_photo05.jpg">
            <a:extLst>
              <a:ext uri="{FF2B5EF4-FFF2-40B4-BE49-F238E27FC236}">
                <a16:creationId xmlns:a16="http://schemas.microsoft.com/office/drawing/2014/main" xmlns="" id="{F40403EF-DD4C-4F3B-A854-699B5CEE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1" y="3956746"/>
            <a:ext cx="4508506" cy="25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7F49D0-34A4-4403-8BC0-2BA1C95ACD0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комп'ютерах, які використовуються для навчальних та наукових цілей, можуть застосовуватися додаткові пристрої для введення даних. </a:t>
            </a:r>
          </a:p>
        </p:txBody>
      </p:sp>
      <p:pic>
        <p:nvPicPr>
          <p:cNvPr id="7" name="Picture 6" descr="http://www.ukrdidac.com.ua/objects/foto5275.jpg">
            <a:extLst>
              <a:ext uri="{FF2B5EF4-FFF2-40B4-BE49-F238E27FC236}">
                <a16:creationId xmlns:a16="http://schemas.microsoft.com/office/drawing/2014/main" xmlns="" id="{01043103-4301-4F4D-8EC2-1475C49E4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19796" b="8061"/>
          <a:stretch/>
        </p:blipFill>
        <p:spPr bwMode="auto">
          <a:xfrm>
            <a:off x="1132800" y="4546790"/>
            <a:ext cx="1900685" cy="20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ukrdidac.com.ua/objects/foto5278.jpg">
            <a:extLst>
              <a:ext uri="{FF2B5EF4-FFF2-40B4-BE49-F238E27FC236}">
                <a16:creationId xmlns:a16="http://schemas.microsoft.com/office/drawing/2014/main" xmlns="" id="{40F5043B-C4B1-4BFB-AE1E-1475C846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18" y="4562088"/>
            <a:ext cx="2991854" cy="19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ukrdidac.com.ua/objects/foto5271.jpg">
            <a:extLst>
              <a:ext uri="{FF2B5EF4-FFF2-40B4-BE49-F238E27FC236}">
                <a16:creationId xmlns:a16="http://schemas.microsoft.com/office/drawing/2014/main" xmlns="" id="{DA5A0939-33AC-442C-A716-4DDB505CD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18904" r="9056"/>
          <a:stretch/>
        </p:blipFill>
        <p:spPr bwMode="auto">
          <a:xfrm>
            <a:off x="8463471" y="4228671"/>
            <a:ext cx="3147955" cy="25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61688B-A657-43DC-A3F9-C28F1578125E}"/>
              </a:ext>
            </a:extLst>
          </p:cNvPr>
          <p:cNvSpPr txBox="1"/>
          <p:nvPr/>
        </p:nvSpPr>
        <p:spPr>
          <a:xfrm>
            <a:off x="72008" y="2701881"/>
            <a:ext cx="3875683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Датчики для визначення значення температури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B8BCFD-DB83-4F6C-846D-224125F72AA8}"/>
              </a:ext>
            </a:extLst>
          </p:cNvPr>
          <p:cNvSpPr txBox="1"/>
          <p:nvPr/>
        </p:nvSpPr>
        <p:spPr>
          <a:xfrm>
            <a:off x="8130354" y="2698203"/>
            <a:ext cx="399179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Датчики наявності певних домішок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B9D91F-CD29-4808-87EB-D8575BC34D58}"/>
              </a:ext>
            </a:extLst>
          </p:cNvPr>
          <p:cNvSpPr txBox="1"/>
          <p:nvPr/>
        </p:nvSpPr>
        <p:spPr>
          <a:xfrm>
            <a:off x="4123137" y="2701881"/>
            <a:ext cx="383177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Датчики швидкості руху різноманітних об'єктів</a:t>
            </a:r>
          </a:p>
        </p:txBody>
      </p:sp>
    </p:spTree>
    <p:extLst>
      <p:ext uri="{BB962C8B-B14F-4D97-AF65-F5344CB8AC3E}">
        <p14:creationId xmlns:p14="http://schemas.microsoft.com/office/powerpoint/2010/main" val="21717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EAE41B-538B-47DE-B99E-23EF6C67BDBC}"/>
              </a:ext>
            </a:extLst>
          </p:cNvPr>
          <p:cNvSpPr txBox="1"/>
          <p:nvPr/>
        </p:nvSpPr>
        <p:spPr>
          <a:xfrm>
            <a:off x="362293" y="1196763"/>
            <a:ext cx="515313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переносних комп'ютерів можуть бути використані </a:t>
            </a:r>
            <a:r>
              <a:rPr lang="uk-UA" sz="2800" b="1" i="1" kern="0" dirty="0">
                <a:solidFill>
                  <a:srgbClr val="FFFF00"/>
                </a:solidFill>
              </a:rPr>
              <a:t>проекційні клавіатури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2" descr="http://rusevik.ru/data/news/5576ee995bb71.jpg">
            <a:extLst>
              <a:ext uri="{FF2B5EF4-FFF2-40B4-BE49-F238E27FC236}">
                <a16:creationId xmlns:a16="http://schemas.microsoft.com/office/drawing/2014/main" xmlns="" id="{A11B8BA7-6360-48BA-9BD4-924933B16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1475" y="1196763"/>
            <a:ext cx="592067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jaans.ru/sites/default/files/pictures/photo_for_programms/windows/format_factory/04c58ebbc92b255a.jpg">
            <a:extLst>
              <a:ext uri="{FF2B5EF4-FFF2-40B4-BE49-F238E27FC236}">
                <a16:creationId xmlns:a16="http://schemas.microsoft.com/office/drawing/2014/main" xmlns="" id="{C43D1B61-2AC2-4B97-AE62-CA30668B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" y="3085215"/>
            <a:ext cx="5153135" cy="34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66D777-1785-4C3C-B5D7-ABD7A1FCF4ED}"/>
              </a:ext>
            </a:extLst>
          </p:cNvPr>
          <p:cNvSpPr txBox="1"/>
          <p:nvPr/>
        </p:nvSpPr>
        <p:spPr>
          <a:xfrm>
            <a:off x="72008" y="1196763"/>
            <a:ext cx="336787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зображено ігрову дротову лазерну ергономічну мишу, що має 19 кнопок і одне коліщатко.</a:t>
            </a:r>
          </a:p>
        </p:txBody>
      </p:sp>
      <p:pic>
        <p:nvPicPr>
          <p:cNvPr id="7" name="Picture 4" descr="http://www.aldo-shop.ru/img/p/161024-127507-thickbox.jpg">
            <a:extLst>
              <a:ext uri="{FF2B5EF4-FFF2-40B4-BE49-F238E27FC236}">
                <a16:creationId xmlns:a16="http://schemas.microsoft.com/office/drawing/2014/main" xmlns="" id="{678E1174-1831-41E8-855D-B0E8AFE5E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5527" y="1196763"/>
            <a:ext cx="853133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Пристрій опрацювання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Опрацювання даних у комп'ютері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процесором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6" descr="Результат пошуку зображень за запитом &quot;intel core i9&quot;">
            <a:extLst>
              <a:ext uri="{FF2B5EF4-FFF2-40B4-BE49-F238E27FC236}">
                <a16:creationId xmlns:a16="http://schemas.microsoft.com/office/drawing/2014/main" xmlns="" id="{43CD1F77-539E-4885-90C5-C3AE2C5CF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"/>
          <a:stretch/>
        </p:blipFill>
        <p:spPr bwMode="auto">
          <a:xfrm>
            <a:off x="5966819" y="2244819"/>
            <a:ext cx="6153173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601816-629B-4FCC-B13E-717EB456A23E}"/>
              </a:ext>
            </a:extLst>
          </p:cNvPr>
          <p:cNvSpPr txBox="1"/>
          <p:nvPr/>
        </p:nvSpPr>
        <p:spPr>
          <a:xfrm>
            <a:off x="72008" y="2244819"/>
            <a:ext cx="5788018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Він є пристроєм, що забезпечує виконання комп'ютерних програм. Швидкість роботи комп'ютера в більшості випадків визначається швидкістю опрацювання даних процесором.</a:t>
            </a:r>
          </a:p>
        </p:txBody>
      </p:sp>
    </p:spTree>
    <p:extLst>
      <p:ext uri="{BB962C8B-B14F-4D97-AF65-F5344CB8AC3E}">
        <p14:creationId xmlns:p14="http://schemas.microsoft.com/office/powerpoint/2010/main" val="21995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Пристрої зберігання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Результат пошуку зображень за запитом &quot;micro sd memory cards 512&quot;">
            <a:extLst>
              <a:ext uri="{FF2B5EF4-FFF2-40B4-BE49-F238E27FC236}">
                <a16:creationId xmlns:a16="http://schemas.microsoft.com/office/drawing/2014/main" xmlns="" id="{9AAD9EDD-91FF-4940-AD18-99948FA2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6" y="5119999"/>
            <a:ext cx="2958548" cy="16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1B058C-4297-45B8-9C75-BEE3AA2FF78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пристроїв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зовнішньої пам'яті </a:t>
            </a:r>
            <a:r>
              <a:rPr lang="uk-UA" sz="2800" b="1" i="1" kern="0" dirty="0">
                <a:solidFill>
                  <a:srgbClr val="FFFFFF"/>
                </a:solidFill>
              </a:rPr>
              <a:t>належать:</a:t>
            </a:r>
          </a:p>
        </p:txBody>
      </p:sp>
      <p:sp>
        <p:nvSpPr>
          <p:cNvPr id="8" name="Shape 217">
            <a:extLst>
              <a:ext uri="{FF2B5EF4-FFF2-40B4-BE49-F238E27FC236}">
                <a16:creationId xmlns:a16="http://schemas.microsoft.com/office/drawing/2014/main" xmlns="" id="{37015E5C-902B-4F00-854B-5C36E6CBCF03}"/>
              </a:ext>
            </a:extLst>
          </p:cNvPr>
          <p:cNvSpPr/>
          <p:nvPr/>
        </p:nvSpPr>
        <p:spPr>
          <a:xfrm>
            <a:off x="9560490" y="1859666"/>
            <a:ext cx="2524632" cy="239615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9" name="Shape 216">
            <a:extLst>
              <a:ext uri="{FF2B5EF4-FFF2-40B4-BE49-F238E27FC236}">
                <a16:creationId xmlns:a16="http://schemas.microsoft.com/office/drawing/2014/main" xmlns="" id="{B6107BE4-A352-4798-95CB-56C856273B70}"/>
              </a:ext>
            </a:extLst>
          </p:cNvPr>
          <p:cNvSpPr/>
          <p:nvPr/>
        </p:nvSpPr>
        <p:spPr>
          <a:xfrm>
            <a:off x="355315" y="2839278"/>
            <a:ext cx="2663825" cy="258921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916DA8-30AD-4501-AD51-A69804F14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36" y="4821027"/>
            <a:ext cx="3384085" cy="1962770"/>
          </a:xfrm>
          <a:prstGeom prst="rect">
            <a:avLst/>
          </a:prstGeom>
        </p:spPr>
      </p:pic>
      <p:sp>
        <p:nvSpPr>
          <p:cNvPr id="11" name="Прямокутна виноска 21">
            <a:extLst>
              <a:ext uri="{FF2B5EF4-FFF2-40B4-BE49-F238E27FC236}">
                <a16:creationId xmlns:a16="http://schemas.microsoft.com/office/drawing/2014/main" xmlns="" id="{0EC8D19E-2481-4D37-BE2F-59A0C3F7398F}"/>
              </a:ext>
            </a:extLst>
          </p:cNvPr>
          <p:cNvSpPr/>
          <p:nvPr/>
        </p:nvSpPr>
        <p:spPr>
          <a:xfrm>
            <a:off x="72007" y="1843249"/>
            <a:ext cx="4122075" cy="855691"/>
          </a:xfrm>
          <a:prstGeom prst="wedgeRectCallout">
            <a:avLst>
              <a:gd name="adj1" fmla="val 294"/>
              <a:gd name="adj2" fmla="val 1371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2" name="Прямокутна виноска 22">
            <a:extLst>
              <a:ext uri="{FF2B5EF4-FFF2-40B4-BE49-F238E27FC236}">
                <a16:creationId xmlns:a16="http://schemas.microsoft.com/office/drawing/2014/main" xmlns="" id="{25FACD0C-FAF2-40D2-B817-A7082440304D}"/>
              </a:ext>
            </a:extLst>
          </p:cNvPr>
          <p:cNvSpPr/>
          <p:nvPr/>
        </p:nvSpPr>
        <p:spPr>
          <a:xfrm>
            <a:off x="72007" y="5243251"/>
            <a:ext cx="4170695" cy="1184942"/>
          </a:xfrm>
          <a:prstGeom prst="wedgeRectCallout">
            <a:avLst>
              <a:gd name="adj1" fmla="val 70345"/>
              <a:gd name="adj2" fmla="val -119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Зовнішній жорсткий магнітний диск (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вінчестр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3" name="Прямокутна виноска 23">
            <a:extLst>
              <a:ext uri="{FF2B5EF4-FFF2-40B4-BE49-F238E27FC236}">
                <a16:creationId xmlns:a16="http://schemas.microsoft.com/office/drawing/2014/main" xmlns="" id="{1E394207-B13E-453A-8EB0-1A7FC2EBAE1C}"/>
              </a:ext>
            </a:extLst>
          </p:cNvPr>
          <p:cNvSpPr/>
          <p:nvPr/>
        </p:nvSpPr>
        <p:spPr>
          <a:xfrm>
            <a:off x="7193613" y="1841892"/>
            <a:ext cx="2496294" cy="857047"/>
          </a:xfrm>
          <a:prstGeom prst="wedgeRectCallout">
            <a:avLst>
              <a:gd name="adj1" fmla="val 66447"/>
              <a:gd name="adj2" fmla="val 119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Оптичний диск</a:t>
            </a:r>
          </a:p>
        </p:txBody>
      </p:sp>
      <p:sp>
        <p:nvSpPr>
          <p:cNvPr id="14" name="Прямокутна виноска 24">
            <a:extLst>
              <a:ext uri="{FF2B5EF4-FFF2-40B4-BE49-F238E27FC236}">
                <a16:creationId xmlns:a16="http://schemas.microsoft.com/office/drawing/2014/main" xmlns="" id="{3EB70088-19A1-4680-BFA9-46EC678EA39A}"/>
              </a:ext>
            </a:extLst>
          </p:cNvPr>
          <p:cNvSpPr/>
          <p:nvPr/>
        </p:nvSpPr>
        <p:spPr>
          <a:xfrm>
            <a:off x="4352473" y="1843248"/>
            <a:ext cx="2745574" cy="855691"/>
          </a:xfrm>
          <a:prstGeom prst="wedgeRectCallout">
            <a:avLst>
              <a:gd name="adj1" fmla="val -745"/>
              <a:gd name="adj2" fmla="val 967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Флеш-накопичувач</a:t>
            </a:r>
          </a:p>
        </p:txBody>
      </p:sp>
      <p:sp>
        <p:nvSpPr>
          <p:cNvPr id="15" name="Прямокутна виноска 25">
            <a:extLst>
              <a:ext uri="{FF2B5EF4-FFF2-40B4-BE49-F238E27FC236}">
                <a16:creationId xmlns:a16="http://schemas.microsoft.com/office/drawing/2014/main" xmlns="" id="{0AAD0700-4E37-4990-9B10-3A6157F24C62}"/>
              </a:ext>
            </a:extLst>
          </p:cNvPr>
          <p:cNvSpPr/>
          <p:nvPr/>
        </p:nvSpPr>
        <p:spPr>
          <a:xfrm>
            <a:off x="7713252" y="4099839"/>
            <a:ext cx="2302119" cy="864554"/>
          </a:xfrm>
          <a:prstGeom prst="wedgeRectCallout">
            <a:avLst>
              <a:gd name="adj1" fmla="val 59237"/>
              <a:gd name="adj2" fmla="val 826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Карта пам’яті</a:t>
            </a:r>
          </a:p>
        </p:txBody>
      </p:sp>
      <p:pic>
        <p:nvPicPr>
          <p:cNvPr id="16" name="Picture 4" descr="compact, flash, memory, mount icon">
            <a:extLst>
              <a:ext uri="{FF2B5EF4-FFF2-40B4-BE49-F238E27FC236}">
                <a16:creationId xmlns:a16="http://schemas.microsoft.com/office/drawing/2014/main" xmlns="" id="{050F4DCF-D403-4006-B7F4-B170A94B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93" y="4575027"/>
            <a:ext cx="1260694" cy="12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ngle, drive, pen drive, stick, usb icon">
            <a:extLst>
              <a:ext uri="{FF2B5EF4-FFF2-40B4-BE49-F238E27FC236}">
                <a16:creationId xmlns:a16="http://schemas.microsoft.com/office/drawing/2014/main" xmlns="" id="{91BE4577-7A31-4B47-AFE4-ED8596E0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4729619" y="2671007"/>
            <a:ext cx="1892634" cy="18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Основною властивістю як окремих носіїв даних комп'ютера, так і всієї пам'яті є ємність. Значення цієї властивості для сучасних носіїв даних подано в таблиці.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xmlns="" id="{C59B5038-FC69-461A-BEC2-8F2282A8D3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08" y="3356798"/>
          <a:ext cx="12050142" cy="303746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856844">
                  <a:extLst>
                    <a:ext uri="{9D8B030D-6E8A-4147-A177-3AD203B41FA5}">
                      <a16:colId xmlns:a16="http://schemas.microsoft.com/office/drawing/2014/main" xmlns="" val="3868750435"/>
                    </a:ext>
                  </a:extLst>
                </a:gridCol>
                <a:gridCol w="6193298">
                  <a:extLst>
                    <a:ext uri="{9D8B030D-6E8A-4147-A177-3AD203B41FA5}">
                      <a16:colId xmlns:a16="http://schemas.microsoft.com/office/drawing/2014/main" xmlns="" val="482021551"/>
                    </a:ext>
                  </a:extLst>
                </a:gridCol>
              </a:tblGrid>
              <a:tr h="72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Носій даних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Значення ємності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4507373"/>
                  </a:ext>
                </a:extLst>
              </a:tr>
              <a:tr h="771291"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Жорсткий магнітний диск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терабайтів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9603586"/>
                  </a:ext>
                </a:extLst>
              </a:tr>
              <a:tr h="771291"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Оптичний диск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гігабайтів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96760327"/>
                  </a:ext>
                </a:extLst>
              </a:tr>
              <a:tr h="771291"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Флеш-карта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 гігабайтів</a:t>
                      </a:r>
                    </a:p>
                  </a:txBody>
                  <a:tcPr marL="25400" marR="254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983424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CF2585-A58D-459B-9F8A-B1F7E8FED148}"/>
              </a:ext>
            </a:extLst>
          </p:cNvPr>
          <p:cNvSpPr txBox="1"/>
          <p:nvPr/>
        </p:nvSpPr>
        <p:spPr>
          <a:xfrm>
            <a:off x="70929" y="2707668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 ємності носіїв даних</a:t>
            </a:r>
          </a:p>
        </p:txBody>
      </p:sp>
    </p:spTree>
    <p:extLst>
      <p:ext uri="{BB962C8B-B14F-4D97-AF65-F5344CB8AC3E}">
        <p14:creationId xmlns:p14="http://schemas.microsoft.com/office/powerpoint/2010/main" val="12870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Напевно, кожний з вас має </a:t>
            </a:r>
            <a:r>
              <a:rPr lang="uk-UA" sz="2800" b="1" i="1" kern="0" dirty="0">
                <a:solidFill>
                  <a:srgbClr val="FFFF00"/>
                </a:solidFill>
              </a:rPr>
              <a:t>мобільний телефон</a:t>
            </a:r>
            <a:r>
              <a:rPr lang="uk-UA" sz="2800" b="1" i="1" kern="0" dirty="0">
                <a:solidFill>
                  <a:schemeClr val="bg1"/>
                </a:solidFill>
              </a:rPr>
              <a:t>. Телефон - це один з пристроїв для роботи з даними. Він передає повідомлення від одного співрозмовника до іншого, може записати дані на автовідповідач. </a:t>
            </a:r>
          </a:p>
        </p:txBody>
      </p:sp>
      <p:pic>
        <p:nvPicPr>
          <p:cNvPr id="6" name="Picture 4" descr="Результат пошуку зображень за запитом &quot;p20 pro&quot;">
            <a:extLst>
              <a:ext uri="{FF2B5EF4-FFF2-40B4-BE49-F238E27FC236}">
                <a16:creationId xmlns:a16="http://schemas.microsoft.com/office/drawing/2014/main" xmlns="" id="{954C5910-5395-459A-98F2-55C5C7FAB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6016"/>
          <a:stretch/>
        </p:blipFill>
        <p:spPr bwMode="auto">
          <a:xfrm>
            <a:off x="5566914" y="3159283"/>
            <a:ext cx="6530484" cy="33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9C8F2E-800B-465C-AFF9-C6A045C3D415}"/>
              </a:ext>
            </a:extLst>
          </p:cNvPr>
          <p:cNvSpPr txBox="1"/>
          <p:nvPr/>
        </p:nvSpPr>
        <p:spPr>
          <a:xfrm>
            <a:off x="70929" y="3123886"/>
            <a:ext cx="54646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Телефон зберігає дані про дзвінки та про контакти. Телефон може опрацьовувати дані, упорядковуючи, наприклад, за часом, дані про неприйняті дзвінки.</a:t>
            </a:r>
          </a:p>
        </p:txBody>
      </p:sp>
    </p:spTree>
    <p:extLst>
      <p:ext uri="{BB962C8B-B14F-4D97-AF65-F5344CB8AC3E}">
        <p14:creationId xmlns:p14="http://schemas.microsoft.com/office/powerpoint/2010/main" val="21574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Широко розповсюджений пристрій для виконання математичних обчислень - </a:t>
            </a:r>
            <a:r>
              <a:rPr lang="uk-UA" sz="2800" b="1" i="1" kern="0" dirty="0">
                <a:solidFill>
                  <a:srgbClr val="FFFF00"/>
                </a:solidFill>
              </a:rPr>
              <a:t>калькулятор</a:t>
            </a:r>
            <a:r>
              <a:rPr lang="uk-UA" sz="2800" b="1" i="1" kern="0" dirty="0">
                <a:solidFill>
                  <a:schemeClr val="bg1"/>
                </a:solidFill>
              </a:rPr>
              <a:t>. Напевне, і ви користувалися ним.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D3E07-B067-4D7C-BCA6-69F1F3480173}"/>
              </a:ext>
            </a:extLst>
          </p:cNvPr>
          <p:cNvSpPr txBox="1"/>
          <p:nvPr/>
        </p:nvSpPr>
        <p:spPr>
          <a:xfrm>
            <a:off x="72008" y="2707006"/>
            <a:ext cx="786262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Калькулятор отримує від користувача дані (числа та операції, які потрібно над ними виконати), опрацьовує (виконує обчислення) і передає їх користувачеві (висвічує на екрані). Калькулятор може також зберігати дані (наприклад, проміжні результати обчислень).</a:t>
            </a:r>
          </a:p>
        </p:txBody>
      </p:sp>
      <p:pic>
        <p:nvPicPr>
          <p:cNvPr id="7" name="Picture 4" descr="http://www.komus.ru/photo/_full/176189_1.jpg">
            <a:extLst>
              <a:ext uri="{FF2B5EF4-FFF2-40B4-BE49-F238E27FC236}">
                <a16:creationId xmlns:a16="http://schemas.microsoft.com/office/drawing/2014/main" xmlns="" id="{F2EB1944-4B3D-4C3A-B110-246232C8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49" y="2707006"/>
            <a:ext cx="4028044" cy="40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Багато людей використовують для своєї професійної та навчальної діяльності </a:t>
            </a:r>
            <a:r>
              <a:rPr lang="uk-UA" sz="2800" b="1" i="1" kern="0" dirty="0">
                <a:solidFill>
                  <a:srgbClr val="FFFF00"/>
                </a:solidFill>
              </a:rPr>
              <a:t>диктофони</a:t>
            </a:r>
            <a:r>
              <a:rPr lang="uk-UA" sz="2800" b="1" i="1" kern="0" dirty="0">
                <a:solidFill>
                  <a:schemeClr val="bg1"/>
                </a:solidFill>
              </a:rPr>
              <a:t>. Використовуючи диктофон, журналіст (журналістка) може записати інтерв'ю із цікавою людиною, а потім на основі цього звукозапису написати статтю в газету або журнал, створити телевізійний сюжет. </a:t>
            </a:r>
          </a:p>
        </p:txBody>
      </p:sp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xmlns="" id="{7DC6AE87-0642-4908-B1FB-710A5D83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992614"/>
            <a:ext cx="430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5FEEE4-BD55-48D2-A1A3-E9BA316CC9BE}"/>
              </a:ext>
            </a:extLst>
          </p:cNvPr>
          <p:cNvSpPr txBox="1"/>
          <p:nvPr/>
        </p:nvSpPr>
        <p:spPr>
          <a:xfrm>
            <a:off x="4534829" y="3992614"/>
            <a:ext cx="758732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Учениця (учень) або студентка (студент) може з дозволу викладача записати хід уроку або лекції. Диктофон   отримує, зберігає, передає та опрацьовує дані.</a:t>
            </a:r>
          </a:p>
        </p:txBody>
      </p:sp>
    </p:spTree>
    <p:extLst>
      <p:ext uri="{BB962C8B-B14F-4D97-AF65-F5344CB8AC3E}">
        <p14:creationId xmlns:p14="http://schemas.microsoft.com/office/powerpoint/2010/main" val="31656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E5D40460-455D-4E6C-B04B-2A90C2E0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58" y="3903407"/>
            <a:ext cx="3853578" cy="29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Класифікація пристроїв комп'ютера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початкової школи ви знаєте, що до складу комп'ютера входять: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61AE0EE-9640-4C82-BD42-3230551DBB5A}"/>
              </a:ext>
            </a:extLst>
          </p:cNvPr>
          <p:cNvSpPr/>
          <p:nvPr/>
        </p:nvSpPr>
        <p:spPr>
          <a:xfrm>
            <a:off x="72007" y="2278065"/>
            <a:ext cx="3973050" cy="720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системний блок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9E50189-090F-4776-8A0A-283861E39654}"/>
              </a:ext>
            </a:extLst>
          </p:cNvPr>
          <p:cNvSpPr/>
          <p:nvPr/>
        </p:nvSpPr>
        <p:spPr>
          <a:xfrm>
            <a:off x="4110552" y="2278064"/>
            <a:ext cx="3973050" cy="1871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пристрої введення даних (миша, клавіатура)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BB8CA55-3298-43AA-91D7-364F4A04B2F8}"/>
              </a:ext>
            </a:extLst>
          </p:cNvPr>
          <p:cNvSpPr/>
          <p:nvPr/>
        </p:nvSpPr>
        <p:spPr>
          <a:xfrm>
            <a:off x="8149100" y="2278064"/>
            <a:ext cx="3973050" cy="1871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пристрої виведення даних (монітор, принтер)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Shape 168">
            <a:extLst>
              <a:ext uri="{FF2B5EF4-FFF2-40B4-BE49-F238E27FC236}">
                <a16:creationId xmlns:a16="http://schemas.microsoft.com/office/drawing/2014/main" xmlns="" id="{6EB9C511-2F01-4F16-A7B5-73C55BF4DE84}"/>
              </a:ext>
            </a:extLst>
          </p:cNvPr>
          <p:cNvSpPr/>
          <p:nvPr/>
        </p:nvSpPr>
        <p:spPr>
          <a:xfrm>
            <a:off x="758480" y="3037904"/>
            <a:ext cx="2869624" cy="3454885"/>
          </a:xfrm>
          <a:prstGeom prst="rect">
            <a:avLst/>
          </a:prstGeom>
          <a:blipFill>
            <a:blip r:embed="rId4"/>
            <a:srcRect/>
            <a:stretch>
              <a:fillRect l="-11825" r="-16667"/>
            </a:stretch>
          </a:blipFill>
        </p:spPr>
        <p:txBody>
          <a:bodyPr/>
          <a:lstStyle/>
          <a:p>
            <a:endParaRPr lang="uk-UA" dirty="0"/>
          </a:p>
        </p:txBody>
      </p:sp>
      <p:pic>
        <p:nvPicPr>
          <p:cNvPr id="14" name="Picture 6" descr="hardware, mouse icon">
            <a:extLst>
              <a:ext uri="{FF2B5EF4-FFF2-40B4-BE49-F238E27FC236}">
                <a16:creationId xmlns:a16="http://schemas.microsoft.com/office/drawing/2014/main" xmlns="" id="{215EB83C-2C65-4446-BF47-AFFF393D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97" y="5357398"/>
            <a:ext cx="1135390" cy="11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rdware, print, printer icon">
            <a:extLst>
              <a:ext uri="{FF2B5EF4-FFF2-40B4-BE49-F238E27FC236}">
                <a16:creationId xmlns:a16="http://schemas.microsoft.com/office/drawing/2014/main" xmlns="" id="{610C89F8-3CE0-432E-8F3D-DE6D8CFC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77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nitor icon">
            <a:extLst>
              <a:ext uri="{FF2B5EF4-FFF2-40B4-BE49-F238E27FC236}">
                <a16:creationId xmlns:a16="http://schemas.microsoft.com/office/drawing/2014/main" xmlns="" id="{D0E42885-CE45-4F15-A9DA-2372797D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36" y="3868994"/>
            <a:ext cx="2615381" cy="26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багатьох установах для передавання даних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факс</a:t>
            </a:r>
            <a:r>
              <a:rPr lang="uk-UA" sz="2800" b="1" i="1" kern="0" dirty="0">
                <a:solidFill>
                  <a:schemeClr val="bg1"/>
                </a:solidFill>
              </a:rPr>
              <a:t> - пристрій для передавання даних, зафіксованих    на    паперовому    носії. </a:t>
            </a:r>
          </a:p>
        </p:txBody>
      </p:sp>
      <p:pic>
        <p:nvPicPr>
          <p:cNvPr id="6" name="Picture 2" descr="Результат пошуку зображень за запитом &quot;ФАКС&quot;">
            <a:extLst>
              <a:ext uri="{FF2B5EF4-FFF2-40B4-BE49-F238E27FC236}">
                <a16:creationId xmlns:a16="http://schemas.microsoft.com/office/drawing/2014/main" xmlns="" id="{D3C6F7AB-7726-48BE-8690-56F82D3C4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6944" r="10633" b="6237"/>
          <a:stretch/>
        </p:blipFill>
        <p:spPr bwMode="auto">
          <a:xfrm>
            <a:off x="8131278" y="2736771"/>
            <a:ext cx="3929722" cy="39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F4C8C0-3061-41B8-AA08-DDD5C73147C6}"/>
              </a:ext>
            </a:extLst>
          </p:cNvPr>
          <p:cNvSpPr txBox="1"/>
          <p:nvPr/>
        </p:nvSpPr>
        <p:spPr>
          <a:xfrm>
            <a:off x="69851" y="2698975"/>
            <a:ext cx="773696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Факс-передавач зчитує дані з аркуша паперу, опрацьовує їх і передає телефонними   лініями   на   інший   факс. Факс-приймач отримує дані, також опрацьовує їх і виводить на аркуш паперу.</a:t>
            </a:r>
          </a:p>
        </p:txBody>
      </p:sp>
    </p:spTree>
    <p:extLst>
      <p:ext uri="{BB962C8B-B14F-4D97-AF65-F5344CB8AC3E}">
        <p14:creationId xmlns:p14="http://schemas.microsoft.com/office/powerpoint/2010/main" val="3174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діти, і дорослі люблять грати в різноманітні ігри. Широко розповсюджені комп'ютерні ігри, у які можна грати безпосередньо на комп'ютері. Крім того, існують спеціальні пристрої для відеоігор - </a:t>
            </a:r>
            <a:r>
              <a:rPr lang="uk-UA" sz="2800" b="1" i="1" kern="0" dirty="0">
                <a:solidFill>
                  <a:srgbClr val="FFFF00"/>
                </a:solidFill>
              </a:rPr>
              <a:t>ігрові приставки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146" name="Picture 2" descr="Результат пошуку зображень за запитом &quot;xbox 1&quot;">
            <a:extLst>
              <a:ext uri="{FF2B5EF4-FFF2-40B4-BE49-F238E27FC236}">
                <a16:creationId xmlns:a16="http://schemas.microsoft.com/office/drawing/2014/main" xmlns="" id="{902E8355-BA82-44BD-8EA2-A606F461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94" y="2963485"/>
            <a:ext cx="4454645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B88DB3-A17F-41F2-90BB-914ED85F6053}"/>
              </a:ext>
            </a:extLst>
          </p:cNvPr>
          <p:cNvSpPr txBox="1"/>
          <p:nvPr/>
        </p:nvSpPr>
        <p:spPr>
          <a:xfrm>
            <a:off x="69850" y="3114055"/>
            <a:ext cx="791394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Ці пристрої можна підключити до звичайного телевізора і грати в ігри, які зберігаються у приставці. До сучасних ігрових приставок можна приєднувати пристрої, на яких збережено ігри, і передавати їх до приставок для подальшого використання.</a:t>
            </a:r>
          </a:p>
        </p:txBody>
      </p:sp>
    </p:spTree>
    <p:extLst>
      <p:ext uri="{BB962C8B-B14F-4D97-AF65-F5344CB8AC3E}">
        <p14:creationId xmlns:p14="http://schemas.microsoft.com/office/powerpoint/2010/main" val="12704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Ще один пристрій для роботи з даними - </a:t>
            </a:r>
            <a:r>
              <a:rPr lang="uk-UA" sz="2800" b="1" i="1" kern="0" dirty="0">
                <a:solidFill>
                  <a:srgbClr val="FFFF00"/>
                </a:solidFill>
              </a:rPr>
              <a:t>плеєр</a:t>
            </a:r>
            <a:r>
              <a:rPr lang="uk-UA" sz="2800" b="1" i="1" kern="0" dirty="0">
                <a:solidFill>
                  <a:schemeClr val="bg1"/>
                </a:solidFill>
              </a:rPr>
              <a:t>. Цей пристрій може отримувати, зберігати й відтворювати для користувача музику, </a:t>
            </a:r>
            <a:r>
              <a:rPr lang="uk-UA" sz="2800" b="1" i="1" kern="0" dirty="0" err="1">
                <a:solidFill>
                  <a:schemeClr val="bg1"/>
                </a:solidFill>
              </a:rPr>
              <a:t>аудіокнижки</a:t>
            </a:r>
            <a:r>
              <a:rPr lang="uk-UA" sz="2800" b="1" i="1" kern="0" dirty="0">
                <a:solidFill>
                  <a:schemeClr val="bg1"/>
                </a:solidFill>
              </a:rPr>
              <a:t>, відеофільми.</a:t>
            </a:r>
          </a:p>
        </p:txBody>
      </p:sp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xmlns="" id="{938F9E88-33DA-4145-9EEF-2B8F359E3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11326" r="18172" b="10251"/>
          <a:stretch/>
        </p:blipFill>
        <p:spPr bwMode="auto">
          <a:xfrm>
            <a:off x="1232216" y="2756519"/>
            <a:ext cx="4078992" cy="36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леєр&quot;">
            <a:extLst>
              <a:ext uri="{FF2B5EF4-FFF2-40B4-BE49-F238E27FC236}">
                <a16:creationId xmlns:a16="http://schemas.microsoft.com/office/drawing/2014/main" xmlns="" id="{8C4CA8C3-2AA6-448C-9F9A-BF2FEAF2D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5736" r="10288" b="6944"/>
          <a:stretch/>
        </p:blipFill>
        <p:spPr bwMode="auto">
          <a:xfrm>
            <a:off x="7018447" y="2661179"/>
            <a:ext cx="3472572" cy="39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03923C-6FC4-4677-91F5-E092E5479033}"/>
              </a:ext>
            </a:extLst>
          </p:cNvPr>
          <p:cNvSpPr txBox="1"/>
          <p:nvPr/>
        </p:nvSpPr>
        <p:spPr>
          <a:xfrm>
            <a:off x="72007" y="1196763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Фотокамера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188F51-2DA4-4311-AC0F-E60C7AC8A588}"/>
              </a:ext>
            </a:extLst>
          </p:cNvPr>
          <p:cNvSpPr txBox="1"/>
          <p:nvPr/>
        </p:nvSpPr>
        <p:spPr>
          <a:xfrm>
            <a:off x="6149819" y="1196763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Відеокамера</a:t>
            </a:r>
          </a:p>
        </p:txBody>
      </p:sp>
      <p:pic>
        <p:nvPicPr>
          <p:cNvPr id="8" name="Picture 4" descr="http://elmir.ua/img/190992/3000/2000/tsifrovaya_zerkalnaya_fotokamera_canon_eos_6d_24-105mm_is_usm_kit_8037b026.jpg">
            <a:extLst>
              <a:ext uri="{FF2B5EF4-FFF2-40B4-BE49-F238E27FC236}">
                <a16:creationId xmlns:a16="http://schemas.microsoft.com/office/drawing/2014/main" xmlns="" id="{6D619474-5494-4A0B-B780-8EC309D4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" y="2068291"/>
            <a:ext cx="5972331" cy="43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1.rozetka.ua/goods/1249/64_images_1249161.jpg">
            <a:extLst>
              <a:ext uri="{FF2B5EF4-FFF2-40B4-BE49-F238E27FC236}">
                <a16:creationId xmlns:a16="http://schemas.microsoft.com/office/drawing/2014/main" xmlns="" id="{A01779E5-394B-4DDA-9D23-BD3DF9F2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9" y="2097319"/>
            <a:ext cx="5972331" cy="41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Інші пристрої для роботи з даними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5018290-B004-4681-94EB-507692482EDA}"/>
              </a:ext>
            </a:extLst>
          </p:cNvPr>
          <p:cNvSpPr/>
          <p:nvPr/>
        </p:nvSpPr>
        <p:spPr>
          <a:xfrm>
            <a:off x="6149818" y="1196763"/>
            <a:ext cx="5972332" cy="13234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Мультимедійний проектор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41F7980-6ED8-48F8-B20C-1745C8DF7877}"/>
              </a:ext>
            </a:extLst>
          </p:cNvPr>
          <p:cNvSpPr/>
          <p:nvPr/>
        </p:nvSpPr>
        <p:spPr>
          <a:xfrm>
            <a:off x="72007" y="1196763"/>
            <a:ext cx="5972332" cy="13234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GPS-</a:t>
            </a:r>
            <a:r>
              <a:rPr lang="uk-UA" sz="4000" b="1" i="1" kern="0" dirty="0">
                <a:solidFill>
                  <a:srgbClr val="FFFFFF"/>
                </a:solidFill>
              </a:rPr>
              <a:t>навігатор</a:t>
            </a:r>
          </a:p>
        </p:txBody>
      </p:sp>
      <p:pic>
        <p:nvPicPr>
          <p:cNvPr id="8" name="Picture 2" descr="http://img.elmir.ua/img/171379/3000/2000/gps_navigator_supra_snp-510gg.jpg">
            <a:extLst>
              <a:ext uri="{FF2B5EF4-FFF2-40B4-BE49-F238E27FC236}">
                <a16:creationId xmlns:a16="http://schemas.microsoft.com/office/drawing/2014/main" xmlns="" id="{375F03CB-BF7A-4301-ADE9-B92B3F9D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" y="2666112"/>
            <a:ext cx="5970572" cy="37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4.bp.blogspot.com/-lLIGFLb8m9k/T2DV08BrLgI/AAAAAAAAAAc/A0KNpvecYDc/s1600/pprbol.jpg">
            <a:extLst>
              <a:ext uri="{FF2B5EF4-FFF2-40B4-BE49-F238E27FC236}">
                <a16:creationId xmlns:a16="http://schemas.microsoft.com/office/drawing/2014/main" xmlns="" id="{E003093F-472D-44AE-BACD-BBDB1865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8" y="2651598"/>
            <a:ext cx="5972332" cy="41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Моноблок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5" y="1709977"/>
            <a:ext cx="11531510" cy="3365954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3725E30-95F8-4387-B27F-E7601711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6378" y="5024538"/>
            <a:ext cx="1881778" cy="10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ardware, print, printer icon">
            <a:extLst>
              <a:ext uri="{FF2B5EF4-FFF2-40B4-BE49-F238E27FC236}">
                <a16:creationId xmlns:a16="http://schemas.microsoft.com/office/drawing/2014/main" xmlns="" id="{996DE874-655A-4922-B233-926ADCD5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08" y="4172952"/>
            <a:ext cx="2338287" cy="23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ardware, mouse icon">
            <a:extLst>
              <a:ext uri="{FF2B5EF4-FFF2-40B4-BE49-F238E27FC236}">
                <a16:creationId xmlns:a16="http://schemas.microsoft.com/office/drawing/2014/main" xmlns="" id="{F698FA2C-210D-4850-B060-97D23CBC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22" y="5295613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hop.pwn-zone.com/uploads/shop/akustichna_sistema_edifier_s550_50ae644f91667.jpg">
            <a:extLst>
              <a:ext uri="{FF2B5EF4-FFF2-40B4-BE49-F238E27FC236}">
                <a16:creationId xmlns:a16="http://schemas.microsoft.com/office/drawing/2014/main" xmlns="" id="{33B0E4A2-7BEC-4670-B11A-E77B8854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34" y="3587772"/>
            <a:ext cx="1411693" cy="11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rive, harddisk, system icon">
            <a:extLst>
              <a:ext uri="{FF2B5EF4-FFF2-40B4-BE49-F238E27FC236}">
                <a16:creationId xmlns:a16="http://schemas.microsoft.com/office/drawing/2014/main" xmlns="" id="{AE4D7FBF-304D-4426-A92E-5B3F85B3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47" y="3635025"/>
            <a:ext cx="1778478" cy="1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monitor icon">
            <a:extLst>
              <a:ext uri="{FF2B5EF4-FFF2-40B4-BE49-F238E27FC236}">
                <a16:creationId xmlns:a16="http://schemas.microsoft.com/office/drawing/2014/main" xmlns="" id="{FE9C83B7-9C10-453F-A671-CB82D781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86" y="3428050"/>
            <a:ext cx="1867562" cy="18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Якими є складові комп'ютера?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Моноблок</a:t>
            </a:r>
            <a:r>
              <a:rPr lang="uk-UA" sz="2800" b="1" i="1" kern="0" dirty="0">
                <a:solidFill>
                  <a:srgbClr val="FFFFFF"/>
                </a:solidFill>
              </a:rPr>
              <a:t> – комп’ютер, у якому системний блок, монітор і часто інші пристрої об’єднані в один.</a:t>
            </a:r>
          </a:p>
        </p:txBody>
      </p:sp>
      <p:pic>
        <p:nvPicPr>
          <p:cNvPr id="1026" name="Picture 2" descr="Результат пошуку зображень за запитом &quot;монобл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55822"/>
            <a:ext cx="6053021" cy="45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42" name="Picture 2" descr="Результат пошуку зображень за запитом &quot;моноблок&quot;">
            <a:extLst>
              <a:ext uri="{FF2B5EF4-FFF2-40B4-BE49-F238E27FC236}">
                <a16:creationId xmlns:a16="http://schemas.microsoft.com/office/drawing/2014/main" xmlns="" id="{8D940968-EE54-49E4-B7F6-D7524628E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9710"/>
          <a:stretch/>
        </p:blipFill>
        <p:spPr bwMode="auto">
          <a:xfrm>
            <a:off x="6629401" y="2239877"/>
            <a:ext cx="5490592" cy="45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Класифікація пристроїв комп'ютера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Однак ви вже, мабуть, бачили інші комп'ютерні пристрої, а можливо, і працювали з ними. Наприклад,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61415C67-AEEF-4AE9-9458-508AEFE841B6}"/>
              </a:ext>
            </a:extLst>
          </p:cNvPr>
          <p:cNvSpPr/>
          <p:nvPr/>
        </p:nvSpPr>
        <p:spPr>
          <a:xfrm>
            <a:off x="72006" y="2263928"/>
            <a:ext cx="5972332" cy="8234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сканером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BC3A090-3847-4EF3-9EE1-493C6434A723}"/>
              </a:ext>
            </a:extLst>
          </p:cNvPr>
          <p:cNvSpPr/>
          <p:nvPr/>
        </p:nvSpPr>
        <p:spPr>
          <a:xfrm>
            <a:off x="6149818" y="2263928"/>
            <a:ext cx="5972332" cy="8234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колонками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xmlns="" id="{7E1A822C-9E5C-4D1C-A3B8-371701CE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" y="3111899"/>
            <a:ext cx="5972332" cy="34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32E695-78E3-464F-B0F5-B0763226A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044" y="3180735"/>
            <a:ext cx="4863691" cy="36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Класифікація пристроїв комп'ютера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детальніше, які є пристрої комп'ютера і на які саме групи їх можна поділити.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EED1F30D-249D-4E75-B8E6-2CDD6CBD39DF}"/>
              </a:ext>
            </a:extLst>
          </p:cNvPr>
          <p:cNvSpPr/>
          <p:nvPr/>
        </p:nvSpPr>
        <p:spPr>
          <a:xfrm>
            <a:off x="72008" y="2256461"/>
            <a:ext cx="3231632" cy="7915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Інформаційні процеси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F870C54-44B1-442C-8A31-B91A53FD10BE}"/>
              </a:ext>
            </a:extLst>
          </p:cNvPr>
          <p:cNvSpPr/>
          <p:nvPr/>
        </p:nvSpPr>
        <p:spPr>
          <a:xfrm>
            <a:off x="4110552" y="2256461"/>
            <a:ext cx="3332467" cy="7915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пристроїв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1FDDF49-D933-41E9-B670-0CC048244D89}"/>
              </a:ext>
            </a:extLst>
          </p:cNvPr>
          <p:cNvSpPr/>
          <p:nvPr/>
        </p:nvSpPr>
        <p:spPr>
          <a:xfrm>
            <a:off x="8249930" y="2256461"/>
            <a:ext cx="3872219" cy="7915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Приклади пристроїв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C0FD9A2-3E15-4D94-82F6-B0D96B340756}"/>
              </a:ext>
            </a:extLst>
          </p:cNvPr>
          <p:cNvSpPr/>
          <p:nvPr/>
        </p:nvSpPr>
        <p:spPr>
          <a:xfrm>
            <a:off x="72008" y="3482848"/>
            <a:ext cx="3231632" cy="11084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Передавання повідомлень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CD0DCB8-2BC9-4B28-9DF6-572170CF4C4D}"/>
              </a:ext>
            </a:extLst>
          </p:cNvPr>
          <p:cNvSpPr/>
          <p:nvPr/>
        </p:nvSpPr>
        <p:spPr>
          <a:xfrm>
            <a:off x="4109475" y="3482847"/>
            <a:ext cx="3332467" cy="493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Введення даних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F0AC6F1-C1CE-438B-9624-E68D7108A493}"/>
              </a:ext>
            </a:extLst>
          </p:cNvPr>
          <p:cNvSpPr/>
          <p:nvPr/>
        </p:nvSpPr>
        <p:spPr>
          <a:xfrm>
            <a:off x="8248853" y="3482847"/>
            <a:ext cx="3872219" cy="4938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Клавіатура, миша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F70066C5-214B-4FE5-953A-1674CCCDDB89}"/>
              </a:ext>
            </a:extLst>
          </p:cNvPr>
          <p:cNvSpPr/>
          <p:nvPr/>
        </p:nvSpPr>
        <p:spPr>
          <a:xfrm>
            <a:off x="4110552" y="4097490"/>
            <a:ext cx="3332467" cy="4938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Виведення даних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83106C44-7576-426E-9A56-94D58BDB3C90}"/>
              </a:ext>
            </a:extLst>
          </p:cNvPr>
          <p:cNvSpPr/>
          <p:nvPr/>
        </p:nvSpPr>
        <p:spPr>
          <a:xfrm>
            <a:off x="8249930" y="4097490"/>
            <a:ext cx="3872219" cy="4938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Монітор, принтер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54AE801-D5E8-4228-A2B1-2005A2123B5E}"/>
              </a:ext>
            </a:extLst>
          </p:cNvPr>
          <p:cNvSpPr/>
          <p:nvPr/>
        </p:nvSpPr>
        <p:spPr>
          <a:xfrm>
            <a:off x="8248881" y="4878819"/>
            <a:ext cx="3873269" cy="7824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Процесор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5CAC47BA-8866-4CF1-B97B-E3AC84A1243F}"/>
              </a:ext>
            </a:extLst>
          </p:cNvPr>
          <p:cNvSpPr/>
          <p:nvPr/>
        </p:nvSpPr>
        <p:spPr>
          <a:xfrm>
            <a:off x="70931" y="4878819"/>
            <a:ext cx="3231632" cy="7824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Опрацювання повідомлень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10097CCB-0055-4E35-B934-8C8A196AF3F4}"/>
              </a:ext>
            </a:extLst>
          </p:cNvPr>
          <p:cNvSpPr/>
          <p:nvPr/>
        </p:nvSpPr>
        <p:spPr>
          <a:xfrm>
            <a:off x="4109475" y="4878819"/>
            <a:ext cx="3332467" cy="782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Опрацювання даних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FFFF8765-8273-4FA4-8A63-7D223B5AA85D}"/>
              </a:ext>
            </a:extLst>
          </p:cNvPr>
          <p:cNvSpPr/>
          <p:nvPr/>
        </p:nvSpPr>
        <p:spPr>
          <a:xfrm>
            <a:off x="8249930" y="5820020"/>
            <a:ext cx="3872219" cy="7824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Флеш-карта, оптичний диск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F7BC1C2B-AD56-4E0C-9191-DB9B79F2FB85}"/>
              </a:ext>
            </a:extLst>
          </p:cNvPr>
          <p:cNvSpPr/>
          <p:nvPr/>
        </p:nvSpPr>
        <p:spPr>
          <a:xfrm>
            <a:off x="70931" y="5820020"/>
            <a:ext cx="3231632" cy="7824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Зберігання повідомлень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36A6A7C6-223F-42CC-999D-245A5E0DF5F2}"/>
              </a:ext>
            </a:extLst>
          </p:cNvPr>
          <p:cNvSpPr/>
          <p:nvPr/>
        </p:nvSpPr>
        <p:spPr>
          <a:xfrm>
            <a:off x="4109475" y="5820020"/>
            <a:ext cx="3332467" cy="782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Зберігання даних</a:t>
            </a:r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xmlns="" id="{35DD4892-A4AB-42AB-A48E-253E30051483}"/>
              </a:ext>
            </a:extLst>
          </p:cNvPr>
          <p:cNvSpPr/>
          <p:nvPr/>
        </p:nvSpPr>
        <p:spPr>
          <a:xfrm>
            <a:off x="1323938" y="3035595"/>
            <a:ext cx="725618" cy="4348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ілка: униз 23">
            <a:extLst>
              <a:ext uri="{FF2B5EF4-FFF2-40B4-BE49-F238E27FC236}">
                <a16:creationId xmlns:a16="http://schemas.microsoft.com/office/drawing/2014/main" xmlns="" id="{5761F4DE-3A97-4A9A-9EAC-444AD695FFCA}"/>
              </a:ext>
            </a:extLst>
          </p:cNvPr>
          <p:cNvSpPr/>
          <p:nvPr/>
        </p:nvSpPr>
        <p:spPr>
          <a:xfrm>
            <a:off x="5334856" y="3035595"/>
            <a:ext cx="725618" cy="4348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ілка: униз 24">
            <a:extLst>
              <a:ext uri="{FF2B5EF4-FFF2-40B4-BE49-F238E27FC236}">
                <a16:creationId xmlns:a16="http://schemas.microsoft.com/office/drawing/2014/main" xmlns="" id="{CC5204E7-B735-4C36-A691-CF03DC0FD42B}"/>
              </a:ext>
            </a:extLst>
          </p:cNvPr>
          <p:cNvSpPr/>
          <p:nvPr/>
        </p:nvSpPr>
        <p:spPr>
          <a:xfrm>
            <a:off x="9822153" y="3048303"/>
            <a:ext cx="725618" cy="43484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xmlns="" id="{4A9788AE-7742-4664-9C70-044D4FE1E64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302563" y="3729767"/>
            <a:ext cx="806912" cy="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xmlns="" id="{D95F2DF2-0A04-4C22-AA65-0FB2E9926BB0}"/>
              </a:ext>
            </a:extLst>
          </p:cNvPr>
          <p:cNvCxnSpPr/>
          <p:nvPr/>
        </p:nvCxnSpPr>
        <p:spPr>
          <a:xfrm flipH="1" flipV="1">
            <a:off x="3302563" y="4344111"/>
            <a:ext cx="806912" cy="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3EB299AF-8486-44C6-9A4F-7CA699AFB8AC}"/>
              </a:ext>
            </a:extLst>
          </p:cNvPr>
          <p:cNvCxnSpPr/>
          <p:nvPr/>
        </p:nvCxnSpPr>
        <p:spPr>
          <a:xfrm flipH="1" flipV="1">
            <a:off x="7441942" y="3733932"/>
            <a:ext cx="806912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A4EA6600-B2ED-47BE-9050-E7A684C003C4}"/>
              </a:ext>
            </a:extLst>
          </p:cNvPr>
          <p:cNvCxnSpPr/>
          <p:nvPr/>
        </p:nvCxnSpPr>
        <p:spPr>
          <a:xfrm flipH="1" flipV="1">
            <a:off x="7441942" y="4348276"/>
            <a:ext cx="806912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xmlns="" id="{12B94562-E4C1-4D5F-A4C9-E5CC31B2667F}"/>
              </a:ext>
            </a:extLst>
          </p:cNvPr>
          <p:cNvCxnSpPr>
            <a:cxnSpLocks/>
          </p:cNvCxnSpPr>
          <p:nvPr/>
        </p:nvCxnSpPr>
        <p:spPr>
          <a:xfrm flipH="1" flipV="1">
            <a:off x="3302562" y="5273267"/>
            <a:ext cx="806912" cy="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xmlns="" id="{D364E1E3-0167-40E9-9D1E-25C86BAEAD7B}"/>
              </a:ext>
            </a:extLst>
          </p:cNvPr>
          <p:cNvCxnSpPr/>
          <p:nvPr/>
        </p:nvCxnSpPr>
        <p:spPr>
          <a:xfrm flipH="1" flipV="1">
            <a:off x="7441941" y="5277432"/>
            <a:ext cx="806912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xmlns="" id="{63A00CA1-A866-48EA-9F94-37D65C4EB5EB}"/>
              </a:ext>
            </a:extLst>
          </p:cNvPr>
          <p:cNvCxnSpPr>
            <a:cxnSpLocks/>
          </p:cNvCxnSpPr>
          <p:nvPr/>
        </p:nvCxnSpPr>
        <p:spPr>
          <a:xfrm flipH="1" flipV="1">
            <a:off x="3302562" y="6206588"/>
            <a:ext cx="806912" cy="1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1B8AE74D-AB6B-4994-B24D-DBF732BD73E4}"/>
              </a:ext>
            </a:extLst>
          </p:cNvPr>
          <p:cNvCxnSpPr/>
          <p:nvPr/>
        </p:nvCxnSpPr>
        <p:spPr>
          <a:xfrm flipH="1" flipV="1">
            <a:off x="7441941" y="6210753"/>
            <a:ext cx="806912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27344-CB85-4AF3-8FF8-74915ACB434E}"/>
              </a:ext>
            </a:extLst>
          </p:cNvPr>
          <p:cNvSpPr txBox="1"/>
          <p:nvPr/>
        </p:nvSpPr>
        <p:spPr>
          <a:xfrm>
            <a:off x="72008" y="1196763"/>
            <a:ext cx="12050142" cy="4847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>
                <a:solidFill>
                  <a:srgbClr val="FFFF00"/>
                </a:solidFill>
              </a:rPr>
              <a:t>Пристрої введення </a:t>
            </a:r>
            <a:r>
              <a:rPr lang="uk-UA" sz="2550" b="1" i="1" kern="0" dirty="0">
                <a:solidFill>
                  <a:srgbClr val="FFFFFF"/>
                </a:solidFill>
              </a:rPr>
              <a:t>даних можна розділити за типом даних: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D3BD3BFE-17B1-480A-989F-2966F3D60544}"/>
              </a:ext>
            </a:extLst>
          </p:cNvPr>
          <p:cNvGraphicFramePr/>
          <p:nvPr>
            <p:extLst/>
          </p:nvPr>
        </p:nvGraphicFramePr>
        <p:xfrm>
          <a:off x="428284" y="1719983"/>
          <a:ext cx="11693866" cy="487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://www.ua.all.biz/img/ua/catalog/middle/2474530.jpeg">
            <a:extLst>
              <a:ext uri="{FF2B5EF4-FFF2-40B4-BE49-F238E27FC236}">
                <a16:creationId xmlns:a16="http://schemas.microsoft.com/office/drawing/2014/main" xmlns="" id="{552CD6CE-DD13-4078-9C74-7664AC24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8" y="3583758"/>
            <a:ext cx="1743535" cy="22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5C100FA-BEAC-4954-A38F-9F52119F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29" y="3671530"/>
            <a:ext cx="2226742" cy="13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ardware, mouse icon">
            <a:extLst>
              <a:ext uri="{FF2B5EF4-FFF2-40B4-BE49-F238E27FC236}">
                <a16:creationId xmlns:a16="http://schemas.microsoft.com/office/drawing/2014/main" xmlns="" id="{A3AEFD77-AA27-42BD-A124-DE204176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072" y="5696177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webcamera icon">
            <a:extLst>
              <a:ext uri="{FF2B5EF4-FFF2-40B4-BE49-F238E27FC236}">
                <a16:creationId xmlns:a16="http://schemas.microsoft.com/office/drawing/2014/main" xmlns="" id="{2112301B-031E-413E-A0AC-7BFE703A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31" y="5504902"/>
            <a:ext cx="1076341" cy="10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canner icon">
            <a:extLst>
              <a:ext uri="{FF2B5EF4-FFF2-40B4-BE49-F238E27FC236}">
                <a16:creationId xmlns:a16="http://schemas.microsoft.com/office/drawing/2014/main" xmlns="" id="{06779DC2-B7C6-450B-9F95-C53F1EC7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89" y="4453811"/>
            <a:ext cx="1035959" cy="10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amera, photo icon">
            <a:extLst>
              <a:ext uri="{FF2B5EF4-FFF2-40B4-BE49-F238E27FC236}">
                <a16:creationId xmlns:a16="http://schemas.microsoft.com/office/drawing/2014/main" xmlns="" id="{A5AF3F84-7274-496B-9D9E-DC041C90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32" y="39905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4.bp.blogspot.com/_yro3MyVrBmE/TLkzKHL24KI/AAAAAAAAeyY/ZfRtlLLZGJ4/s1600/Graphic+tablet.jpg">
            <a:extLst>
              <a:ext uri="{FF2B5EF4-FFF2-40B4-BE49-F238E27FC236}">
                <a16:creationId xmlns:a16="http://schemas.microsoft.com/office/drawing/2014/main" xmlns="" id="{00CA13C4-25CE-4B53-8E42-94A865FE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88" y="5233608"/>
            <a:ext cx="1674356" cy="13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amera, video icon">
            <a:extLst>
              <a:ext uri="{FF2B5EF4-FFF2-40B4-BE49-F238E27FC236}">
                <a16:creationId xmlns:a16="http://schemas.microsoft.com/office/drawing/2014/main" xmlns="" id="{E0A1C26A-F258-459F-A65F-D36D7ACD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59" y="3583758"/>
            <a:ext cx="1994365" cy="19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eb-3.ru/data/articles/12509/2.jpg">
            <a:extLst>
              <a:ext uri="{FF2B5EF4-FFF2-40B4-BE49-F238E27FC236}">
                <a16:creationId xmlns:a16="http://schemas.microsoft.com/office/drawing/2014/main" xmlns="" id="{CBF75781-E2B9-4D37-B6CE-35CA83FE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5697" y1="29817" x2="14857" y2="50153"/>
                        <a14:foregroundMark x1="7582" y1="45413" x2="22439" y2="65138"/>
                        <a14:foregroundMark x1="14857" y1="39450" x2="44057" y2="14832"/>
                        <a14:foregroundMark x1="41701" y1="83639" x2="52152" y2="90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48" y="5233608"/>
            <a:ext cx="1736966" cy="1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f1cd.ru/d/9/66/19669/103/39463.jpg">
            <a:extLst>
              <a:ext uri="{FF2B5EF4-FFF2-40B4-BE49-F238E27FC236}">
                <a16:creationId xmlns:a16="http://schemas.microsoft.com/office/drawing/2014/main" xmlns="" id="{81E183DB-2140-46AD-AFAD-90418A5E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1700" y1="5905" x2="45600" y2="14724"/>
                        <a14:foregroundMark x1="73000" y1="59663" x2="68900" y2="70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091" y="5392678"/>
            <a:ext cx="997536" cy="13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9DCCD9-3E00-4AA5-B9B1-B3C7254CD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689DCCD9-3E00-4AA5-B9B1-B3C7254CD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BED04D-16CE-424D-AAB4-75881C3E4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E6BED04D-16CE-424D-AAB4-75881C3E4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20FAD9-14CC-4643-8C9E-E4234C409834}"/>
              </a:ext>
            </a:extLst>
          </p:cNvPr>
          <p:cNvSpPr txBox="1"/>
          <p:nvPr/>
        </p:nvSpPr>
        <p:spPr>
          <a:xfrm>
            <a:off x="72008" y="1196763"/>
            <a:ext cx="5936906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Геймпад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article.techlabs.ua/img/article/31959/Logitech_F710_general_view___2_.JPG">
            <a:extLst>
              <a:ext uri="{FF2B5EF4-FFF2-40B4-BE49-F238E27FC236}">
                <a16:creationId xmlns:a16="http://schemas.microsoft.com/office/drawing/2014/main" xmlns="" id="{B6A40871-45E8-4F78-BD86-AA6D099E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0" y="1854108"/>
            <a:ext cx="5514970" cy="45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903BA0-488F-45E1-9059-618CE6DDA4EA}"/>
              </a:ext>
            </a:extLst>
          </p:cNvPr>
          <p:cNvSpPr txBox="1"/>
          <p:nvPr/>
        </p:nvSpPr>
        <p:spPr>
          <a:xfrm>
            <a:off x="6124468" y="1196763"/>
            <a:ext cx="5936906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Кейпад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4" descr="http://ru.gadgets-reviews.com/images/belkin.jpg">
            <a:extLst>
              <a:ext uri="{FF2B5EF4-FFF2-40B4-BE49-F238E27FC236}">
                <a16:creationId xmlns:a16="http://schemas.microsoft.com/office/drawing/2014/main" xmlns="" id="{8330224E-A898-444D-81C8-0FB191366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8982" y="1950300"/>
            <a:ext cx="5936906" cy="49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C51D0-F28C-437C-8C63-6557DE86FD93}"/>
              </a:ext>
            </a:extLst>
          </p:cNvPr>
          <p:cNvSpPr txBox="1"/>
          <p:nvPr/>
        </p:nvSpPr>
        <p:spPr>
          <a:xfrm>
            <a:off x="72008" y="1196763"/>
            <a:ext cx="5936906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Руль та педалі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6AC12C-564F-4BBA-B30F-1D147DEEC333}"/>
              </a:ext>
            </a:extLst>
          </p:cNvPr>
          <p:cNvSpPr txBox="1"/>
          <p:nvPr/>
        </p:nvSpPr>
        <p:spPr>
          <a:xfrm>
            <a:off x="6124468" y="1196763"/>
            <a:ext cx="5936906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Танцювальний майданчик (</a:t>
            </a:r>
            <a:r>
              <a:rPr lang="uk-UA" sz="3200" b="1" i="1" kern="0" dirty="0" err="1">
                <a:solidFill>
                  <a:srgbClr val="FFFFFF"/>
                </a:solidFill>
              </a:rPr>
              <a:t>денспад</a:t>
            </a:r>
            <a:r>
              <a:rPr lang="uk-UA" sz="32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8" name="Picture 2" descr="https://alexandrdyachenko.files.wordpress.com/2011/09/rgtffbclutchproduct800x600.jpg">
            <a:extLst>
              <a:ext uri="{FF2B5EF4-FFF2-40B4-BE49-F238E27FC236}">
                <a16:creationId xmlns:a16="http://schemas.microsoft.com/office/drawing/2014/main" xmlns="" id="{C800DA35-B611-4B88-AE8F-7A238A65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8" y="1859880"/>
            <a:ext cx="5862396" cy="43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news.softpedia.com/images/extra/large/dance%20pad-large.jpg">
            <a:extLst>
              <a:ext uri="{FF2B5EF4-FFF2-40B4-BE49-F238E27FC236}">
                <a16:creationId xmlns:a16="http://schemas.microsoft.com/office/drawing/2014/main" xmlns="" id="{4986B791-39EB-4057-B6FB-85840884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93" y="2378443"/>
            <a:ext cx="4427418" cy="44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7D6AA4-E6F7-44C5-A86E-224B7545A826}"/>
              </a:ext>
            </a:extLst>
          </p:cNvPr>
          <p:cNvSpPr txBox="1"/>
          <p:nvPr/>
        </p:nvSpPr>
        <p:spPr>
          <a:xfrm>
            <a:off x="72008" y="1196763"/>
            <a:ext cx="5936906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Тачпад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F3DBA6-968A-4021-87E6-12183AA455A6}"/>
              </a:ext>
            </a:extLst>
          </p:cNvPr>
          <p:cNvSpPr txBox="1"/>
          <p:nvPr/>
        </p:nvSpPr>
        <p:spPr>
          <a:xfrm>
            <a:off x="6124468" y="1196763"/>
            <a:ext cx="5936906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Мультимедійна   (електронна) дошка</a:t>
            </a:r>
          </a:p>
        </p:txBody>
      </p:sp>
      <p:pic>
        <p:nvPicPr>
          <p:cNvPr id="8" name="Picture 6" descr="http://geek-nose.com/wp-content/uploads/2015/04/touchpad-650x452.jpg">
            <a:extLst>
              <a:ext uri="{FF2B5EF4-FFF2-40B4-BE49-F238E27FC236}">
                <a16:creationId xmlns:a16="http://schemas.microsoft.com/office/drawing/2014/main" xmlns="" id="{3EBB328D-1AD0-436E-A1C8-C8244568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21113"/>
            <a:ext cx="5936906" cy="41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age.ec21.com/image/whiteboard1/oimg_GC06896193_CA06896210/INTECH_RE_Series_Dual_User_Infrared_Interactive_Whiteboard.jpg">
            <a:extLst>
              <a:ext uri="{FF2B5EF4-FFF2-40B4-BE49-F238E27FC236}">
                <a16:creationId xmlns:a16="http://schemas.microsoft.com/office/drawing/2014/main" xmlns="" id="{5F7AEB4B-8C63-4319-A466-8819EE26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09" y="2388749"/>
            <a:ext cx="5082462" cy="44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126364</TotalTime>
  <Words>996</Words>
  <Application>Microsoft Office PowerPoint</Application>
  <PresentationFormat>Широкоэкранный</PresentationFormat>
  <Paragraphs>135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Тема Office</vt:lpstr>
      <vt:lpstr>Складові комп’ютерів та їх призначення</vt:lpstr>
      <vt:lpstr>Класифікація пристроїв комп'ютера</vt:lpstr>
      <vt:lpstr>Якими є складові комп'ютера?</vt:lpstr>
      <vt:lpstr>Класифікація пристроїв комп'ютера</vt:lpstr>
      <vt:lpstr>Класифікація пристроїв комп'ютера</vt:lpstr>
      <vt:lpstr>Пристрої введення даних</vt:lpstr>
      <vt:lpstr>Пристрої введення даних</vt:lpstr>
      <vt:lpstr>Пристрої введення даних</vt:lpstr>
      <vt:lpstr>Пристрої введення даних</vt:lpstr>
      <vt:lpstr>Пристрої введення даних</vt:lpstr>
      <vt:lpstr>Для тих, хто хоче знати більше</vt:lpstr>
      <vt:lpstr>Чи знаєте ви, що...</vt:lpstr>
      <vt:lpstr>Чи знаєте ви, що...</vt:lpstr>
      <vt:lpstr>Пристрій опрацювання даних</vt:lpstr>
      <vt:lpstr>Пристрої зберігання даних</vt:lpstr>
      <vt:lpstr>Для тих, хто хоче знати більше</vt:lpstr>
      <vt:lpstr>Інші пристрої для роботи з даними</vt:lpstr>
      <vt:lpstr>Інші пристрої для роботи з даними</vt:lpstr>
      <vt:lpstr>Інші пристрої для роботи з даними</vt:lpstr>
      <vt:lpstr>Інші пристрої для роботи з даними</vt:lpstr>
      <vt:lpstr>Інші пристрої для роботи з даними</vt:lpstr>
      <vt:lpstr>Інші пристрої для роботи з даними</vt:lpstr>
      <vt:lpstr>Інші пристрої для роботи з даними</vt:lpstr>
      <vt:lpstr>Інші пристрої для роботи з даними</vt:lpstr>
      <vt:lpstr>Розгадайте ребус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XTreme.ws</cp:lastModifiedBy>
  <cp:revision>229</cp:revision>
  <dcterms:created xsi:type="dcterms:W3CDTF">2016-06-06T19:48:43Z</dcterms:created>
  <dcterms:modified xsi:type="dcterms:W3CDTF">2021-09-27T16:41:27Z</dcterms:modified>
</cp:coreProperties>
</file>