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2A86-015D-4D5F-9788-238755344AE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EB0B2-1FF9-4DF9-9480-C7931D0B70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B0B2-1FF9-4DF9-9480-C7931D0B703B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EC985-1B2D-48FC-B824-77339629650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4108-6A65-4AC6-BBCE-21ABEDE20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F%D1%80%D0%B0%D0%B2%D0%B6%D0%BD%D1%96_%D0%B1%D0%B0%D0%B3%D0%B0%D1%82%D0%BE%D0%BA%D0%BB%D1%96%D1%82%D0%B8%D0%BD%D0%BD%D1%96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uk.wikipedia.org/wiki/%D0%A2%D0%B8%D0%BF_(%D1%82%D0%B0%D0%BA%D1%81%D0%BE%D0%BD%D0%BE%D0%BC%D1%96%D1%87%D0%BD%D0%B0_%D0%BA%D0%B0%D1%82%D0%B5%D0%B3%D0%BE%D1%80%D1%96%D1%8F)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uk.wikipedia.org/wiki/%D0%9C%D0%B5%D1%82%D0%B0%D0%BC%D0%BE%D1%80%D1%84%D0%BE%D0%B7" TargetMode="External"/><Relationship Id="rId4" Type="http://schemas.openxmlformats.org/officeDocument/2006/relationships/hyperlink" Target="https://uk.wikipedia.org/wiki/%D0%93%D0%B5%D1%80%D0%BC%D0%B0%D1%84%D1%80%D0%BE%D0%B4%D0%B8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42852"/>
            <a:ext cx="6986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КИШКОВОПОРОЖНИННІ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ОСОБЛИВОСТІ БУДОВИ</a:t>
            </a:r>
            <a:b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РІЗНОМАНІТНІСТЬ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ctinia_equi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143272" cy="235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eduzyi-interesnyie-faktyi-183x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8844" y="2000240"/>
            <a:ext cx="2655156" cy="311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711" y="4286256"/>
            <a:ext cx="457199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783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названо так тому,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кишкову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гастральну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порожниною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диференційовані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морфологічно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залозисті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епітеліально-м'язові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статеві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нервова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система.</a:t>
            </a:r>
          </a:p>
        </p:txBody>
      </p:sp>
      <p:pic>
        <p:nvPicPr>
          <p:cNvPr id="3" name="Рисунок 2" descr="korally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5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epositphotos_106223566-stock-photo-anthozoa-underwater-close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785925"/>
            <a:ext cx="3574833" cy="238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p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914755"/>
            <a:ext cx="3929090" cy="294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0042"/>
            <a:ext cx="83924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коралових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отруйні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отруйними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зумовлено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жалких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безпосередню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них. До таких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належать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медузи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хрестовичок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Яскравий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отрутою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медузи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наведено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оповіданні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Дойля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Левова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грива». </a:t>
            </a:r>
          </a:p>
          <a:p>
            <a:endParaRPr lang="ru-RU" dirty="0"/>
          </a:p>
        </p:txBody>
      </p:sp>
      <p:pic>
        <p:nvPicPr>
          <p:cNvPr id="5" name="Рисунок 4" descr="box-jellyfish-http_www_oceanwideimages_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8" y="2714620"/>
            <a:ext cx="416592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335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50323"/>
            <a:ext cx="4536234" cy="306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24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статеве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безстатеве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(вегетативно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брунькуванням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брунькування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дочірня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прикріпленою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материнського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Медузи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розмножуються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статевим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шляхом,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планктонні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статеве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безстатеве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роздільностатеві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рідкісні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гермафродити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571744"/>
            <a:ext cx="6929486" cy="398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00042"/>
            <a:ext cx="378302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Кишковопорожнинні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187423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 Гідроїдні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1571612"/>
            <a:ext cx="202010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 </a:t>
            </a:r>
            <a:r>
              <a:rPr lang="uk-UA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Сцифуїдні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1571612"/>
            <a:ext cx="187012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 Коралові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857356" y="1000108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107653" y="12501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29256" y="1000108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845" y="2786058"/>
            <a:ext cx="2643206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Живуть у прісних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водоймах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придонній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частині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морів.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Кишкова порожнина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позбавлена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перетинок.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Спосіб життя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прикріплений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повільно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пересуваються.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Гідра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звичайна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Гідра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бура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Гідра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зелена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2786058"/>
            <a:ext cx="2443169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Живуть у товщі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морської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води.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Кишкова порожнина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поділена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камери.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Спосіб життя –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плаваючий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Медуза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вухаста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Медуза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Коренерот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570" y="2786058"/>
            <a:ext cx="3362011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Живуть на дні моря.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Кишкова порожнина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поділена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камери.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Спосіб життя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–прикріплений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зовнішній скелет.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Актинія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Червоний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корал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Чорний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корал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750067" y="239314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036215" y="232171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7000892" y="235743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187423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 Гідроїдні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048" y="357166"/>
            <a:ext cx="429408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ydravulgari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394432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00px-Hydra_oligact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357562"/>
            <a:ext cx="4743464" cy="332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202010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 </a:t>
            </a:r>
            <a:r>
              <a:rPr lang="uk-UA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Сцифуїдні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e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57165"/>
            <a:ext cx="4052901" cy="363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eduza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416313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838642"/>
            <a:ext cx="4537288" cy="301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187012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 Коралові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28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290"/>
            <a:ext cx="4110037" cy="312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78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14422"/>
            <a:ext cx="42862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9815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0438"/>
            <a:ext cx="4160512" cy="321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217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біоценозах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Вапно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скелетів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рифообразуючих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мадрепорових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ювелірному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ремеслі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приморських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медуз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небезпечні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торканні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стрекательними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інтоксикації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аж до летального результату.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2714620"/>
            <a:ext cx="410105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9379-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8" y="3929066"/>
            <a:ext cx="4762492" cy="268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19743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Значення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Кишковопрожнинних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Важлива ланка в екологічних ланцюгах живлення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Участь в процес біологічного очищення морської води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Участь у кругообігу й утворенні осадових порід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Продукт харчування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Сировина для виготовлення прикрас і предметів мистецтва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Сировина для одержання біологічно активних речовин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Деякі є загрозою для людей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3714776" cy="277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26398272_1112690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3845" y="4000504"/>
            <a:ext cx="4698841" cy="264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64" y="428604"/>
            <a:ext cx="906440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Радіальносиметричні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Кишковопорожнинні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багатоклітинні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найпростіші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медузи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реброплави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864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074" y="2714620"/>
            <a:ext cx="3411837" cy="192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oas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04" y="2500306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ydravulgar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071942"/>
            <a:ext cx="2697034" cy="258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athocyroe_foste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357694"/>
            <a:ext cx="2727068" cy="250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80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Кишковопорожнинні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об’єднують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зустріти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прісних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водоймах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водах Чорного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 мм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гідри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реброплави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до 30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(медуза </a:t>
            </a:r>
            <a:r>
              <a:rPr lang="ru-RU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Ціанея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" name="Рисунок 2" descr="меду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fca4bb47ba542669b2a075f0d62c5c1.max-12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8084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yanea-capillata-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9" y="3975068"/>
            <a:ext cx="3786214" cy="288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7069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Реброплави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Ctenophora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 —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Тип (таксономічна категорія)"/>
              </a:rPr>
              <a:t>тип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Справжні багатоклітинні"/>
              </a:rPr>
              <a:t>справжніх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Справжні багатоклітинні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Справжні багатоклітинні"/>
              </a:rPr>
              <a:t>багатоклітинних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мм — 1,5 м)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мішкоподібне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радіально-симетричне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двопроменеве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драглисте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прозоре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Реброплави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жалких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мацалець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клейкими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захоплюють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планктону,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ікра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мальки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Вільноплаваючі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плазуючі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сидячі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Пересуваються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рядів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меридіонально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пластинок,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потовщеннях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ребрах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типу).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Реброплави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Гермафродит"/>
              </a:rPr>
              <a:t>гермафродити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статеве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цикл без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Метаморфоз"/>
              </a:rPr>
              <a:t>метаморфозу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 descr="Zooplankton2_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3357562"/>
            <a:ext cx="4286280" cy="279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40697832_rebropla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2975694"/>
            <a:ext cx="2952756" cy="352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7930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Кишковопоржнинні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одиночними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колоніальними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формами,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хижаками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життєві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поліпи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прикріплений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медузи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плаваючий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3" name="Рисунок 2" descr="300px-Coral_polyp_open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e570f371c9929a97014046dc4e5881e-wide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59" y="4000503"/>
            <a:ext cx="3714777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nthopleura_xanthogramm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357297"/>
            <a:ext cx="3246438" cy="275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975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симетрія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променева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радіальна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малорухливого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прикріпленого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ектодерма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ендодерма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неклітинний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мезоглеї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bio-7-new-zap-voron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5"/>
            <a:ext cx="7896866" cy="477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8917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малорухомим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чуттів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розвинені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скелет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вапняку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рогової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Цей скелет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опорну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6" name="Рисунок 5" descr="depositphotos_73037225-stock-photo-soft-coral-polyps-in-t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85765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nteresnyie-faktyi-o-korallah-185x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00173"/>
            <a:ext cx="2976571" cy="312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890366_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85762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670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твердого скелета,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актинії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Медузи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рухливими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тих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циклі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медузи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медуза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рухливим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відміні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Так, у медуз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розвинена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мезоглея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(вона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плавучість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чуттів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чуттів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медуз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світлочутливими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вічками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статоцистами</a:t>
            </a:r>
            <a:r>
              <a:rPr lang="ru-RU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 descr="1200px-Anemone_monterey_madrab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500306"/>
            <a:ext cx="3429024" cy="239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494" y="2357430"/>
            <a:ext cx="268164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oto_meduzi-_koralli-_polipi_i_drugie_morskie_zhivotnie_filmi_i_video_o_morskih_zhivotni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571876"/>
            <a:ext cx="3238501" cy="24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000612"/>
            <a:ext cx="279115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2966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кишковопорожнинних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поділяється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порожнинне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внутрішньоклітинне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Розглянемо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гідри.Коли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кишкову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рот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опиняється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замкненій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порожнині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секреторні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розщеплюється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 проходить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порожнинне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травлення.Після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шматочки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захоплються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перетравлюються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внутрішньоклітинний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300px-Cerianth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to-celaya-koloniya-zhivotny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143380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143116"/>
            <a:ext cx="295657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754</Words>
  <Application>Microsoft Office PowerPoint</Application>
  <PresentationFormat>Экран (4:3)</PresentationFormat>
  <Paragraphs>116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27</cp:revision>
  <dcterms:created xsi:type="dcterms:W3CDTF">2019-09-16T14:55:38Z</dcterms:created>
  <dcterms:modified xsi:type="dcterms:W3CDTF">2019-09-17T17:36:33Z</dcterms:modified>
</cp:coreProperties>
</file>