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97" r:id="rId3"/>
    <p:sldId id="877" r:id="rId4"/>
    <p:sldId id="879" r:id="rId5"/>
    <p:sldId id="887" r:id="rId6"/>
    <p:sldId id="907" r:id="rId7"/>
    <p:sldId id="913" r:id="rId8"/>
    <p:sldId id="382" r:id="rId9"/>
    <p:sldId id="914" r:id="rId10"/>
    <p:sldId id="919" r:id="rId11"/>
    <p:sldId id="922" r:id="rId12"/>
    <p:sldId id="924" r:id="rId13"/>
    <p:sldId id="925" r:id="rId14"/>
    <p:sldId id="923" r:id="rId15"/>
    <p:sldId id="935" r:id="rId16"/>
    <p:sldId id="931" r:id="rId17"/>
    <p:sldId id="926" r:id="rId18"/>
    <p:sldId id="927" r:id="rId19"/>
    <p:sldId id="929" r:id="rId20"/>
    <p:sldId id="932" r:id="rId21"/>
    <p:sldId id="933" r:id="rId22"/>
    <p:sldId id="936" r:id="rId23"/>
    <p:sldId id="937" r:id="rId24"/>
    <p:sldId id="938" r:id="rId25"/>
    <p:sldId id="400" r:id="rId26"/>
    <p:sldId id="911" r:id="rId27"/>
    <p:sldId id="643" r:id="rId28"/>
    <p:sldId id="644" r:id="rId29"/>
    <p:sldId id="304" r:id="rId3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3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B060D1-6A21-4704-B64E-35A2AD1354B2}" type="doc">
      <dgm:prSet loTypeId="urn:microsoft.com/office/officeart/2005/8/layout/hierarchy3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7E2699E-006F-47C8-A685-555F787B3985}">
      <dgm:prSet phldrT="[Текст]"/>
      <dgm:spPr>
        <a:ln w="28575"/>
      </dgm:spPr>
      <dgm:t>
        <a:bodyPr/>
        <a:lstStyle/>
        <a:p>
          <a:r>
            <a:rPr lang="uk-UA" b="1" i="1" dirty="0">
              <a:solidFill>
                <a:srgbClr val="002060"/>
              </a:solidFill>
            </a:rPr>
            <a:t>Стаціонарні</a:t>
          </a:r>
        </a:p>
      </dgm:t>
    </dgm:pt>
    <dgm:pt modelId="{0AFC0559-A9E3-4285-958E-C0BA37DE416D}" type="parTrans" cxnId="{5CA428B5-67EC-41D4-8C5A-2C1AF12C2492}">
      <dgm:prSet/>
      <dgm:spPr/>
      <dgm:t>
        <a:bodyPr/>
        <a:lstStyle/>
        <a:p>
          <a:endParaRPr lang="uk-UA" i="1"/>
        </a:p>
      </dgm:t>
    </dgm:pt>
    <dgm:pt modelId="{01C2C0FB-94AF-4CE9-8C30-72D8C83A3DDD}" type="sibTrans" cxnId="{5CA428B5-67EC-41D4-8C5A-2C1AF12C2492}">
      <dgm:prSet/>
      <dgm:spPr/>
      <dgm:t>
        <a:bodyPr/>
        <a:lstStyle/>
        <a:p>
          <a:endParaRPr lang="uk-UA" i="1"/>
        </a:p>
      </dgm:t>
    </dgm:pt>
    <dgm:pt modelId="{74772AE7-9C53-4138-B9F6-83CA17C92653}">
      <dgm:prSet phldrT="[Текст]" custT="1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3600" i="1" dirty="0">
              <a:solidFill>
                <a:schemeClr val="bg1"/>
              </a:solidFill>
            </a:rPr>
            <a:t>Домашній</a:t>
          </a:r>
        </a:p>
      </dgm:t>
    </dgm:pt>
    <dgm:pt modelId="{DFD74336-209A-466E-99BD-5B6DD6ED78D6}" type="parTrans" cxnId="{1A6E6362-CAFC-4B86-B88C-7148A72E79D4}">
      <dgm:prSet/>
      <dgm:spPr>
        <a:ln w="28575"/>
      </dgm:spPr>
      <dgm:t>
        <a:bodyPr/>
        <a:lstStyle/>
        <a:p>
          <a:endParaRPr lang="uk-UA" i="1"/>
        </a:p>
      </dgm:t>
    </dgm:pt>
    <dgm:pt modelId="{3C03C397-3FF2-4585-B6AE-66178C73E9AC}" type="sibTrans" cxnId="{1A6E6362-CAFC-4B86-B88C-7148A72E79D4}">
      <dgm:prSet/>
      <dgm:spPr/>
      <dgm:t>
        <a:bodyPr/>
        <a:lstStyle/>
        <a:p>
          <a:endParaRPr lang="uk-UA" i="1"/>
        </a:p>
      </dgm:t>
    </dgm:pt>
    <dgm:pt modelId="{B9BB0D98-6435-4786-818C-A2E02E04445A}">
      <dgm:prSet phldrT="[Текст]" custT="1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3600" i="1" dirty="0">
              <a:solidFill>
                <a:schemeClr val="bg1"/>
              </a:solidFill>
            </a:rPr>
            <a:t>Офісний</a:t>
          </a:r>
        </a:p>
      </dgm:t>
    </dgm:pt>
    <dgm:pt modelId="{0F1461E9-00C2-40A6-AB09-4CEC2652501C}" type="parTrans" cxnId="{7E1C32F1-815A-49F7-8FBC-0F478B423599}">
      <dgm:prSet/>
      <dgm:spPr>
        <a:ln w="28575"/>
      </dgm:spPr>
      <dgm:t>
        <a:bodyPr/>
        <a:lstStyle/>
        <a:p>
          <a:endParaRPr lang="uk-UA" i="1"/>
        </a:p>
      </dgm:t>
    </dgm:pt>
    <dgm:pt modelId="{F14BF75B-440E-4EF3-B754-44339E27AE0A}" type="sibTrans" cxnId="{7E1C32F1-815A-49F7-8FBC-0F478B423599}">
      <dgm:prSet/>
      <dgm:spPr/>
      <dgm:t>
        <a:bodyPr/>
        <a:lstStyle/>
        <a:p>
          <a:endParaRPr lang="uk-UA" i="1"/>
        </a:p>
      </dgm:t>
    </dgm:pt>
    <dgm:pt modelId="{97886570-BD17-423D-B8D1-7003E91FF010}">
      <dgm:prSet phldrT="[Текст]"/>
      <dgm:spPr>
        <a:ln w="28575"/>
      </dgm:spPr>
      <dgm:t>
        <a:bodyPr/>
        <a:lstStyle/>
        <a:p>
          <a:r>
            <a:rPr lang="uk-UA" b="1" i="1" dirty="0"/>
            <a:t>Портативні</a:t>
          </a:r>
        </a:p>
      </dgm:t>
    </dgm:pt>
    <dgm:pt modelId="{3C6B15CE-4E14-4852-AEFB-8F8BDEE378E5}" type="parTrans" cxnId="{B866A8EC-82AC-44E2-9490-C8CA12BE1853}">
      <dgm:prSet/>
      <dgm:spPr/>
      <dgm:t>
        <a:bodyPr/>
        <a:lstStyle/>
        <a:p>
          <a:endParaRPr lang="uk-UA" i="1"/>
        </a:p>
      </dgm:t>
    </dgm:pt>
    <dgm:pt modelId="{F8A73684-DAB5-4ABE-99EE-7D99CAB3090F}" type="sibTrans" cxnId="{B866A8EC-82AC-44E2-9490-C8CA12BE1853}">
      <dgm:prSet/>
      <dgm:spPr/>
      <dgm:t>
        <a:bodyPr/>
        <a:lstStyle/>
        <a:p>
          <a:endParaRPr lang="uk-UA" i="1"/>
        </a:p>
      </dgm:t>
    </dgm:pt>
    <dgm:pt modelId="{73F15D8A-75B4-45FB-84D9-6F77E60FF4BC}">
      <dgm:prSet phldrT="[Текст]" custT="1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3600" i="1" dirty="0">
              <a:solidFill>
                <a:schemeClr val="bg1"/>
              </a:solidFill>
            </a:rPr>
            <a:t>Ноутбук</a:t>
          </a:r>
        </a:p>
      </dgm:t>
    </dgm:pt>
    <dgm:pt modelId="{6EA43BFD-89C9-4869-9B6A-9F8A3C8907CA}" type="parTrans" cxnId="{92B86E0E-0273-4C62-BB3F-D1C151E3FEF8}">
      <dgm:prSet/>
      <dgm:spPr>
        <a:ln w="28575"/>
      </dgm:spPr>
      <dgm:t>
        <a:bodyPr/>
        <a:lstStyle/>
        <a:p>
          <a:endParaRPr lang="uk-UA" i="1"/>
        </a:p>
      </dgm:t>
    </dgm:pt>
    <dgm:pt modelId="{B2FFA4EB-2C92-414B-96F0-0AB46887B332}" type="sibTrans" cxnId="{92B86E0E-0273-4C62-BB3F-D1C151E3FEF8}">
      <dgm:prSet/>
      <dgm:spPr/>
      <dgm:t>
        <a:bodyPr/>
        <a:lstStyle/>
        <a:p>
          <a:endParaRPr lang="uk-UA" i="1"/>
        </a:p>
      </dgm:t>
    </dgm:pt>
    <dgm:pt modelId="{BE5102D3-FF53-439A-B320-2BEB084FBB76}">
      <dgm:prSet phldrT="[Текст]" custT="1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3600" i="1" dirty="0">
              <a:solidFill>
                <a:schemeClr val="bg1"/>
              </a:solidFill>
            </a:rPr>
            <a:t>Нетбук</a:t>
          </a:r>
        </a:p>
      </dgm:t>
    </dgm:pt>
    <dgm:pt modelId="{74222C80-698D-4F46-8DBA-B23B8168E867}" type="parTrans" cxnId="{174D79D2-4450-4423-86ED-A14CB26DAC76}">
      <dgm:prSet/>
      <dgm:spPr>
        <a:ln w="28575"/>
      </dgm:spPr>
      <dgm:t>
        <a:bodyPr/>
        <a:lstStyle/>
        <a:p>
          <a:endParaRPr lang="uk-UA" i="1"/>
        </a:p>
      </dgm:t>
    </dgm:pt>
    <dgm:pt modelId="{BD7E4973-10F8-44EF-9F08-3C118714847A}" type="sibTrans" cxnId="{174D79D2-4450-4423-86ED-A14CB26DAC76}">
      <dgm:prSet/>
      <dgm:spPr/>
      <dgm:t>
        <a:bodyPr/>
        <a:lstStyle/>
        <a:p>
          <a:endParaRPr lang="uk-UA" i="1"/>
        </a:p>
      </dgm:t>
    </dgm:pt>
    <dgm:pt modelId="{D6A8BC25-1FA8-4A60-B52E-DD518D8ECA64}">
      <dgm:prSet phldrT="[Текст]" custT="1"/>
      <dgm:spPr>
        <a:solidFill>
          <a:srgbClr val="7030A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3600" i="1" dirty="0">
              <a:solidFill>
                <a:schemeClr val="bg1"/>
              </a:solidFill>
            </a:rPr>
            <a:t>Ігровий</a:t>
          </a:r>
        </a:p>
      </dgm:t>
    </dgm:pt>
    <dgm:pt modelId="{BDF6A5B9-E417-45DC-8630-046CE97BF1C0}" type="parTrans" cxnId="{977EE2DC-4BA8-4F6B-9B25-CE0F02A66042}">
      <dgm:prSet/>
      <dgm:spPr>
        <a:ln w="28575"/>
      </dgm:spPr>
      <dgm:t>
        <a:bodyPr/>
        <a:lstStyle/>
        <a:p>
          <a:endParaRPr lang="uk-UA" i="1"/>
        </a:p>
      </dgm:t>
    </dgm:pt>
    <dgm:pt modelId="{2D632C7C-C50E-4155-B127-567AB6F421DE}" type="sibTrans" cxnId="{977EE2DC-4BA8-4F6B-9B25-CE0F02A66042}">
      <dgm:prSet/>
      <dgm:spPr/>
      <dgm:t>
        <a:bodyPr/>
        <a:lstStyle/>
        <a:p>
          <a:endParaRPr lang="uk-UA" i="1"/>
        </a:p>
      </dgm:t>
    </dgm:pt>
    <dgm:pt modelId="{9C364C56-CC9B-4D27-84ED-1CD0D89AFA23}">
      <dgm:prSet phldrT="[Текст]" custT="1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3600" i="1" dirty="0">
              <a:solidFill>
                <a:schemeClr val="bg1"/>
              </a:solidFill>
            </a:rPr>
            <a:t>Планшет</a:t>
          </a:r>
        </a:p>
      </dgm:t>
    </dgm:pt>
    <dgm:pt modelId="{4F6C88B9-38D0-4D8D-97E3-707E07B915C5}" type="parTrans" cxnId="{BC7D70AC-A0EB-4975-9AF4-738BA22C6A23}">
      <dgm:prSet/>
      <dgm:spPr>
        <a:ln w="28575"/>
      </dgm:spPr>
      <dgm:t>
        <a:bodyPr/>
        <a:lstStyle/>
        <a:p>
          <a:endParaRPr lang="uk-UA" i="1"/>
        </a:p>
      </dgm:t>
    </dgm:pt>
    <dgm:pt modelId="{505DD654-703A-4950-9A3D-4236C51B5F31}" type="sibTrans" cxnId="{BC7D70AC-A0EB-4975-9AF4-738BA22C6A23}">
      <dgm:prSet/>
      <dgm:spPr/>
      <dgm:t>
        <a:bodyPr/>
        <a:lstStyle/>
        <a:p>
          <a:endParaRPr lang="uk-UA" i="1"/>
        </a:p>
      </dgm:t>
    </dgm:pt>
    <dgm:pt modelId="{D7564315-9C43-4EAC-B71C-FB05D4545D8A}">
      <dgm:prSet phldrT="[Текст]" custT="1"/>
      <dgm:spPr>
        <a:solidFill>
          <a:srgbClr val="008000">
            <a:alpha val="90000"/>
          </a:srgbClr>
        </a:solidFill>
        <a:ln w="28575">
          <a:noFill/>
        </a:ln>
      </dgm:spPr>
      <dgm:t>
        <a:bodyPr/>
        <a:lstStyle/>
        <a:p>
          <a:r>
            <a:rPr lang="uk-UA" sz="3600" i="1" dirty="0">
              <a:solidFill>
                <a:schemeClr val="bg1"/>
              </a:solidFill>
            </a:rPr>
            <a:t>Смартфон</a:t>
          </a:r>
        </a:p>
      </dgm:t>
    </dgm:pt>
    <dgm:pt modelId="{F81F9051-CD4B-49DD-BDCB-7E55298E21BB}" type="parTrans" cxnId="{02A7C0E4-FF5E-44DB-8978-6B70FC2B80A4}">
      <dgm:prSet/>
      <dgm:spPr>
        <a:ln w="28575"/>
      </dgm:spPr>
      <dgm:t>
        <a:bodyPr/>
        <a:lstStyle/>
        <a:p>
          <a:endParaRPr lang="uk-UA" i="1"/>
        </a:p>
      </dgm:t>
    </dgm:pt>
    <dgm:pt modelId="{E561BD31-48CF-47EF-809F-D0ABEBE3AA0E}" type="sibTrans" cxnId="{02A7C0E4-FF5E-44DB-8978-6B70FC2B80A4}">
      <dgm:prSet/>
      <dgm:spPr/>
      <dgm:t>
        <a:bodyPr/>
        <a:lstStyle/>
        <a:p>
          <a:endParaRPr lang="uk-UA" i="1"/>
        </a:p>
      </dgm:t>
    </dgm:pt>
    <dgm:pt modelId="{D98A275F-32A4-4B4D-BFC2-03A5E67C12E1}" type="pres">
      <dgm:prSet presAssocID="{01B060D1-6A21-4704-B64E-35A2AD1354B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C5BE68-8B12-47E2-A78A-AEBA048274C4}" type="pres">
      <dgm:prSet presAssocID="{37E2699E-006F-47C8-A685-555F787B3985}" presName="root" presStyleCnt="0"/>
      <dgm:spPr/>
    </dgm:pt>
    <dgm:pt modelId="{F80766DC-C32D-43A9-AD28-C4F5EF03469C}" type="pres">
      <dgm:prSet presAssocID="{37E2699E-006F-47C8-A685-555F787B3985}" presName="rootComposite" presStyleCnt="0"/>
      <dgm:spPr/>
    </dgm:pt>
    <dgm:pt modelId="{1BF27E79-D860-45DB-88C0-CADA087A767E}" type="pres">
      <dgm:prSet presAssocID="{37E2699E-006F-47C8-A685-555F787B3985}" presName="rootText" presStyleLbl="node1" presStyleIdx="0" presStyleCnt="2" custScaleX="379437"/>
      <dgm:spPr/>
    </dgm:pt>
    <dgm:pt modelId="{CF4F6211-E88A-4CBD-931E-84CB54C69E01}" type="pres">
      <dgm:prSet presAssocID="{37E2699E-006F-47C8-A685-555F787B3985}" presName="rootConnector" presStyleLbl="node1" presStyleIdx="0" presStyleCnt="2"/>
      <dgm:spPr/>
    </dgm:pt>
    <dgm:pt modelId="{D3C25394-49F0-4C04-8D57-7DE02C9F961B}" type="pres">
      <dgm:prSet presAssocID="{37E2699E-006F-47C8-A685-555F787B3985}" presName="childShape" presStyleCnt="0"/>
      <dgm:spPr/>
    </dgm:pt>
    <dgm:pt modelId="{2094169B-2E2C-4665-8E24-DE145E7D2F82}" type="pres">
      <dgm:prSet presAssocID="{DFD74336-209A-466E-99BD-5B6DD6ED78D6}" presName="Name13" presStyleLbl="parChTrans1D2" presStyleIdx="0" presStyleCnt="7" custSzX="548378"/>
      <dgm:spPr/>
    </dgm:pt>
    <dgm:pt modelId="{FC7004C5-07FE-40D5-B06B-4DDA3F35BEAE}" type="pres">
      <dgm:prSet presAssocID="{74772AE7-9C53-4138-B9F6-83CA17C92653}" presName="childText" presStyleLbl="bgAcc1" presStyleIdx="0" presStyleCnt="7" custScaleX="379437">
        <dgm:presLayoutVars>
          <dgm:bulletEnabled val="1"/>
        </dgm:presLayoutVars>
      </dgm:prSet>
      <dgm:spPr/>
    </dgm:pt>
    <dgm:pt modelId="{140D007A-E220-48B9-8DFE-99DA5BF95556}" type="pres">
      <dgm:prSet presAssocID="{0F1461E9-00C2-40A6-AB09-4CEC2652501C}" presName="Name13" presStyleLbl="parChTrans1D2" presStyleIdx="1" presStyleCnt="7" custSzX="548378"/>
      <dgm:spPr/>
    </dgm:pt>
    <dgm:pt modelId="{4F317127-F31A-4365-B3C2-4EEDD0778BD1}" type="pres">
      <dgm:prSet presAssocID="{B9BB0D98-6435-4786-818C-A2E02E04445A}" presName="childText" presStyleLbl="bgAcc1" presStyleIdx="1" presStyleCnt="7" custScaleX="379437">
        <dgm:presLayoutVars>
          <dgm:bulletEnabled val="1"/>
        </dgm:presLayoutVars>
      </dgm:prSet>
      <dgm:spPr/>
    </dgm:pt>
    <dgm:pt modelId="{C01C96E1-8215-4022-9A9C-F0D6A5340DAC}" type="pres">
      <dgm:prSet presAssocID="{BDF6A5B9-E417-45DC-8630-046CE97BF1C0}" presName="Name13" presStyleLbl="parChTrans1D2" presStyleIdx="2" presStyleCnt="7" custSzX="548378"/>
      <dgm:spPr/>
    </dgm:pt>
    <dgm:pt modelId="{79C07559-00A0-4865-9253-30899CE7E537}" type="pres">
      <dgm:prSet presAssocID="{D6A8BC25-1FA8-4A60-B52E-DD518D8ECA64}" presName="childText" presStyleLbl="bgAcc1" presStyleIdx="2" presStyleCnt="7" custScaleX="379437">
        <dgm:presLayoutVars>
          <dgm:bulletEnabled val="1"/>
        </dgm:presLayoutVars>
      </dgm:prSet>
      <dgm:spPr/>
    </dgm:pt>
    <dgm:pt modelId="{2611CBD2-8685-4631-8E2D-CAD6CDDB906D}" type="pres">
      <dgm:prSet presAssocID="{97886570-BD17-423D-B8D1-7003E91FF010}" presName="root" presStyleCnt="0"/>
      <dgm:spPr/>
    </dgm:pt>
    <dgm:pt modelId="{E64A5A28-B5A9-4DCC-B922-D447BCF82338}" type="pres">
      <dgm:prSet presAssocID="{97886570-BD17-423D-B8D1-7003E91FF010}" presName="rootComposite" presStyleCnt="0"/>
      <dgm:spPr/>
    </dgm:pt>
    <dgm:pt modelId="{7B58425A-EEE2-4898-917A-96C2B82E4003}" type="pres">
      <dgm:prSet presAssocID="{97886570-BD17-423D-B8D1-7003E91FF010}" presName="rootText" presStyleLbl="node1" presStyleIdx="1" presStyleCnt="2" custScaleX="379437"/>
      <dgm:spPr/>
    </dgm:pt>
    <dgm:pt modelId="{A44BEB63-C452-4D25-BEBF-BB5A6DEC5F51}" type="pres">
      <dgm:prSet presAssocID="{97886570-BD17-423D-B8D1-7003E91FF010}" presName="rootConnector" presStyleLbl="node1" presStyleIdx="1" presStyleCnt="2"/>
      <dgm:spPr/>
    </dgm:pt>
    <dgm:pt modelId="{B91D3137-B6CE-45E7-A423-F66E245CA9ED}" type="pres">
      <dgm:prSet presAssocID="{97886570-BD17-423D-B8D1-7003E91FF010}" presName="childShape" presStyleCnt="0"/>
      <dgm:spPr/>
    </dgm:pt>
    <dgm:pt modelId="{31BCB4F8-59A4-4358-A885-7479DC412C86}" type="pres">
      <dgm:prSet presAssocID="{6EA43BFD-89C9-4869-9B6A-9F8A3C8907CA}" presName="Name13" presStyleLbl="parChTrans1D2" presStyleIdx="3" presStyleCnt="7" custSzX="548378"/>
      <dgm:spPr/>
    </dgm:pt>
    <dgm:pt modelId="{1146AE67-7CF8-4BF5-891C-16417FD52F4E}" type="pres">
      <dgm:prSet presAssocID="{73F15D8A-75B4-45FB-84D9-6F77E60FF4BC}" presName="childText" presStyleLbl="bgAcc1" presStyleIdx="3" presStyleCnt="7" custScaleX="379437">
        <dgm:presLayoutVars>
          <dgm:bulletEnabled val="1"/>
        </dgm:presLayoutVars>
      </dgm:prSet>
      <dgm:spPr/>
    </dgm:pt>
    <dgm:pt modelId="{9075A20B-2327-475B-8D29-D3A3D428CAE4}" type="pres">
      <dgm:prSet presAssocID="{74222C80-698D-4F46-8DBA-B23B8168E867}" presName="Name13" presStyleLbl="parChTrans1D2" presStyleIdx="4" presStyleCnt="7" custSzX="548378"/>
      <dgm:spPr/>
    </dgm:pt>
    <dgm:pt modelId="{D7D74754-0E4D-4CDC-903B-564D3327B06B}" type="pres">
      <dgm:prSet presAssocID="{BE5102D3-FF53-439A-B320-2BEB084FBB76}" presName="childText" presStyleLbl="bgAcc1" presStyleIdx="4" presStyleCnt="7" custScaleX="379437">
        <dgm:presLayoutVars>
          <dgm:bulletEnabled val="1"/>
        </dgm:presLayoutVars>
      </dgm:prSet>
      <dgm:spPr/>
    </dgm:pt>
    <dgm:pt modelId="{68EC21CC-4117-4AA7-BAA8-3E8FF7B78EAA}" type="pres">
      <dgm:prSet presAssocID="{4F6C88B9-38D0-4D8D-97E3-707E07B915C5}" presName="Name13" presStyleLbl="parChTrans1D2" presStyleIdx="5" presStyleCnt="7" custSzX="548378"/>
      <dgm:spPr/>
    </dgm:pt>
    <dgm:pt modelId="{B2A0F14C-F947-45C5-915E-1A90D089610C}" type="pres">
      <dgm:prSet presAssocID="{9C364C56-CC9B-4D27-84ED-1CD0D89AFA23}" presName="childText" presStyleLbl="bgAcc1" presStyleIdx="5" presStyleCnt="7" custScaleX="379437">
        <dgm:presLayoutVars>
          <dgm:bulletEnabled val="1"/>
        </dgm:presLayoutVars>
      </dgm:prSet>
      <dgm:spPr/>
    </dgm:pt>
    <dgm:pt modelId="{5588548A-8F52-491E-BFB6-39C89C423DC8}" type="pres">
      <dgm:prSet presAssocID="{F81F9051-CD4B-49DD-BDCB-7E55298E21BB}" presName="Name13" presStyleLbl="parChTrans1D2" presStyleIdx="6" presStyleCnt="7" custSzX="548378"/>
      <dgm:spPr/>
    </dgm:pt>
    <dgm:pt modelId="{72928965-D308-43FA-A572-A49D048DAC8D}" type="pres">
      <dgm:prSet presAssocID="{D7564315-9C43-4EAC-B71C-FB05D4545D8A}" presName="childText" presStyleLbl="bgAcc1" presStyleIdx="6" presStyleCnt="7" custScaleX="379437" custScaleY="130662">
        <dgm:presLayoutVars>
          <dgm:bulletEnabled val="1"/>
        </dgm:presLayoutVars>
      </dgm:prSet>
      <dgm:spPr/>
    </dgm:pt>
  </dgm:ptLst>
  <dgm:cxnLst>
    <dgm:cxn modelId="{92B86E0E-0273-4C62-BB3F-D1C151E3FEF8}" srcId="{97886570-BD17-423D-B8D1-7003E91FF010}" destId="{73F15D8A-75B4-45FB-84D9-6F77E60FF4BC}" srcOrd="0" destOrd="0" parTransId="{6EA43BFD-89C9-4869-9B6A-9F8A3C8907CA}" sibTransId="{B2FFA4EB-2C92-414B-96F0-0AB46887B332}"/>
    <dgm:cxn modelId="{7E4A1714-CB76-4B30-92DC-4D1908661732}" type="presOf" srcId="{DFD74336-209A-466E-99BD-5B6DD6ED78D6}" destId="{2094169B-2E2C-4665-8E24-DE145E7D2F82}" srcOrd="0" destOrd="0" presId="urn:microsoft.com/office/officeart/2005/8/layout/hierarchy3"/>
    <dgm:cxn modelId="{84FC441C-9B74-4CB9-BEBC-BC83EC2A8C71}" type="presOf" srcId="{37E2699E-006F-47C8-A685-555F787B3985}" destId="{1BF27E79-D860-45DB-88C0-CADA087A767E}" srcOrd="0" destOrd="0" presId="urn:microsoft.com/office/officeart/2005/8/layout/hierarchy3"/>
    <dgm:cxn modelId="{911A2625-F32A-41C4-B665-C2D9BF749297}" type="presOf" srcId="{BE5102D3-FF53-439A-B320-2BEB084FBB76}" destId="{D7D74754-0E4D-4CDC-903B-564D3327B06B}" srcOrd="0" destOrd="0" presId="urn:microsoft.com/office/officeart/2005/8/layout/hierarchy3"/>
    <dgm:cxn modelId="{CAD1EC26-4EA6-4F24-AB3D-3670F87CA26D}" type="presOf" srcId="{01B060D1-6A21-4704-B64E-35A2AD1354B2}" destId="{D98A275F-32A4-4B4D-BFC2-03A5E67C12E1}" srcOrd="0" destOrd="0" presId="urn:microsoft.com/office/officeart/2005/8/layout/hierarchy3"/>
    <dgm:cxn modelId="{0DAEF52B-BE71-43A1-98C1-8EFD0955CEE2}" type="presOf" srcId="{6EA43BFD-89C9-4869-9B6A-9F8A3C8907CA}" destId="{31BCB4F8-59A4-4358-A885-7479DC412C86}" srcOrd="0" destOrd="0" presId="urn:microsoft.com/office/officeart/2005/8/layout/hierarchy3"/>
    <dgm:cxn modelId="{1A6E6362-CAFC-4B86-B88C-7148A72E79D4}" srcId="{37E2699E-006F-47C8-A685-555F787B3985}" destId="{74772AE7-9C53-4138-B9F6-83CA17C92653}" srcOrd="0" destOrd="0" parTransId="{DFD74336-209A-466E-99BD-5B6DD6ED78D6}" sibTransId="{3C03C397-3FF2-4585-B6AE-66178C73E9AC}"/>
    <dgm:cxn modelId="{4FCCD742-8419-4E4F-9E60-F4644FB652CC}" type="presOf" srcId="{B9BB0D98-6435-4786-818C-A2E02E04445A}" destId="{4F317127-F31A-4365-B3C2-4EEDD0778BD1}" srcOrd="0" destOrd="0" presId="urn:microsoft.com/office/officeart/2005/8/layout/hierarchy3"/>
    <dgm:cxn modelId="{E4FBBA48-42BE-47F2-A87A-7B33FF6B320C}" type="presOf" srcId="{9C364C56-CC9B-4D27-84ED-1CD0D89AFA23}" destId="{B2A0F14C-F947-45C5-915E-1A90D089610C}" srcOrd="0" destOrd="0" presId="urn:microsoft.com/office/officeart/2005/8/layout/hierarchy3"/>
    <dgm:cxn modelId="{BCB54254-8A6D-4FF3-9983-DD1F1FBEE338}" type="presOf" srcId="{D7564315-9C43-4EAC-B71C-FB05D4545D8A}" destId="{72928965-D308-43FA-A572-A49D048DAC8D}" srcOrd="0" destOrd="0" presId="urn:microsoft.com/office/officeart/2005/8/layout/hierarchy3"/>
    <dgm:cxn modelId="{9A743859-FEB6-431B-B68B-CD4CBB945634}" type="presOf" srcId="{97886570-BD17-423D-B8D1-7003E91FF010}" destId="{7B58425A-EEE2-4898-917A-96C2B82E4003}" srcOrd="0" destOrd="0" presId="urn:microsoft.com/office/officeart/2005/8/layout/hierarchy3"/>
    <dgm:cxn modelId="{20554B5A-E9C1-4CFF-ABCA-EA22BC7A17F9}" type="presOf" srcId="{D6A8BC25-1FA8-4A60-B52E-DD518D8ECA64}" destId="{79C07559-00A0-4865-9253-30899CE7E537}" srcOrd="0" destOrd="0" presId="urn:microsoft.com/office/officeart/2005/8/layout/hierarchy3"/>
    <dgm:cxn modelId="{BC7D70AC-A0EB-4975-9AF4-738BA22C6A23}" srcId="{97886570-BD17-423D-B8D1-7003E91FF010}" destId="{9C364C56-CC9B-4D27-84ED-1CD0D89AFA23}" srcOrd="2" destOrd="0" parTransId="{4F6C88B9-38D0-4D8D-97E3-707E07B915C5}" sibTransId="{505DD654-703A-4950-9A3D-4236C51B5F31}"/>
    <dgm:cxn modelId="{EE5AF6AC-8FD2-4613-B0D3-2FC38B18623E}" type="presOf" srcId="{37E2699E-006F-47C8-A685-555F787B3985}" destId="{CF4F6211-E88A-4CBD-931E-84CB54C69E01}" srcOrd="1" destOrd="0" presId="urn:microsoft.com/office/officeart/2005/8/layout/hierarchy3"/>
    <dgm:cxn modelId="{5CA428B5-67EC-41D4-8C5A-2C1AF12C2492}" srcId="{01B060D1-6A21-4704-B64E-35A2AD1354B2}" destId="{37E2699E-006F-47C8-A685-555F787B3985}" srcOrd="0" destOrd="0" parTransId="{0AFC0559-A9E3-4285-958E-C0BA37DE416D}" sibTransId="{01C2C0FB-94AF-4CE9-8C30-72D8C83A3DDD}"/>
    <dgm:cxn modelId="{E9097EBA-CD48-47F8-A321-E76174F4C4B9}" type="presOf" srcId="{F81F9051-CD4B-49DD-BDCB-7E55298E21BB}" destId="{5588548A-8F52-491E-BFB6-39C89C423DC8}" srcOrd="0" destOrd="0" presId="urn:microsoft.com/office/officeart/2005/8/layout/hierarchy3"/>
    <dgm:cxn modelId="{174D79D2-4450-4423-86ED-A14CB26DAC76}" srcId="{97886570-BD17-423D-B8D1-7003E91FF010}" destId="{BE5102D3-FF53-439A-B320-2BEB084FBB76}" srcOrd="1" destOrd="0" parTransId="{74222C80-698D-4F46-8DBA-B23B8168E867}" sibTransId="{BD7E4973-10F8-44EF-9F08-3C118714847A}"/>
    <dgm:cxn modelId="{977EE2DC-4BA8-4F6B-9B25-CE0F02A66042}" srcId="{37E2699E-006F-47C8-A685-555F787B3985}" destId="{D6A8BC25-1FA8-4A60-B52E-DD518D8ECA64}" srcOrd="2" destOrd="0" parTransId="{BDF6A5B9-E417-45DC-8630-046CE97BF1C0}" sibTransId="{2D632C7C-C50E-4155-B127-567AB6F421DE}"/>
    <dgm:cxn modelId="{1489C1DD-1D7E-49B5-A9CB-CF98CB323262}" type="presOf" srcId="{74222C80-698D-4F46-8DBA-B23B8168E867}" destId="{9075A20B-2327-475B-8D29-D3A3D428CAE4}" srcOrd="0" destOrd="0" presId="urn:microsoft.com/office/officeart/2005/8/layout/hierarchy3"/>
    <dgm:cxn modelId="{CC6287E3-8DF7-4D6A-B641-77BD1A26EACB}" type="presOf" srcId="{0F1461E9-00C2-40A6-AB09-4CEC2652501C}" destId="{140D007A-E220-48B9-8DFE-99DA5BF95556}" srcOrd="0" destOrd="0" presId="urn:microsoft.com/office/officeart/2005/8/layout/hierarchy3"/>
    <dgm:cxn modelId="{02A7C0E4-FF5E-44DB-8978-6B70FC2B80A4}" srcId="{97886570-BD17-423D-B8D1-7003E91FF010}" destId="{D7564315-9C43-4EAC-B71C-FB05D4545D8A}" srcOrd="3" destOrd="0" parTransId="{F81F9051-CD4B-49DD-BDCB-7E55298E21BB}" sibTransId="{E561BD31-48CF-47EF-809F-D0ABEBE3AA0E}"/>
    <dgm:cxn modelId="{B866A8EC-82AC-44E2-9490-C8CA12BE1853}" srcId="{01B060D1-6A21-4704-B64E-35A2AD1354B2}" destId="{97886570-BD17-423D-B8D1-7003E91FF010}" srcOrd="1" destOrd="0" parTransId="{3C6B15CE-4E14-4852-AEFB-8F8BDEE378E5}" sibTransId="{F8A73684-DAB5-4ABE-99EE-7D99CAB3090F}"/>
    <dgm:cxn modelId="{7E1C32F1-815A-49F7-8FBC-0F478B423599}" srcId="{37E2699E-006F-47C8-A685-555F787B3985}" destId="{B9BB0D98-6435-4786-818C-A2E02E04445A}" srcOrd="1" destOrd="0" parTransId="{0F1461E9-00C2-40A6-AB09-4CEC2652501C}" sibTransId="{F14BF75B-440E-4EF3-B754-44339E27AE0A}"/>
    <dgm:cxn modelId="{22733DF3-6C20-43E8-ACAA-A4C436E28294}" type="presOf" srcId="{74772AE7-9C53-4138-B9F6-83CA17C92653}" destId="{FC7004C5-07FE-40D5-B06B-4DDA3F35BEAE}" srcOrd="0" destOrd="0" presId="urn:microsoft.com/office/officeart/2005/8/layout/hierarchy3"/>
    <dgm:cxn modelId="{A6F668F7-4DE5-45C0-9693-1E8AEC60DE21}" type="presOf" srcId="{BDF6A5B9-E417-45DC-8630-046CE97BF1C0}" destId="{C01C96E1-8215-4022-9A9C-F0D6A5340DAC}" srcOrd="0" destOrd="0" presId="urn:microsoft.com/office/officeart/2005/8/layout/hierarchy3"/>
    <dgm:cxn modelId="{409126FB-03AE-4094-9A7E-52DACF843937}" type="presOf" srcId="{4F6C88B9-38D0-4D8D-97E3-707E07B915C5}" destId="{68EC21CC-4117-4AA7-BAA8-3E8FF7B78EAA}" srcOrd="0" destOrd="0" presId="urn:microsoft.com/office/officeart/2005/8/layout/hierarchy3"/>
    <dgm:cxn modelId="{2A36E8FB-272A-4720-A3D6-CF9F3B4D7C91}" type="presOf" srcId="{97886570-BD17-423D-B8D1-7003E91FF010}" destId="{A44BEB63-C452-4D25-BEBF-BB5A6DEC5F51}" srcOrd="1" destOrd="0" presId="urn:microsoft.com/office/officeart/2005/8/layout/hierarchy3"/>
    <dgm:cxn modelId="{C1343BFE-1B15-41B5-8211-57A66B240E59}" type="presOf" srcId="{73F15D8A-75B4-45FB-84D9-6F77E60FF4BC}" destId="{1146AE67-7CF8-4BF5-891C-16417FD52F4E}" srcOrd="0" destOrd="0" presId="urn:microsoft.com/office/officeart/2005/8/layout/hierarchy3"/>
    <dgm:cxn modelId="{1C6C1DDF-45A4-4964-BDA2-64882C42CEC9}" type="presParOf" srcId="{D98A275F-32A4-4B4D-BFC2-03A5E67C12E1}" destId="{2BC5BE68-8B12-47E2-A78A-AEBA048274C4}" srcOrd="0" destOrd="0" presId="urn:microsoft.com/office/officeart/2005/8/layout/hierarchy3"/>
    <dgm:cxn modelId="{4B26316D-0E1C-4E1F-9EC6-9A2A3CD9627D}" type="presParOf" srcId="{2BC5BE68-8B12-47E2-A78A-AEBA048274C4}" destId="{F80766DC-C32D-43A9-AD28-C4F5EF03469C}" srcOrd="0" destOrd="0" presId="urn:microsoft.com/office/officeart/2005/8/layout/hierarchy3"/>
    <dgm:cxn modelId="{3667883F-36FB-478B-9C17-DACF9CE05B34}" type="presParOf" srcId="{F80766DC-C32D-43A9-AD28-C4F5EF03469C}" destId="{1BF27E79-D860-45DB-88C0-CADA087A767E}" srcOrd="0" destOrd="0" presId="urn:microsoft.com/office/officeart/2005/8/layout/hierarchy3"/>
    <dgm:cxn modelId="{88F87E29-0E62-442D-BEE0-AF35445A9D9C}" type="presParOf" srcId="{F80766DC-C32D-43A9-AD28-C4F5EF03469C}" destId="{CF4F6211-E88A-4CBD-931E-84CB54C69E01}" srcOrd="1" destOrd="0" presId="urn:microsoft.com/office/officeart/2005/8/layout/hierarchy3"/>
    <dgm:cxn modelId="{F69C671B-5012-46BC-ADD6-57CE214D2F38}" type="presParOf" srcId="{2BC5BE68-8B12-47E2-A78A-AEBA048274C4}" destId="{D3C25394-49F0-4C04-8D57-7DE02C9F961B}" srcOrd="1" destOrd="0" presId="urn:microsoft.com/office/officeart/2005/8/layout/hierarchy3"/>
    <dgm:cxn modelId="{3E315099-2CEC-4641-A615-D1A8888BECA8}" type="presParOf" srcId="{D3C25394-49F0-4C04-8D57-7DE02C9F961B}" destId="{2094169B-2E2C-4665-8E24-DE145E7D2F82}" srcOrd="0" destOrd="0" presId="urn:microsoft.com/office/officeart/2005/8/layout/hierarchy3"/>
    <dgm:cxn modelId="{4BF7FD46-0FDD-438D-8C5C-EA15D60C6693}" type="presParOf" srcId="{D3C25394-49F0-4C04-8D57-7DE02C9F961B}" destId="{FC7004C5-07FE-40D5-B06B-4DDA3F35BEAE}" srcOrd="1" destOrd="0" presId="urn:microsoft.com/office/officeart/2005/8/layout/hierarchy3"/>
    <dgm:cxn modelId="{6A5E0D8D-662C-463E-9D7F-21F802E42795}" type="presParOf" srcId="{D3C25394-49F0-4C04-8D57-7DE02C9F961B}" destId="{140D007A-E220-48B9-8DFE-99DA5BF95556}" srcOrd="2" destOrd="0" presId="urn:microsoft.com/office/officeart/2005/8/layout/hierarchy3"/>
    <dgm:cxn modelId="{A70402E1-E296-492C-A232-5A013EB5F923}" type="presParOf" srcId="{D3C25394-49F0-4C04-8D57-7DE02C9F961B}" destId="{4F317127-F31A-4365-B3C2-4EEDD0778BD1}" srcOrd="3" destOrd="0" presId="urn:microsoft.com/office/officeart/2005/8/layout/hierarchy3"/>
    <dgm:cxn modelId="{9D384D50-0B7E-4640-860C-A5052B739116}" type="presParOf" srcId="{D3C25394-49F0-4C04-8D57-7DE02C9F961B}" destId="{C01C96E1-8215-4022-9A9C-F0D6A5340DAC}" srcOrd="4" destOrd="0" presId="urn:microsoft.com/office/officeart/2005/8/layout/hierarchy3"/>
    <dgm:cxn modelId="{08E93751-6D98-498F-81A0-B3C93A855690}" type="presParOf" srcId="{D3C25394-49F0-4C04-8D57-7DE02C9F961B}" destId="{79C07559-00A0-4865-9253-30899CE7E537}" srcOrd="5" destOrd="0" presId="urn:microsoft.com/office/officeart/2005/8/layout/hierarchy3"/>
    <dgm:cxn modelId="{3F7675CA-7DD4-46EA-B553-F48D941C63C3}" type="presParOf" srcId="{D98A275F-32A4-4B4D-BFC2-03A5E67C12E1}" destId="{2611CBD2-8685-4631-8E2D-CAD6CDDB906D}" srcOrd="1" destOrd="0" presId="urn:microsoft.com/office/officeart/2005/8/layout/hierarchy3"/>
    <dgm:cxn modelId="{96797323-CFE4-43CF-B83E-F39CBFB4F753}" type="presParOf" srcId="{2611CBD2-8685-4631-8E2D-CAD6CDDB906D}" destId="{E64A5A28-B5A9-4DCC-B922-D447BCF82338}" srcOrd="0" destOrd="0" presId="urn:microsoft.com/office/officeart/2005/8/layout/hierarchy3"/>
    <dgm:cxn modelId="{71BE740A-EEF5-4CEB-94B3-91B94C69188E}" type="presParOf" srcId="{E64A5A28-B5A9-4DCC-B922-D447BCF82338}" destId="{7B58425A-EEE2-4898-917A-96C2B82E4003}" srcOrd="0" destOrd="0" presId="urn:microsoft.com/office/officeart/2005/8/layout/hierarchy3"/>
    <dgm:cxn modelId="{3E4AD72C-5B0F-4332-9AE2-E24A749D06EF}" type="presParOf" srcId="{E64A5A28-B5A9-4DCC-B922-D447BCF82338}" destId="{A44BEB63-C452-4D25-BEBF-BB5A6DEC5F51}" srcOrd="1" destOrd="0" presId="urn:microsoft.com/office/officeart/2005/8/layout/hierarchy3"/>
    <dgm:cxn modelId="{A2AF246C-E972-44E1-BAD4-40B893057262}" type="presParOf" srcId="{2611CBD2-8685-4631-8E2D-CAD6CDDB906D}" destId="{B91D3137-B6CE-45E7-A423-F66E245CA9ED}" srcOrd="1" destOrd="0" presId="urn:microsoft.com/office/officeart/2005/8/layout/hierarchy3"/>
    <dgm:cxn modelId="{48527B13-1B5B-406B-BB8C-BE9AB9373EAF}" type="presParOf" srcId="{B91D3137-B6CE-45E7-A423-F66E245CA9ED}" destId="{31BCB4F8-59A4-4358-A885-7479DC412C86}" srcOrd="0" destOrd="0" presId="urn:microsoft.com/office/officeart/2005/8/layout/hierarchy3"/>
    <dgm:cxn modelId="{470E3D05-E220-494A-85E0-56EE685A0399}" type="presParOf" srcId="{B91D3137-B6CE-45E7-A423-F66E245CA9ED}" destId="{1146AE67-7CF8-4BF5-891C-16417FD52F4E}" srcOrd="1" destOrd="0" presId="urn:microsoft.com/office/officeart/2005/8/layout/hierarchy3"/>
    <dgm:cxn modelId="{62D29AB9-96F3-47F9-8B60-CF81A0176129}" type="presParOf" srcId="{B91D3137-B6CE-45E7-A423-F66E245CA9ED}" destId="{9075A20B-2327-475B-8D29-D3A3D428CAE4}" srcOrd="2" destOrd="0" presId="urn:microsoft.com/office/officeart/2005/8/layout/hierarchy3"/>
    <dgm:cxn modelId="{17ACFC34-0562-4FFC-A786-FCD185FBE096}" type="presParOf" srcId="{B91D3137-B6CE-45E7-A423-F66E245CA9ED}" destId="{D7D74754-0E4D-4CDC-903B-564D3327B06B}" srcOrd="3" destOrd="0" presId="urn:microsoft.com/office/officeart/2005/8/layout/hierarchy3"/>
    <dgm:cxn modelId="{C38E05E3-13A1-4CC2-A53A-323594D1C1C5}" type="presParOf" srcId="{B91D3137-B6CE-45E7-A423-F66E245CA9ED}" destId="{68EC21CC-4117-4AA7-BAA8-3E8FF7B78EAA}" srcOrd="4" destOrd="0" presId="urn:microsoft.com/office/officeart/2005/8/layout/hierarchy3"/>
    <dgm:cxn modelId="{9BE55F23-F0DF-42A0-97F4-DA0873FA1D69}" type="presParOf" srcId="{B91D3137-B6CE-45E7-A423-F66E245CA9ED}" destId="{B2A0F14C-F947-45C5-915E-1A90D089610C}" srcOrd="5" destOrd="0" presId="urn:microsoft.com/office/officeart/2005/8/layout/hierarchy3"/>
    <dgm:cxn modelId="{8C4E035C-D1E9-4A06-AA2B-40A4B5EE74CC}" type="presParOf" srcId="{B91D3137-B6CE-45E7-A423-F66E245CA9ED}" destId="{5588548A-8F52-491E-BFB6-39C89C423DC8}" srcOrd="6" destOrd="0" presId="urn:microsoft.com/office/officeart/2005/8/layout/hierarchy3"/>
    <dgm:cxn modelId="{B943FD6A-309A-4D76-9C88-F4CB9CFB6826}" type="presParOf" srcId="{B91D3137-B6CE-45E7-A423-F66E245CA9ED}" destId="{72928965-D308-43FA-A572-A49D048DAC8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E93898-CA5B-4DA5-8875-791DA76CE301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8D943279-D698-4375-A6DF-9E3359DC3E54}">
      <dgm:prSet phldrT="[Текст]" custT="1"/>
      <dgm:spPr/>
      <dgm:t>
        <a:bodyPr/>
        <a:lstStyle/>
        <a:p>
          <a:r>
            <a:rPr lang="uk-UA" sz="2400" b="1" i="1" noProof="0" dirty="0">
              <a:solidFill>
                <a:srgbClr val="002060"/>
              </a:solidFill>
            </a:rPr>
            <a:t>Текстових</a:t>
          </a:r>
          <a:endParaRPr lang="uk-UA" sz="1800" b="1" i="1" noProof="0" dirty="0">
            <a:solidFill>
              <a:srgbClr val="002060"/>
            </a:solidFill>
          </a:endParaRPr>
        </a:p>
      </dgm:t>
    </dgm:pt>
    <dgm:pt modelId="{C6BD9AF1-6C80-469C-B510-09AA5FA04270}" type="par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4BCEB167-FC76-4F4E-BD15-CCB6EC735999}" type="sib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3CA5BCF5-60AF-4C0D-963E-AB03D5894B19}">
      <dgm:prSet phldrT="[Текст]" custT="1"/>
      <dgm:spPr/>
      <dgm:t>
        <a:bodyPr/>
        <a:lstStyle/>
        <a:p>
          <a:r>
            <a:rPr lang="uk-UA" sz="2000" i="1" noProof="0" dirty="0">
              <a:solidFill>
                <a:srgbClr val="002060"/>
              </a:solidFill>
            </a:rPr>
            <a:t>клавіатура;</a:t>
          </a:r>
        </a:p>
      </dgm:t>
    </dgm:pt>
    <dgm:pt modelId="{1E207158-5D36-4B96-9CED-EE623F832A69}" type="par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FB1B1E4-19B0-4099-A318-6DC54025B825}" type="sib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E884DD2-0B92-4F8D-9C8B-E973FF98B6BB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400" b="1" i="1" noProof="0" dirty="0"/>
            <a:t>Графічних</a:t>
          </a:r>
          <a:endParaRPr lang="uk-UA" sz="1800" b="1" i="1" noProof="0" dirty="0"/>
        </a:p>
      </dgm:t>
    </dgm:pt>
    <dgm:pt modelId="{05A23D1B-EA35-4A6D-A3DF-B7D46BA03768}" type="par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07B89DA4-6DD5-4D3B-9FC2-EE2BDEFE2590}" type="sib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9E0BB56E-AA86-4BA1-8F7C-C77E7402E351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1800" i="1" noProof="0" dirty="0"/>
            <a:t>сканер, фотокамера, графічний планшет;</a:t>
          </a:r>
        </a:p>
      </dgm:t>
    </dgm:pt>
    <dgm:pt modelId="{323C796E-68D6-40BF-88D1-81D27A059801}" type="par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71F8DE28-4D4C-4183-A544-1264285DAA82}" type="sib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1606356B-7232-4381-BF03-79B1E49777E5}">
      <dgm:prSet phldrT="[Текст]"/>
      <dgm:spPr>
        <a:solidFill>
          <a:srgbClr val="7030A0"/>
        </a:solidFill>
      </dgm:spPr>
      <dgm:t>
        <a:bodyPr/>
        <a:lstStyle/>
        <a:p>
          <a:r>
            <a:rPr lang="uk-UA" sz="2300" b="1" i="1" noProof="0" dirty="0"/>
            <a:t>Звукових</a:t>
          </a:r>
        </a:p>
      </dgm:t>
    </dgm:pt>
    <dgm:pt modelId="{A9A160E6-5608-48E3-9832-F0C1A54F8519}" type="par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8DC43EA2-1BAF-46E3-8E87-6B3121B5963B}" type="sib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4D04BF63-D70C-4630-9126-29093A746C36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u="none" noProof="0" dirty="0"/>
            <a:t>Мікрофон</a:t>
          </a:r>
          <a:endParaRPr lang="uk-UA" sz="2000" i="1" noProof="0" dirty="0"/>
        </a:p>
      </dgm:t>
    </dgm:pt>
    <dgm:pt modelId="{8F201875-C715-43E6-9C5B-1905068AE963}" type="par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DB535FBE-EB17-4B9F-89EC-E79E2BF383CD}" type="sib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D694EFEA-A475-47DF-9839-32D25472852E}">
      <dgm:prSet phldrT="[Текст]"/>
      <dgm:spPr>
        <a:solidFill>
          <a:srgbClr val="996600"/>
        </a:solidFill>
      </dgm:spPr>
      <dgm:t>
        <a:bodyPr/>
        <a:lstStyle/>
        <a:p>
          <a:r>
            <a:rPr lang="uk-UA" sz="2300" b="1" i="1" noProof="0" dirty="0"/>
            <a:t>Відеоданих</a:t>
          </a:r>
        </a:p>
      </dgm:t>
    </dgm:pt>
    <dgm:pt modelId="{7C2502CA-148D-45B8-92F1-D517EBBCB071}" type="parTrans" cxnId="{47652A19-17B5-4F15-A011-72D3EE1780D5}">
      <dgm:prSet/>
      <dgm:spPr/>
      <dgm:t>
        <a:bodyPr/>
        <a:lstStyle/>
        <a:p>
          <a:endParaRPr lang="uk-UA"/>
        </a:p>
      </dgm:t>
    </dgm:pt>
    <dgm:pt modelId="{9488F5F5-ADE9-4A8E-B7F8-D670B40733DA}" type="sibTrans" cxnId="{47652A19-17B5-4F15-A011-72D3EE1780D5}">
      <dgm:prSet/>
      <dgm:spPr/>
      <dgm:t>
        <a:bodyPr/>
        <a:lstStyle/>
        <a:p>
          <a:endParaRPr lang="uk-UA"/>
        </a:p>
      </dgm:t>
    </dgm:pt>
    <dgm:pt modelId="{33D1D38F-52CF-415A-BB09-CB6D7541BD88}">
      <dgm:prSet phldrT="[Текст]" custT="1"/>
      <dgm:spPr>
        <a:solidFill>
          <a:srgbClr val="996600"/>
        </a:solidFill>
      </dgm:spPr>
      <dgm:t>
        <a:bodyPr/>
        <a:lstStyle/>
        <a:p>
          <a:r>
            <a:rPr lang="uk-UA" sz="1900" b="0" i="1" u="none" noProof="0" dirty="0"/>
            <a:t>Відеокамера, веб-камера, ТВ-тюнер.</a:t>
          </a:r>
          <a:endParaRPr lang="uk-UA" sz="1900" b="0" i="1" noProof="0" dirty="0"/>
        </a:p>
      </dgm:t>
    </dgm:pt>
    <dgm:pt modelId="{06033F3F-9355-48AF-8C51-021F30A1C35F}" type="parTrans" cxnId="{40AB47BD-F635-4CD6-B9B1-DEB7B10E138D}">
      <dgm:prSet/>
      <dgm:spPr/>
      <dgm:t>
        <a:bodyPr/>
        <a:lstStyle/>
        <a:p>
          <a:endParaRPr lang="uk-UA"/>
        </a:p>
      </dgm:t>
    </dgm:pt>
    <dgm:pt modelId="{4CB31065-F016-4597-8F8F-398E40BA080D}" type="sibTrans" cxnId="{40AB47BD-F635-4CD6-B9B1-DEB7B10E138D}">
      <dgm:prSet/>
      <dgm:spPr/>
      <dgm:t>
        <a:bodyPr/>
        <a:lstStyle/>
        <a:p>
          <a:endParaRPr lang="uk-UA"/>
        </a:p>
      </dgm:t>
    </dgm:pt>
    <dgm:pt modelId="{368E55F2-CF0C-4E16-BBCB-17526AEE70B0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1800" b="1" i="1" noProof="0" dirty="0"/>
            <a:t>Забезпечення управління</a:t>
          </a:r>
        </a:p>
      </dgm:t>
    </dgm:pt>
    <dgm:pt modelId="{E7807C93-DB23-406B-AB18-0716CC5A899A}" type="parTrans" cxnId="{A762FAE2-FEE1-4D2F-8852-881DA16BAAB5}">
      <dgm:prSet/>
      <dgm:spPr/>
      <dgm:t>
        <a:bodyPr/>
        <a:lstStyle/>
        <a:p>
          <a:endParaRPr lang="uk-UA"/>
        </a:p>
      </dgm:t>
    </dgm:pt>
    <dgm:pt modelId="{936A2EDF-6768-4415-BAA1-E7EDD6313C5E}" type="sibTrans" cxnId="{A762FAE2-FEE1-4D2F-8852-881DA16BAAB5}">
      <dgm:prSet/>
      <dgm:spPr/>
      <dgm:t>
        <a:bodyPr/>
        <a:lstStyle/>
        <a:p>
          <a:endParaRPr lang="uk-UA"/>
        </a:p>
      </dgm:t>
    </dgm:pt>
    <dgm:pt modelId="{A7C5109A-8D0F-42C4-BA19-1117E0D30BD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1550" b="0" i="1" u="none" noProof="0" dirty="0"/>
            <a:t>миша, </a:t>
          </a:r>
          <a:r>
            <a:rPr lang="uk-UA" sz="1550" b="0" i="1" u="none" noProof="0" dirty="0" err="1"/>
            <a:t>тачпад</a:t>
          </a:r>
          <a:r>
            <a:rPr lang="uk-UA" sz="1550" b="0" i="1" u="none" noProof="0" dirty="0"/>
            <a:t>,   мультимедійна   (електронна) дошка, сенсорний екран, джойстик, </a:t>
          </a:r>
          <a:r>
            <a:rPr lang="uk-UA" sz="1550" b="0" i="1" u="none" noProof="0" dirty="0" err="1"/>
            <a:t>геймпад</a:t>
          </a:r>
          <a:r>
            <a:rPr lang="uk-UA" sz="1550" b="0" i="1" u="none" noProof="0" dirty="0"/>
            <a:t>, </a:t>
          </a:r>
          <a:r>
            <a:rPr lang="uk-UA" sz="1550" b="0" i="1" u="none" noProof="0" dirty="0" err="1"/>
            <a:t>кейпад</a:t>
          </a:r>
          <a:r>
            <a:rPr lang="uk-UA" sz="1550" b="0" i="1" u="none" noProof="0" dirty="0"/>
            <a:t>, руль, педалі, танцювальний майданчик (</a:t>
          </a:r>
          <a:r>
            <a:rPr lang="uk-UA" sz="1550" b="0" i="1" u="none" noProof="0" dirty="0" err="1"/>
            <a:t>денспад</a:t>
          </a:r>
          <a:r>
            <a:rPr lang="uk-UA" sz="1550" b="0" i="1" u="none" noProof="0" dirty="0"/>
            <a:t>)</a:t>
          </a:r>
          <a:endParaRPr lang="uk-UA" sz="1550" b="0" i="1" noProof="0" dirty="0"/>
        </a:p>
      </dgm:t>
    </dgm:pt>
    <dgm:pt modelId="{67450EAE-A905-4F47-BB6B-FA9F4D5E2391}" type="parTrans" cxnId="{A48DCE66-8ECA-4255-A621-45D57D17B30E}">
      <dgm:prSet/>
      <dgm:spPr/>
      <dgm:t>
        <a:bodyPr/>
        <a:lstStyle/>
        <a:p>
          <a:endParaRPr lang="uk-UA"/>
        </a:p>
      </dgm:t>
    </dgm:pt>
    <dgm:pt modelId="{B83E3019-8DA4-4A44-8ED9-B13CA21A5212}" type="sibTrans" cxnId="{A48DCE66-8ECA-4255-A621-45D57D17B30E}">
      <dgm:prSet/>
      <dgm:spPr/>
      <dgm:t>
        <a:bodyPr/>
        <a:lstStyle/>
        <a:p>
          <a:endParaRPr lang="uk-UA"/>
        </a:p>
      </dgm:t>
    </dgm:pt>
    <dgm:pt modelId="{33087D8A-8078-46C8-A08A-457A1B863FBB}" type="pres">
      <dgm:prSet presAssocID="{87E93898-CA5B-4DA5-8875-791DA76CE301}" presName="Name0" presStyleCnt="0">
        <dgm:presLayoutVars>
          <dgm:dir/>
          <dgm:resizeHandles val="exact"/>
        </dgm:presLayoutVars>
      </dgm:prSet>
      <dgm:spPr/>
    </dgm:pt>
    <dgm:pt modelId="{89530BDA-40E0-4283-878B-FC6AE150BE1B}" type="pres">
      <dgm:prSet presAssocID="{8D943279-D698-4375-A6DF-9E3359DC3E54}" presName="node" presStyleLbl="node1" presStyleIdx="0" presStyleCnt="5" custLinFactNeighborX="54787" custLinFactNeighborY="47">
        <dgm:presLayoutVars>
          <dgm:bulletEnabled val="1"/>
        </dgm:presLayoutVars>
      </dgm:prSet>
      <dgm:spPr/>
    </dgm:pt>
    <dgm:pt modelId="{F88C28A2-EF8F-41B4-B789-1CD9EA2DAE70}" type="pres">
      <dgm:prSet presAssocID="{4BCEB167-FC76-4F4E-BD15-CCB6EC735999}" presName="sibTrans" presStyleCnt="0"/>
      <dgm:spPr/>
    </dgm:pt>
    <dgm:pt modelId="{0BA5B877-2575-498B-9CA2-699B202BB1F2}" type="pres">
      <dgm:prSet presAssocID="{EE884DD2-0B92-4F8D-9C8B-E973FF98B6BB}" presName="node" presStyleLbl="node1" presStyleIdx="1" presStyleCnt="5">
        <dgm:presLayoutVars>
          <dgm:bulletEnabled val="1"/>
        </dgm:presLayoutVars>
      </dgm:prSet>
      <dgm:spPr/>
    </dgm:pt>
    <dgm:pt modelId="{41E7AE51-FB7E-4BB1-BB11-A7F2BAC25C15}" type="pres">
      <dgm:prSet presAssocID="{07B89DA4-6DD5-4D3B-9FC2-EE2BDEFE2590}" presName="sibTrans" presStyleCnt="0"/>
      <dgm:spPr/>
    </dgm:pt>
    <dgm:pt modelId="{DBED9B6A-D549-4C02-8841-4136E74A5AF8}" type="pres">
      <dgm:prSet presAssocID="{1606356B-7232-4381-BF03-79B1E49777E5}" presName="node" presStyleLbl="node1" presStyleIdx="2" presStyleCnt="5">
        <dgm:presLayoutVars>
          <dgm:bulletEnabled val="1"/>
        </dgm:presLayoutVars>
      </dgm:prSet>
      <dgm:spPr/>
    </dgm:pt>
    <dgm:pt modelId="{5C1B6D91-DD75-4136-8DF0-7738C7317B1C}" type="pres">
      <dgm:prSet presAssocID="{8DC43EA2-1BAF-46E3-8E87-6B3121B5963B}" presName="sibTrans" presStyleCnt="0"/>
      <dgm:spPr/>
    </dgm:pt>
    <dgm:pt modelId="{689DCCD9-3E00-4AA5-B9B1-B3C7254CD099}" type="pres">
      <dgm:prSet presAssocID="{D694EFEA-A475-47DF-9839-32D25472852E}" presName="node" presStyleLbl="node1" presStyleIdx="3" presStyleCnt="5">
        <dgm:presLayoutVars>
          <dgm:bulletEnabled val="1"/>
        </dgm:presLayoutVars>
      </dgm:prSet>
      <dgm:spPr/>
    </dgm:pt>
    <dgm:pt modelId="{3D257C47-85FD-437B-893B-A0303C9B9223}" type="pres">
      <dgm:prSet presAssocID="{9488F5F5-ADE9-4A8E-B7F8-D670B40733DA}" presName="sibTrans" presStyleCnt="0"/>
      <dgm:spPr/>
    </dgm:pt>
    <dgm:pt modelId="{E6BED04D-16CE-424D-AAB4-75881C3E403D}" type="pres">
      <dgm:prSet presAssocID="{368E55F2-CF0C-4E16-BBCB-17526AEE70B0}" presName="node" presStyleLbl="node1" presStyleIdx="4" presStyleCnt="5">
        <dgm:presLayoutVars>
          <dgm:bulletEnabled val="1"/>
        </dgm:presLayoutVars>
      </dgm:prSet>
      <dgm:spPr/>
    </dgm:pt>
  </dgm:ptLst>
  <dgm:cxnLst>
    <dgm:cxn modelId="{07501C14-2CD5-48E6-9518-9F9139FC09AD}" type="presOf" srcId="{33D1D38F-52CF-415A-BB09-CB6D7541BD88}" destId="{689DCCD9-3E00-4AA5-B9B1-B3C7254CD099}" srcOrd="0" destOrd="1" presId="urn:microsoft.com/office/officeart/2005/8/layout/hList6"/>
    <dgm:cxn modelId="{47652A19-17B5-4F15-A011-72D3EE1780D5}" srcId="{87E93898-CA5B-4DA5-8875-791DA76CE301}" destId="{D694EFEA-A475-47DF-9839-32D25472852E}" srcOrd="3" destOrd="0" parTransId="{7C2502CA-148D-45B8-92F1-D517EBBCB071}" sibTransId="{9488F5F5-ADE9-4A8E-B7F8-D670B40733DA}"/>
    <dgm:cxn modelId="{B42FBB1C-E3A0-43C2-9E1F-B48AB7584C42}" srcId="{8D943279-D698-4375-A6DF-9E3359DC3E54}" destId="{3CA5BCF5-60AF-4C0D-963E-AB03D5894B19}" srcOrd="0" destOrd="0" parTransId="{1E207158-5D36-4B96-9CED-EE623F832A69}" sibTransId="{EFB1B1E4-19B0-4099-A318-6DC54025B825}"/>
    <dgm:cxn modelId="{82B98A32-5722-4936-A741-9C03B4047837}" srcId="{1606356B-7232-4381-BF03-79B1E49777E5}" destId="{4D04BF63-D70C-4630-9126-29093A746C36}" srcOrd="0" destOrd="0" parTransId="{8F201875-C715-43E6-9C5B-1905068AE963}" sibTransId="{DB535FBE-EB17-4B9F-89EC-E79E2BF383CD}"/>
    <dgm:cxn modelId="{62999932-BB4B-4CE3-9555-866942C7C4D0}" srcId="{87E93898-CA5B-4DA5-8875-791DA76CE301}" destId="{1606356B-7232-4381-BF03-79B1E49777E5}" srcOrd="2" destOrd="0" parTransId="{A9A160E6-5608-48E3-9832-F0C1A54F8519}" sibTransId="{8DC43EA2-1BAF-46E3-8E87-6B3121B5963B}"/>
    <dgm:cxn modelId="{54AA123B-26FA-4F1A-AB37-61563BF57477}" type="presOf" srcId="{3CA5BCF5-60AF-4C0D-963E-AB03D5894B19}" destId="{89530BDA-40E0-4283-878B-FC6AE150BE1B}" srcOrd="0" destOrd="1" presId="urn:microsoft.com/office/officeart/2005/8/layout/hList6"/>
    <dgm:cxn modelId="{BB0DB662-0E7D-49D2-BD85-467102A4B96A}" type="presOf" srcId="{A7C5109A-8D0F-42C4-BA19-1117E0D30BDD}" destId="{E6BED04D-16CE-424D-AAB4-75881C3E403D}" srcOrd="0" destOrd="1" presId="urn:microsoft.com/office/officeart/2005/8/layout/hList6"/>
    <dgm:cxn modelId="{A48DCE66-8ECA-4255-A621-45D57D17B30E}" srcId="{368E55F2-CF0C-4E16-BBCB-17526AEE70B0}" destId="{A7C5109A-8D0F-42C4-BA19-1117E0D30BDD}" srcOrd="0" destOrd="0" parTransId="{67450EAE-A905-4F47-BB6B-FA9F4D5E2391}" sibTransId="{B83E3019-8DA4-4A44-8ED9-B13CA21A5212}"/>
    <dgm:cxn modelId="{C9029A6F-AF38-4E68-89D2-C23B46A72D6F}" type="presOf" srcId="{1606356B-7232-4381-BF03-79B1E49777E5}" destId="{DBED9B6A-D549-4C02-8841-4136E74A5AF8}" srcOrd="0" destOrd="0" presId="urn:microsoft.com/office/officeart/2005/8/layout/hList6"/>
    <dgm:cxn modelId="{5C974675-D725-4927-A2F2-AF7CA5701566}" type="presOf" srcId="{87E93898-CA5B-4DA5-8875-791DA76CE301}" destId="{33087D8A-8078-46C8-A08A-457A1B863FBB}" srcOrd="0" destOrd="0" presId="urn:microsoft.com/office/officeart/2005/8/layout/hList6"/>
    <dgm:cxn modelId="{F9896C7B-C16D-4DB7-B048-13BD760BCBAD}" srcId="{EE884DD2-0B92-4F8D-9C8B-E973FF98B6BB}" destId="{9E0BB56E-AA86-4BA1-8F7C-C77E7402E351}" srcOrd="0" destOrd="0" parTransId="{323C796E-68D6-40BF-88D1-81D27A059801}" sibTransId="{71F8DE28-4D4C-4183-A544-1264285DAA82}"/>
    <dgm:cxn modelId="{5A2F2784-844D-48F8-9063-961CEAB366C3}" type="presOf" srcId="{368E55F2-CF0C-4E16-BBCB-17526AEE70B0}" destId="{E6BED04D-16CE-424D-AAB4-75881C3E403D}" srcOrd="0" destOrd="0" presId="urn:microsoft.com/office/officeart/2005/8/layout/hList6"/>
    <dgm:cxn modelId="{E9051791-7717-4941-9E5E-BB1CD718E1A8}" type="presOf" srcId="{D694EFEA-A475-47DF-9839-32D25472852E}" destId="{689DCCD9-3E00-4AA5-B9B1-B3C7254CD099}" srcOrd="0" destOrd="0" presId="urn:microsoft.com/office/officeart/2005/8/layout/hList6"/>
    <dgm:cxn modelId="{46740AB0-BAF0-4E3D-99CA-702B0A5C2E89}" type="presOf" srcId="{4D04BF63-D70C-4630-9126-29093A746C36}" destId="{DBED9B6A-D549-4C02-8841-4136E74A5AF8}" srcOrd="0" destOrd="1" presId="urn:microsoft.com/office/officeart/2005/8/layout/hList6"/>
    <dgm:cxn modelId="{40AB47BD-F635-4CD6-B9B1-DEB7B10E138D}" srcId="{D694EFEA-A475-47DF-9839-32D25472852E}" destId="{33D1D38F-52CF-415A-BB09-CB6D7541BD88}" srcOrd="0" destOrd="0" parTransId="{06033F3F-9355-48AF-8C51-021F30A1C35F}" sibTransId="{4CB31065-F016-4597-8F8F-398E40BA080D}"/>
    <dgm:cxn modelId="{DF23B8D4-28A0-4944-81D1-02841E2A9323}" type="presOf" srcId="{9E0BB56E-AA86-4BA1-8F7C-C77E7402E351}" destId="{0BA5B877-2575-498B-9CA2-699B202BB1F2}" srcOrd="0" destOrd="1" presId="urn:microsoft.com/office/officeart/2005/8/layout/hList6"/>
    <dgm:cxn modelId="{74C3DDD4-B143-49B5-BF21-673CA027301C}" srcId="{87E93898-CA5B-4DA5-8875-791DA76CE301}" destId="{8D943279-D698-4375-A6DF-9E3359DC3E54}" srcOrd="0" destOrd="0" parTransId="{C6BD9AF1-6C80-469C-B510-09AA5FA04270}" sibTransId="{4BCEB167-FC76-4F4E-BD15-CCB6EC735999}"/>
    <dgm:cxn modelId="{A762FAE2-FEE1-4D2F-8852-881DA16BAAB5}" srcId="{87E93898-CA5B-4DA5-8875-791DA76CE301}" destId="{368E55F2-CF0C-4E16-BBCB-17526AEE70B0}" srcOrd="4" destOrd="0" parTransId="{E7807C93-DB23-406B-AB18-0716CC5A899A}" sibTransId="{936A2EDF-6768-4415-BAA1-E7EDD6313C5E}"/>
    <dgm:cxn modelId="{E7D9AEF5-FF75-40CA-8C0A-5C6BED36A5A0}" type="presOf" srcId="{8D943279-D698-4375-A6DF-9E3359DC3E54}" destId="{89530BDA-40E0-4283-878B-FC6AE150BE1B}" srcOrd="0" destOrd="0" presId="urn:microsoft.com/office/officeart/2005/8/layout/hList6"/>
    <dgm:cxn modelId="{10B9B7F6-2F43-46D2-AC80-FA300C9C307B}" type="presOf" srcId="{EE884DD2-0B92-4F8D-9C8B-E973FF98B6BB}" destId="{0BA5B877-2575-498B-9CA2-699B202BB1F2}" srcOrd="0" destOrd="0" presId="urn:microsoft.com/office/officeart/2005/8/layout/hList6"/>
    <dgm:cxn modelId="{DF61C2FF-2AB4-4A27-BC13-C5FF161AA39B}" srcId="{87E93898-CA5B-4DA5-8875-791DA76CE301}" destId="{EE884DD2-0B92-4F8D-9C8B-E973FF98B6BB}" srcOrd="1" destOrd="0" parTransId="{05A23D1B-EA35-4A6D-A3DF-B7D46BA03768}" sibTransId="{07B89DA4-6DD5-4D3B-9FC2-EE2BDEFE2590}"/>
    <dgm:cxn modelId="{49F1CDBE-FAAB-4BD4-B2FA-315CB37D476E}" type="presParOf" srcId="{33087D8A-8078-46C8-A08A-457A1B863FBB}" destId="{89530BDA-40E0-4283-878B-FC6AE150BE1B}" srcOrd="0" destOrd="0" presId="urn:microsoft.com/office/officeart/2005/8/layout/hList6"/>
    <dgm:cxn modelId="{A67E653D-34AB-487F-9F63-FEBF100ED7CA}" type="presParOf" srcId="{33087D8A-8078-46C8-A08A-457A1B863FBB}" destId="{F88C28A2-EF8F-41B4-B789-1CD9EA2DAE70}" srcOrd="1" destOrd="0" presId="urn:microsoft.com/office/officeart/2005/8/layout/hList6"/>
    <dgm:cxn modelId="{0FA697B7-75A0-4FA9-B79E-87A2CDC01D84}" type="presParOf" srcId="{33087D8A-8078-46C8-A08A-457A1B863FBB}" destId="{0BA5B877-2575-498B-9CA2-699B202BB1F2}" srcOrd="2" destOrd="0" presId="urn:microsoft.com/office/officeart/2005/8/layout/hList6"/>
    <dgm:cxn modelId="{B9704CD8-FA5B-4BA3-90E9-D635EFCB31DF}" type="presParOf" srcId="{33087D8A-8078-46C8-A08A-457A1B863FBB}" destId="{41E7AE51-FB7E-4BB1-BB11-A7F2BAC25C15}" srcOrd="3" destOrd="0" presId="urn:microsoft.com/office/officeart/2005/8/layout/hList6"/>
    <dgm:cxn modelId="{C04C9D97-6828-421A-B94D-A83247001DCF}" type="presParOf" srcId="{33087D8A-8078-46C8-A08A-457A1B863FBB}" destId="{DBED9B6A-D549-4C02-8841-4136E74A5AF8}" srcOrd="4" destOrd="0" presId="urn:microsoft.com/office/officeart/2005/8/layout/hList6"/>
    <dgm:cxn modelId="{63740046-E1B1-4C17-A0CE-521976EAC719}" type="presParOf" srcId="{33087D8A-8078-46C8-A08A-457A1B863FBB}" destId="{5C1B6D91-DD75-4136-8DF0-7738C7317B1C}" srcOrd="5" destOrd="0" presId="urn:microsoft.com/office/officeart/2005/8/layout/hList6"/>
    <dgm:cxn modelId="{01EB4DE9-2643-4F47-B010-2627A35DD2CB}" type="presParOf" srcId="{33087D8A-8078-46C8-A08A-457A1B863FBB}" destId="{689DCCD9-3E00-4AA5-B9B1-B3C7254CD099}" srcOrd="6" destOrd="0" presId="urn:microsoft.com/office/officeart/2005/8/layout/hList6"/>
    <dgm:cxn modelId="{4AEBDEE5-DA77-4CEB-8BAB-B3BEE909C6A5}" type="presParOf" srcId="{33087D8A-8078-46C8-A08A-457A1B863FBB}" destId="{3D257C47-85FD-437B-893B-A0303C9B9223}" srcOrd="7" destOrd="0" presId="urn:microsoft.com/office/officeart/2005/8/layout/hList6"/>
    <dgm:cxn modelId="{4CD0ACE2-4B79-41EC-8375-4C91CE9BB82F}" type="presParOf" srcId="{33087D8A-8078-46C8-A08A-457A1B863FBB}" destId="{E6BED04D-16CE-424D-AAB4-75881C3E403D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E93898-CA5B-4DA5-8875-791DA76CE301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8D943279-D698-4375-A6DF-9E3359DC3E54}">
      <dgm:prSet phldrT="[Текст]" custT="1"/>
      <dgm:spPr/>
      <dgm:t>
        <a:bodyPr/>
        <a:lstStyle/>
        <a:p>
          <a:r>
            <a:rPr lang="uk-UA" sz="2400" b="1" i="1" noProof="0" dirty="0">
              <a:solidFill>
                <a:srgbClr val="002060"/>
              </a:solidFill>
            </a:rPr>
            <a:t>Текстових і графічних даних </a:t>
          </a:r>
        </a:p>
      </dgm:t>
    </dgm:pt>
    <dgm:pt modelId="{C6BD9AF1-6C80-469C-B510-09AA5FA04270}" type="par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4BCEB167-FC76-4F4E-BD15-CCB6EC735999}" type="sib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3CA5BCF5-60AF-4C0D-963E-AB03D5894B19}">
      <dgm:prSet phldrT="[Текст]"/>
      <dgm:spPr/>
      <dgm:t>
        <a:bodyPr/>
        <a:lstStyle/>
        <a:p>
          <a:r>
            <a:rPr lang="uk-UA" sz="2800" i="1" noProof="0" dirty="0">
              <a:solidFill>
                <a:srgbClr val="002060"/>
              </a:solidFill>
            </a:rPr>
            <a:t>монітор, принтер, </a:t>
          </a:r>
          <a:r>
            <a:rPr lang="uk-UA" sz="2800" i="1" noProof="0" dirty="0" err="1">
              <a:solidFill>
                <a:srgbClr val="002060"/>
              </a:solidFill>
            </a:rPr>
            <a:t>плотер</a:t>
          </a:r>
          <a:r>
            <a:rPr lang="uk-UA" sz="2800" i="1" noProof="0" dirty="0">
              <a:solidFill>
                <a:srgbClr val="002060"/>
              </a:solidFill>
            </a:rPr>
            <a:t>;</a:t>
          </a:r>
        </a:p>
      </dgm:t>
    </dgm:pt>
    <dgm:pt modelId="{1E207158-5D36-4B96-9CED-EE623F832A69}" type="par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FB1B1E4-19B0-4099-A318-6DC54025B825}" type="sib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E884DD2-0B92-4F8D-9C8B-E973FF98B6BB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800" b="1" i="1" noProof="0" dirty="0"/>
            <a:t>Звукових</a:t>
          </a:r>
          <a:endParaRPr lang="uk-UA" sz="4500" b="1" i="1" noProof="0" dirty="0"/>
        </a:p>
      </dgm:t>
    </dgm:pt>
    <dgm:pt modelId="{05A23D1B-EA35-4A6D-A3DF-B7D46BA03768}" type="par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07B89DA4-6DD5-4D3B-9FC2-EE2BDEFE2590}" type="sib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9E0BB56E-AA86-4BA1-8F7C-C77E7402E351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800" i="1" noProof="0" dirty="0"/>
            <a:t>навушники,</a:t>
          </a:r>
        </a:p>
      </dgm:t>
    </dgm:pt>
    <dgm:pt modelId="{323C796E-68D6-40BF-88D1-81D27A059801}" type="par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71F8DE28-4D4C-4183-A544-1264285DAA82}" type="sib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1606356B-7232-4381-BF03-79B1E49777E5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800" b="1" i="1" noProof="0" dirty="0"/>
            <a:t>Відеоданих</a:t>
          </a:r>
          <a:endParaRPr lang="uk-UA" sz="2300" b="1" i="1" noProof="0" dirty="0"/>
        </a:p>
      </dgm:t>
    </dgm:pt>
    <dgm:pt modelId="{A9A160E6-5608-48E3-9832-F0C1A54F8519}" type="par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8DC43EA2-1BAF-46E3-8E87-6B3121B5963B}" type="sib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4D04BF63-D70C-4630-9126-29093A746C36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u="none" noProof="0" dirty="0"/>
            <a:t>мультимедійні проектори,</a:t>
          </a:r>
          <a:endParaRPr lang="uk-UA" sz="2400" i="1" noProof="0" dirty="0"/>
        </a:p>
      </dgm:t>
    </dgm:pt>
    <dgm:pt modelId="{8F201875-C715-43E6-9C5B-1905068AE963}" type="par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DB535FBE-EB17-4B9F-89EC-E79E2BF383CD}" type="sib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F4B2CE78-7BDF-40C4-ADE8-9D08127A597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800" i="1" noProof="0" dirty="0"/>
            <a:t>звукові колонки;</a:t>
          </a:r>
        </a:p>
      </dgm:t>
    </dgm:pt>
    <dgm:pt modelId="{D5B2F430-3A0B-4A76-B7F0-02223BCE7299}" type="parTrans" cxnId="{07013522-C615-42B5-B03B-FC98F41DB8CD}">
      <dgm:prSet/>
      <dgm:spPr/>
      <dgm:t>
        <a:bodyPr/>
        <a:lstStyle/>
        <a:p>
          <a:endParaRPr lang="uk-UA"/>
        </a:p>
      </dgm:t>
    </dgm:pt>
    <dgm:pt modelId="{18B0EBED-ACD9-4FA4-913C-15F1A2256F29}" type="sibTrans" cxnId="{07013522-C615-42B5-B03B-FC98F41DB8CD}">
      <dgm:prSet/>
      <dgm:spPr/>
      <dgm:t>
        <a:bodyPr/>
        <a:lstStyle/>
        <a:p>
          <a:endParaRPr lang="uk-UA"/>
        </a:p>
      </dgm:t>
    </dgm:pt>
    <dgm:pt modelId="{D86A9F7D-C744-45CA-8582-C28E5949FE4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u="none" noProof="0" dirty="0"/>
            <a:t>екранні панелі.</a:t>
          </a:r>
          <a:endParaRPr lang="uk-UA" sz="2400" i="1" noProof="0" dirty="0"/>
        </a:p>
      </dgm:t>
    </dgm:pt>
    <dgm:pt modelId="{1E16CF71-363B-475C-93E5-DE7812D31802}" type="parTrans" cxnId="{B6A1B4F2-800E-4B87-853D-97F5553AFF0A}">
      <dgm:prSet/>
      <dgm:spPr/>
      <dgm:t>
        <a:bodyPr/>
        <a:lstStyle/>
        <a:p>
          <a:endParaRPr lang="uk-UA"/>
        </a:p>
      </dgm:t>
    </dgm:pt>
    <dgm:pt modelId="{2A6D1C2A-1631-4FD0-8B7F-DA9C400D7AAF}" type="sibTrans" cxnId="{B6A1B4F2-800E-4B87-853D-97F5553AFF0A}">
      <dgm:prSet/>
      <dgm:spPr/>
      <dgm:t>
        <a:bodyPr/>
        <a:lstStyle/>
        <a:p>
          <a:endParaRPr lang="uk-UA"/>
        </a:p>
      </dgm:t>
    </dgm:pt>
    <dgm:pt modelId="{33087D8A-8078-46C8-A08A-457A1B863FBB}" type="pres">
      <dgm:prSet presAssocID="{87E93898-CA5B-4DA5-8875-791DA76CE301}" presName="Name0" presStyleCnt="0">
        <dgm:presLayoutVars>
          <dgm:dir/>
          <dgm:resizeHandles val="exact"/>
        </dgm:presLayoutVars>
      </dgm:prSet>
      <dgm:spPr/>
    </dgm:pt>
    <dgm:pt modelId="{89530BDA-40E0-4283-878B-FC6AE150BE1B}" type="pres">
      <dgm:prSet presAssocID="{8D943279-D698-4375-A6DF-9E3359DC3E54}" presName="node" presStyleLbl="node1" presStyleIdx="0" presStyleCnt="3">
        <dgm:presLayoutVars>
          <dgm:bulletEnabled val="1"/>
        </dgm:presLayoutVars>
      </dgm:prSet>
      <dgm:spPr/>
    </dgm:pt>
    <dgm:pt modelId="{F88C28A2-EF8F-41B4-B789-1CD9EA2DAE70}" type="pres">
      <dgm:prSet presAssocID="{4BCEB167-FC76-4F4E-BD15-CCB6EC735999}" presName="sibTrans" presStyleCnt="0"/>
      <dgm:spPr/>
    </dgm:pt>
    <dgm:pt modelId="{0BA5B877-2575-498B-9CA2-699B202BB1F2}" type="pres">
      <dgm:prSet presAssocID="{EE884DD2-0B92-4F8D-9C8B-E973FF98B6BB}" presName="node" presStyleLbl="node1" presStyleIdx="1" presStyleCnt="3">
        <dgm:presLayoutVars>
          <dgm:bulletEnabled val="1"/>
        </dgm:presLayoutVars>
      </dgm:prSet>
      <dgm:spPr/>
    </dgm:pt>
    <dgm:pt modelId="{41E7AE51-FB7E-4BB1-BB11-A7F2BAC25C15}" type="pres">
      <dgm:prSet presAssocID="{07B89DA4-6DD5-4D3B-9FC2-EE2BDEFE2590}" presName="sibTrans" presStyleCnt="0"/>
      <dgm:spPr/>
    </dgm:pt>
    <dgm:pt modelId="{DBED9B6A-D549-4C02-8841-4136E74A5AF8}" type="pres">
      <dgm:prSet presAssocID="{1606356B-7232-4381-BF03-79B1E49777E5}" presName="node" presStyleLbl="node1" presStyleIdx="2" presStyleCnt="3">
        <dgm:presLayoutVars>
          <dgm:bulletEnabled val="1"/>
        </dgm:presLayoutVars>
      </dgm:prSet>
      <dgm:spPr/>
    </dgm:pt>
  </dgm:ptLst>
  <dgm:cxnLst>
    <dgm:cxn modelId="{B42FBB1C-E3A0-43C2-9E1F-B48AB7584C42}" srcId="{8D943279-D698-4375-A6DF-9E3359DC3E54}" destId="{3CA5BCF5-60AF-4C0D-963E-AB03D5894B19}" srcOrd="0" destOrd="0" parTransId="{1E207158-5D36-4B96-9CED-EE623F832A69}" sibTransId="{EFB1B1E4-19B0-4099-A318-6DC54025B825}"/>
    <dgm:cxn modelId="{07013522-C615-42B5-B03B-FC98F41DB8CD}" srcId="{EE884DD2-0B92-4F8D-9C8B-E973FF98B6BB}" destId="{F4B2CE78-7BDF-40C4-ADE8-9D08127A5970}" srcOrd="1" destOrd="0" parTransId="{D5B2F430-3A0B-4A76-B7F0-02223BCE7299}" sibTransId="{18B0EBED-ACD9-4FA4-913C-15F1A2256F29}"/>
    <dgm:cxn modelId="{82B98A32-5722-4936-A741-9C03B4047837}" srcId="{1606356B-7232-4381-BF03-79B1E49777E5}" destId="{4D04BF63-D70C-4630-9126-29093A746C36}" srcOrd="0" destOrd="0" parTransId="{8F201875-C715-43E6-9C5B-1905068AE963}" sibTransId="{DB535FBE-EB17-4B9F-89EC-E79E2BF383CD}"/>
    <dgm:cxn modelId="{62999932-BB4B-4CE3-9555-866942C7C4D0}" srcId="{87E93898-CA5B-4DA5-8875-791DA76CE301}" destId="{1606356B-7232-4381-BF03-79B1E49777E5}" srcOrd="2" destOrd="0" parTransId="{A9A160E6-5608-48E3-9832-F0C1A54F8519}" sibTransId="{8DC43EA2-1BAF-46E3-8E87-6B3121B5963B}"/>
    <dgm:cxn modelId="{54AA123B-26FA-4F1A-AB37-61563BF57477}" type="presOf" srcId="{3CA5BCF5-60AF-4C0D-963E-AB03D5894B19}" destId="{89530BDA-40E0-4283-878B-FC6AE150BE1B}" srcOrd="0" destOrd="1" presId="urn:microsoft.com/office/officeart/2005/8/layout/hList6"/>
    <dgm:cxn modelId="{41A5265B-22A4-4D6A-BDCE-6E1331AAE5BC}" type="presOf" srcId="{D86A9F7D-C744-45CA-8582-C28E5949FE4A}" destId="{DBED9B6A-D549-4C02-8841-4136E74A5AF8}" srcOrd="0" destOrd="2" presId="urn:microsoft.com/office/officeart/2005/8/layout/hList6"/>
    <dgm:cxn modelId="{C9029A6F-AF38-4E68-89D2-C23B46A72D6F}" type="presOf" srcId="{1606356B-7232-4381-BF03-79B1E49777E5}" destId="{DBED9B6A-D549-4C02-8841-4136E74A5AF8}" srcOrd="0" destOrd="0" presId="urn:microsoft.com/office/officeart/2005/8/layout/hList6"/>
    <dgm:cxn modelId="{5C974675-D725-4927-A2F2-AF7CA5701566}" type="presOf" srcId="{87E93898-CA5B-4DA5-8875-791DA76CE301}" destId="{33087D8A-8078-46C8-A08A-457A1B863FBB}" srcOrd="0" destOrd="0" presId="urn:microsoft.com/office/officeart/2005/8/layout/hList6"/>
    <dgm:cxn modelId="{F9896C7B-C16D-4DB7-B048-13BD760BCBAD}" srcId="{EE884DD2-0B92-4F8D-9C8B-E973FF98B6BB}" destId="{9E0BB56E-AA86-4BA1-8F7C-C77E7402E351}" srcOrd="0" destOrd="0" parTransId="{323C796E-68D6-40BF-88D1-81D27A059801}" sibTransId="{71F8DE28-4D4C-4183-A544-1264285DAA82}"/>
    <dgm:cxn modelId="{46740AB0-BAF0-4E3D-99CA-702B0A5C2E89}" type="presOf" srcId="{4D04BF63-D70C-4630-9126-29093A746C36}" destId="{DBED9B6A-D549-4C02-8841-4136E74A5AF8}" srcOrd="0" destOrd="1" presId="urn:microsoft.com/office/officeart/2005/8/layout/hList6"/>
    <dgm:cxn modelId="{DF23B8D4-28A0-4944-81D1-02841E2A9323}" type="presOf" srcId="{9E0BB56E-AA86-4BA1-8F7C-C77E7402E351}" destId="{0BA5B877-2575-498B-9CA2-699B202BB1F2}" srcOrd="0" destOrd="1" presId="urn:microsoft.com/office/officeart/2005/8/layout/hList6"/>
    <dgm:cxn modelId="{74C3DDD4-B143-49B5-BF21-673CA027301C}" srcId="{87E93898-CA5B-4DA5-8875-791DA76CE301}" destId="{8D943279-D698-4375-A6DF-9E3359DC3E54}" srcOrd="0" destOrd="0" parTransId="{C6BD9AF1-6C80-469C-B510-09AA5FA04270}" sibTransId="{4BCEB167-FC76-4F4E-BD15-CCB6EC735999}"/>
    <dgm:cxn modelId="{F9A001F2-C640-49E5-8E4E-4C33536BE593}" type="presOf" srcId="{F4B2CE78-7BDF-40C4-ADE8-9D08127A5970}" destId="{0BA5B877-2575-498B-9CA2-699B202BB1F2}" srcOrd="0" destOrd="2" presId="urn:microsoft.com/office/officeart/2005/8/layout/hList6"/>
    <dgm:cxn modelId="{B6A1B4F2-800E-4B87-853D-97F5553AFF0A}" srcId="{1606356B-7232-4381-BF03-79B1E49777E5}" destId="{D86A9F7D-C744-45CA-8582-C28E5949FE4A}" srcOrd="1" destOrd="0" parTransId="{1E16CF71-363B-475C-93E5-DE7812D31802}" sibTransId="{2A6D1C2A-1631-4FD0-8B7F-DA9C400D7AAF}"/>
    <dgm:cxn modelId="{E7D9AEF5-FF75-40CA-8C0A-5C6BED36A5A0}" type="presOf" srcId="{8D943279-D698-4375-A6DF-9E3359DC3E54}" destId="{89530BDA-40E0-4283-878B-FC6AE150BE1B}" srcOrd="0" destOrd="0" presId="urn:microsoft.com/office/officeart/2005/8/layout/hList6"/>
    <dgm:cxn modelId="{10B9B7F6-2F43-46D2-AC80-FA300C9C307B}" type="presOf" srcId="{EE884DD2-0B92-4F8D-9C8B-E973FF98B6BB}" destId="{0BA5B877-2575-498B-9CA2-699B202BB1F2}" srcOrd="0" destOrd="0" presId="urn:microsoft.com/office/officeart/2005/8/layout/hList6"/>
    <dgm:cxn modelId="{DF61C2FF-2AB4-4A27-BC13-C5FF161AA39B}" srcId="{87E93898-CA5B-4DA5-8875-791DA76CE301}" destId="{EE884DD2-0B92-4F8D-9C8B-E973FF98B6BB}" srcOrd="1" destOrd="0" parTransId="{05A23D1B-EA35-4A6D-A3DF-B7D46BA03768}" sibTransId="{07B89DA4-6DD5-4D3B-9FC2-EE2BDEFE2590}"/>
    <dgm:cxn modelId="{49F1CDBE-FAAB-4BD4-B2FA-315CB37D476E}" type="presParOf" srcId="{33087D8A-8078-46C8-A08A-457A1B863FBB}" destId="{89530BDA-40E0-4283-878B-FC6AE150BE1B}" srcOrd="0" destOrd="0" presId="urn:microsoft.com/office/officeart/2005/8/layout/hList6"/>
    <dgm:cxn modelId="{A67E653D-34AB-487F-9F63-FEBF100ED7CA}" type="presParOf" srcId="{33087D8A-8078-46C8-A08A-457A1B863FBB}" destId="{F88C28A2-EF8F-41B4-B789-1CD9EA2DAE70}" srcOrd="1" destOrd="0" presId="urn:microsoft.com/office/officeart/2005/8/layout/hList6"/>
    <dgm:cxn modelId="{0FA697B7-75A0-4FA9-B79E-87A2CDC01D84}" type="presParOf" srcId="{33087D8A-8078-46C8-A08A-457A1B863FBB}" destId="{0BA5B877-2575-498B-9CA2-699B202BB1F2}" srcOrd="2" destOrd="0" presId="urn:microsoft.com/office/officeart/2005/8/layout/hList6"/>
    <dgm:cxn modelId="{B9704CD8-FA5B-4BA3-90E9-D635EFCB31DF}" type="presParOf" srcId="{33087D8A-8078-46C8-A08A-457A1B863FBB}" destId="{41E7AE51-FB7E-4BB1-BB11-A7F2BAC25C15}" srcOrd="3" destOrd="0" presId="urn:microsoft.com/office/officeart/2005/8/layout/hList6"/>
    <dgm:cxn modelId="{C04C9D97-6828-421A-B94D-A83247001DCF}" type="presParOf" srcId="{33087D8A-8078-46C8-A08A-457A1B863FBB}" destId="{DBED9B6A-D549-4C02-8841-4136E74A5AF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27E79-D860-45DB-88C0-CADA087A767E}">
      <dsp:nvSpPr>
        <dsp:cNvPr id="0" name=""/>
        <dsp:cNvSpPr/>
      </dsp:nvSpPr>
      <dsp:spPr>
        <a:xfrm>
          <a:off x="6111" y="213426"/>
          <a:ext cx="5794606" cy="7635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8575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300" b="1" i="1" kern="1200" dirty="0">
              <a:solidFill>
                <a:srgbClr val="002060"/>
              </a:solidFill>
            </a:rPr>
            <a:t>Стаціонарні</a:t>
          </a:r>
        </a:p>
      </dsp:txBody>
      <dsp:txXfrm>
        <a:off x="28475" y="235790"/>
        <a:ext cx="5749878" cy="718851"/>
      </dsp:txXfrm>
    </dsp:sp>
    <dsp:sp modelId="{2094169B-2E2C-4665-8E24-DE145E7D2F82}">
      <dsp:nvSpPr>
        <dsp:cNvPr id="0" name=""/>
        <dsp:cNvSpPr/>
      </dsp:nvSpPr>
      <dsp:spPr>
        <a:xfrm>
          <a:off x="585571" y="977006"/>
          <a:ext cx="579460" cy="572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684"/>
              </a:lnTo>
              <a:lnTo>
                <a:pt x="579460" y="57268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004C5-07FE-40D5-B06B-4DDA3F35BEAE}">
      <dsp:nvSpPr>
        <dsp:cNvPr id="0" name=""/>
        <dsp:cNvSpPr/>
      </dsp:nvSpPr>
      <dsp:spPr>
        <a:xfrm>
          <a:off x="1165032" y="1167901"/>
          <a:ext cx="4635685" cy="763579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i="1" kern="1200" dirty="0">
              <a:solidFill>
                <a:schemeClr val="bg1"/>
              </a:solidFill>
            </a:rPr>
            <a:t>Домашній</a:t>
          </a:r>
        </a:p>
      </dsp:txBody>
      <dsp:txXfrm>
        <a:off x="1187396" y="1190265"/>
        <a:ext cx="4590957" cy="718851"/>
      </dsp:txXfrm>
    </dsp:sp>
    <dsp:sp modelId="{140D007A-E220-48B9-8DFE-99DA5BF95556}">
      <dsp:nvSpPr>
        <dsp:cNvPr id="0" name=""/>
        <dsp:cNvSpPr/>
      </dsp:nvSpPr>
      <dsp:spPr>
        <a:xfrm>
          <a:off x="585571" y="977006"/>
          <a:ext cx="579460" cy="1527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7159"/>
              </a:lnTo>
              <a:lnTo>
                <a:pt x="579460" y="152715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17127-F31A-4365-B3C2-4EEDD0778BD1}">
      <dsp:nvSpPr>
        <dsp:cNvPr id="0" name=""/>
        <dsp:cNvSpPr/>
      </dsp:nvSpPr>
      <dsp:spPr>
        <a:xfrm>
          <a:off x="1165032" y="2122375"/>
          <a:ext cx="4635685" cy="763579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i="1" kern="1200" dirty="0">
              <a:solidFill>
                <a:schemeClr val="bg1"/>
              </a:solidFill>
            </a:rPr>
            <a:t>Офісний</a:t>
          </a:r>
        </a:p>
      </dsp:txBody>
      <dsp:txXfrm>
        <a:off x="1187396" y="2144739"/>
        <a:ext cx="4590957" cy="718851"/>
      </dsp:txXfrm>
    </dsp:sp>
    <dsp:sp modelId="{C01C96E1-8215-4022-9A9C-F0D6A5340DAC}">
      <dsp:nvSpPr>
        <dsp:cNvPr id="0" name=""/>
        <dsp:cNvSpPr/>
      </dsp:nvSpPr>
      <dsp:spPr>
        <a:xfrm>
          <a:off x="585571" y="977006"/>
          <a:ext cx="579460" cy="2481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633"/>
              </a:lnTo>
              <a:lnTo>
                <a:pt x="579460" y="248163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07559-00A0-4865-9253-30899CE7E537}">
      <dsp:nvSpPr>
        <dsp:cNvPr id="0" name=""/>
        <dsp:cNvSpPr/>
      </dsp:nvSpPr>
      <dsp:spPr>
        <a:xfrm>
          <a:off x="1165032" y="3076850"/>
          <a:ext cx="4635685" cy="763579"/>
        </a:xfrm>
        <a:prstGeom prst="roundRect">
          <a:avLst>
            <a:gd name="adj" fmla="val 10000"/>
          </a:avLst>
        </a:prstGeom>
        <a:solidFill>
          <a:srgbClr val="7030A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i="1" kern="1200" dirty="0">
              <a:solidFill>
                <a:schemeClr val="bg1"/>
              </a:solidFill>
            </a:rPr>
            <a:t>Ігровий</a:t>
          </a:r>
        </a:p>
      </dsp:txBody>
      <dsp:txXfrm>
        <a:off x="1187396" y="3099214"/>
        <a:ext cx="4590957" cy="718851"/>
      </dsp:txXfrm>
    </dsp:sp>
    <dsp:sp modelId="{7B58425A-EEE2-4898-917A-96C2B82E4003}">
      <dsp:nvSpPr>
        <dsp:cNvPr id="0" name=""/>
        <dsp:cNvSpPr/>
      </dsp:nvSpPr>
      <dsp:spPr>
        <a:xfrm>
          <a:off x="6182507" y="213426"/>
          <a:ext cx="5794606" cy="7635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28575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300" b="1" i="1" kern="1200" dirty="0"/>
            <a:t>Портативні</a:t>
          </a:r>
        </a:p>
      </dsp:txBody>
      <dsp:txXfrm>
        <a:off x="6204871" y="235790"/>
        <a:ext cx="5749878" cy="718851"/>
      </dsp:txXfrm>
    </dsp:sp>
    <dsp:sp modelId="{31BCB4F8-59A4-4358-A885-7479DC412C86}">
      <dsp:nvSpPr>
        <dsp:cNvPr id="0" name=""/>
        <dsp:cNvSpPr/>
      </dsp:nvSpPr>
      <dsp:spPr>
        <a:xfrm>
          <a:off x="6761968" y="977006"/>
          <a:ext cx="579460" cy="572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684"/>
              </a:lnTo>
              <a:lnTo>
                <a:pt x="579460" y="572684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6AE67-7CF8-4BF5-891C-16417FD52F4E}">
      <dsp:nvSpPr>
        <dsp:cNvPr id="0" name=""/>
        <dsp:cNvSpPr/>
      </dsp:nvSpPr>
      <dsp:spPr>
        <a:xfrm>
          <a:off x="7341429" y="1167901"/>
          <a:ext cx="4635685" cy="763579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i="1" kern="1200" dirty="0">
              <a:solidFill>
                <a:schemeClr val="bg1"/>
              </a:solidFill>
            </a:rPr>
            <a:t>Ноутбук</a:t>
          </a:r>
        </a:p>
      </dsp:txBody>
      <dsp:txXfrm>
        <a:off x="7363793" y="1190265"/>
        <a:ext cx="4590957" cy="718851"/>
      </dsp:txXfrm>
    </dsp:sp>
    <dsp:sp modelId="{9075A20B-2327-475B-8D29-D3A3D428CAE4}">
      <dsp:nvSpPr>
        <dsp:cNvPr id="0" name=""/>
        <dsp:cNvSpPr/>
      </dsp:nvSpPr>
      <dsp:spPr>
        <a:xfrm>
          <a:off x="6761968" y="977006"/>
          <a:ext cx="579460" cy="1527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7159"/>
              </a:lnTo>
              <a:lnTo>
                <a:pt x="579460" y="152715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74754-0E4D-4CDC-903B-564D3327B06B}">
      <dsp:nvSpPr>
        <dsp:cNvPr id="0" name=""/>
        <dsp:cNvSpPr/>
      </dsp:nvSpPr>
      <dsp:spPr>
        <a:xfrm>
          <a:off x="7341429" y="2122375"/>
          <a:ext cx="4635685" cy="763579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i="1" kern="1200" dirty="0">
              <a:solidFill>
                <a:schemeClr val="bg1"/>
              </a:solidFill>
            </a:rPr>
            <a:t>Нетбук</a:t>
          </a:r>
        </a:p>
      </dsp:txBody>
      <dsp:txXfrm>
        <a:off x="7363793" y="2144739"/>
        <a:ext cx="4590957" cy="718851"/>
      </dsp:txXfrm>
    </dsp:sp>
    <dsp:sp modelId="{68EC21CC-4117-4AA7-BAA8-3E8FF7B78EAA}">
      <dsp:nvSpPr>
        <dsp:cNvPr id="0" name=""/>
        <dsp:cNvSpPr/>
      </dsp:nvSpPr>
      <dsp:spPr>
        <a:xfrm>
          <a:off x="6761968" y="977006"/>
          <a:ext cx="579460" cy="2481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1633"/>
              </a:lnTo>
              <a:lnTo>
                <a:pt x="579460" y="2481633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0F14C-F947-45C5-915E-1A90D089610C}">
      <dsp:nvSpPr>
        <dsp:cNvPr id="0" name=""/>
        <dsp:cNvSpPr/>
      </dsp:nvSpPr>
      <dsp:spPr>
        <a:xfrm>
          <a:off x="7341429" y="3076850"/>
          <a:ext cx="4635685" cy="763579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i="1" kern="1200" dirty="0">
              <a:solidFill>
                <a:schemeClr val="bg1"/>
              </a:solidFill>
            </a:rPr>
            <a:t>Планшет</a:t>
          </a:r>
        </a:p>
      </dsp:txBody>
      <dsp:txXfrm>
        <a:off x="7363793" y="3099214"/>
        <a:ext cx="4590957" cy="718851"/>
      </dsp:txXfrm>
    </dsp:sp>
    <dsp:sp modelId="{5588548A-8F52-491E-BFB6-39C89C423DC8}">
      <dsp:nvSpPr>
        <dsp:cNvPr id="0" name=""/>
        <dsp:cNvSpPr/>
      </dsp:nvSpPr>
      <dsp:spPr>
        <a:xfrm>
          <a:off x="6761968" y="977006"/>
          <a:ext cx="579460" cy="3553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3172"/>
              </a:lnTo>
              <a:lnTo>
                <a:pt x="579460" y="3553172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28965-D308-43FA-A572-A49D048DAC8D}">
      <dsp:nvSpPr>
        <dsp:cNvPr id="0" name=""/>
        <dsp:cNvSpPr/>
      </dsp:nvSpPr>
      <dsp:spPr>
        <a:xfrm>
          <a:off x="7341429" y="4031324"/>
          <a:ext cx="4635685" cy="997708"/>
        </a:xfrm>
        <a:prstGeom prst="roundRect">
          <a:avLst>
            <a:gd name="adj" fmla="val 10000"/>
          </a:avLst>
        </a:prstGeom>
        <a:solidFill>
          <a:srgbClr val="008000">
            <a:alpha val="90000"/>
          </a:srgbClr>
        </a:solidFill>
        <a:ln w="28575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i="1" kern="1200" dirty="0">
              <a:solidFill>
                <a:schemeClr val="bg1"/>
              </a:solidFill>
            </a:rPr>
            <a:t>Смартфон</a:t>
          </a:r>
        </a:p>
      </dsp:txBody>
      <dsp:txXfrm>
        <a:off x="7370651" y="4060546"/>
        <a:ext cx="4577241" cy="939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30BDA-40E0-4283-878B-FC6AE150BE1B}">
      <dsp:nvSpPr>
        <dsp:cNvPr id="0" name=""/>
        <dsp:cNvSpPr/>
      </dsp:nvSpPr>
      <dsp:spPr>
        <a:xfrm rot="16200000">
          <a:off x="-1236273" y="1333118"/>
          <a:ext cx="4870256" cy="2204019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i="1" kern="1200" noProof="0" dirty="0">
              <a:solidFill>
                <a:srgbClr val="002060"/>
              </a:solidFill>
            </a:rPr>
            <a:t>Текстових</a:t>
          </a:r>
          <a:endParaRPr lang="uk-UA" sz="1800" b="1" i="1" kern="1200" noProof="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i="1" kern="1200" noProof="0" dirty="0">
              <a:solidFill>
                <a:srgbClr val="002060"/>
              </a:solidFill>
            </a:rPr>
            <a:t>клавіатура;</a:t>
          </a:r>
        </a:p>
      </dsp:txBody>
      <dsp:txXfrm rot="5400000">
        <a:off x="96845" y="974051"/>
        <a:ext cx="2204019" cy="2922154"/>
      </dsp:txXfrm>
    </dsp:sp>
    <dsp:sp modelId="{0BA5B877-2575-498B-9CA2-699B202BB1F2}">
      <dsp:nvSpPr>
        <dsp:cNvPr id="0" name=""/>
        <dsp:cNvSpPr/>
      </dsp:nvSpPr>
      <dsp:spPr>
        <a:xfrm rot="16200000">
          <a:off x="1042483" y="1333118"/>
          <a:ext cx="4870256" cy="2204019"/>
        </a:xfrm>
        <a:prstGeom prst="flowChartManualOperation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i="1" kern="1200" noProof="0" dirty="0"/>
            <a:t>Графічних</a:t>
          </a:r>
          <a:endParaRPr lang="uk-UA" sz="1800" b="1" i="1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i="1" kern="1200" noProof="0" dirty="0"/>
            <a:t>сканер, фотокамера, графічний планшет;</a:t>
          </a:r>
        </a:p>
      </dsp:txBody>
      <dsp:txXfrm rot="5400000">
        <a:off x="2375601" y="974051"/>
        <a:ext cx="2204019" cy="2922154"/>
      </dsp:txXfrm>
    </dsp:sp>
    <dsp:sp modelId="{DBED9B6A-D549-4C02-8841-4136E74A5AF8}">
      <dsp:nvSpPr>
        <dsp:cNvPr id="0" name=""/>
        <dsp:cNvSpPr/>
      </dsp:nvSpPr>
      <dsp:spPr>
        <a:xfrm rot="16200000">
          <a:off x="3411804" y="1333118"/>
          <a:ext cx="4870256" cy="2204019"/>
        </a:xfrm>
        <a:prstGeom prst="flowChartManualOperation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i="1" kern="1200" noProof="0" dirty="0"/>
            <a:t>Звукових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i="1" u="none" kern="1200" noProof="0" dirty="0"/>
            <a:t>Мікрофон</a:t>
          </a:r>
          <a:endParaRPr lang="uk-UA" sz="2000" i="1" kern="1200" noProof="0" dirty="0"/>
        </a:p>
      </dsp:txBody>
      <dsp:txXfrm rot="5400000">
        <a:off x="4744922" y="974051"/>
        <a:ext cx="2204019" cy="2922154"/>
      </dsp:txXfrm>
    </dsp:sp>
    <dsp:sp modelId="{689DCCD9-3E00-4AA5-B9B1-B3C7254CD099}">
      <dsp:nvSpPr>
        <dsp:cNvPr id="0" name=""/>
        <dsp:cNvSpPr/>
      </dsp:nvSpPr>
      <dsp:spPr>
        <a:xfrm rot="16200000">
          <a:off x="5781126" y="1333118"/>
          <a:ext cx="4870256" cy="2204019"/>
        </a:xfrm>
        <a:prstGeom prst="flowChartManualOperation">
          <a:avLst/>
        </a:prstGeom>
        <a:solidFill>
          <a:srgbClr val="99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b="1" i="1" kern="1200" noProof="0" dirty="0"/>
            <a:t>Відеоданих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900" b="0" i="1" u="none" kern="1200" noProof="0" dirty="0"/>
            <a:t>Відеокамера, веб-камера, ТВ-тюнер.</a:t>
          </a:r>
          <a:endParaRPr lang="uk-UA" sz="1900" b="0" i="1" kern="1200" noProof="0" dirty="0"/>
        </a:p>
      </dsp:txBody>
      <dsp:txXfrm rot="5400000">
        <a:off x="7114244" y="974051"/>
        <a:ext cx="2204019" cy="2922154"/>
      </dsp:txXfrm>
    </dsp:sp>
    <dsp:sp modelId="{E6BED04D-16CE-424D-AAB4-75881C3E403D}">
      <dsp:nvSpPr>
        <dsp:cNvPr id="0" name=""/>
        <dsp:cNvSpPr/>
      </dsp:nvSpPr>
      <dsp:spPr>
        <a:xfrm rot="16200000">
          <a:off x="8150447" y="1333118"/>
          <a:ext cx="4870256" cy="2204019"/>
        </a:xfrm>
        <a:prstGeom prst="flowChartManualOperation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i="1" kern="1200" noProof="0" dirty="0"/>
            <a:t>Забезпечення управління</a:t>
          </a:r>
        </a:p>
        <a:p>
          <a:pPr marL="114300" lvl="1" indent="-114300" algn="l" defTabSz="6889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550" b="0" i="1" u="none" kern="1200" noProof="0" dirty="0"/>
            <a:t>миша, </a:t>
          </a:r>
          <a:r>
            <a:rPr lang="uk-UA" sz="1550" b="0" i="1" u="none" kern="1200" noProof="0" dirty="0" err="1"/>
            <a:t>тачпад</a:t>
          </a:r>
          <a:r>
            <a:rPr lang="uk-UA" sz="1550" b="0" i="1" u="none" kern="1200" noProof="0" dirty="0"/>
            <a:t>,   мультимедійна   (електронна) дошка, сенсорний екран, джойстик, </a:t>
          </a:r>
          <a:r>
            <a:rPr lang="uk-UA" sz="1550" b="0" i="1" u="none" kern="1200" noProof="0" dirty="0" err="1"/>
            <a:t>геймпад</a:t>
          </a:r>
          <a:r>
            <a:rPr lang="uk-UA" sz="1550" b="0" i="1" u="none" kern="1200" noProof="0" dirty="0"/>
            <a:t>, </a:t>
          </a:r>
          <a:r>
            <a:rPr lang="uk-UA" sz="1550" b="0" i="1" u="none" kern="1200" noProof="0" dirty="0" err="1"/>
            <a:t>кейпад</a:t>
          </a:r>
          <a:r>
            <a:rPr lang="uk-UA" sz="1550" b="0" i="1" u="none" kern="1200" noProof="0" dirty="0"/>
            <a:t>, руль, педалі, танцювальний майданчик (</a:t>
          </a:r>
          <a:r>
            <a:rPr lang="uk-UA" sz="1550" b="0" i="1" u="none" kern="1200" noProof="0" dirty="0" err="1"/>
            <a:t>денспад</a:t>
          </a:r>
          <a:r>
            <a:rPr lang="uk-UA" sz="1550" b="0" i="1" u="none" kern="1200" noProof="0" dirty="0"/>
            <a:t>)</a:t>
          </a:r>
          <a:endParaRPr lang="uk-UA" sz="1550" b="0" i="1" kern="1200" noProof="0" dirty="0"/>
        </a:p>
      </dsp:txBody>
      <dsp:txXfrm rot="5400000">
        <a:off x="9483565" y="974051"/>
        <a:ext cx="2204019" cy="2922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30BDA-40E0-4283-878B-FC6AE150BE1B}">
      <dsp:nvSpPr>
        <dsp:cNvPr id="0" name=""/>
        <dsp:cNvSpPr/>
      </dsp:nvSpPr>
      <dsp:spPr>
        <a:xfrm rot="16200000">
          <a:off x="-424095" y="425523"/>
          <a:ext cx="4562479" cy="3711432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i="1" kern="1200" noProof="0" dirty="0">
              <a:solidFill>
                <a:srgbClr val="002060"/>
              </a:solidFill>
            </a:rPr>
            <a:t>Текстових і графічних даних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i="1" kern="1200" noProof="0" dirty="0">
              <a:solidFill>
                <a:srgbClr val="002060"/>
              </a:solidFill>
            </a:rPr>
            <a:t>монітор, принтер, </a:t>
          </a:r>
          <a:r>
            <a:rPr lang="uk-UA" sz="2800" i="1" kern="1200" noProof="0" dirty="0" err="1">
              <a:solidFill>
                <a:srgbClr val="002060"/>
              </a:solidFill>
            </a:rPr>
            <a:t>плотер</a:t>
          </a:r>
          <a:r>
            <a:rPr lang="uk-UA" sz="2800" i="1" kern="1200" noProof="0" dirty="0">
              <a:solidFill>
                <a:srgbClr val="002060"/>
              </a:solidFill>
            </a:rPr>
            <a:t>;</a:t>
          </a:r>
        </a:p>
      </dsp:txBody>
      <dsp:txXfrm rot="5400000">
        <a:off x="1429" y="912495"/>
        <a:ext cx="3711432" cy="2737487"/>
      </dsp:txXfrm>
    </dsp:sp>
    <dsp:sp modelId="{0BA5B877-2575-498B-9CA2-699B202BB1F2}">
      <dsp:nvSpPr>
        <dsp:cNvPr id="0" name=""/>
        <dsp:cNvSpPr/>
      </dsp:nvSpPr>
      <dsp:spPr>
        <a:xfrm rot="16200000">
          <a:off x="3565693" y="425523"/>
          <a:ext cx="4562479" cy="3711432"/>
        </a:xfrm>
        <a:prstGeom prst="flowChartManualOperation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i="1" kern="1200" noProof="0" dirty="0"/>
            <a:t>Звукових</a:t>
          </a:r>
          <a:endParaRPr lang="uk-UA" sz="4500" b="1" i="1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i="1" kern="1200" noProof="0" dirty="0"/>
            <a:t>навушники,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i="1" kern="1200" noProof="0" dirty="0"/>
            <a:t>звукові колонки;</a:t>
          </a:r>
        </a:p>
      </dsp:txBody>
      <dsp:txXfrm rot="5400000">
        <a:off x="3991217" y="912495"/>
        <a:ext cx="3711432" cy="2737487"/>
      </dsp:txXfrm>
    </dsp:sp>
    <dsp:sp modelId="{DBED9B6A-D549-4C02-8841-4136E74A5AF8}">
      <dsp:nvSpPr>
        <dsp:cNvPr id="0" name=""/>
        <dsp:cNvSpPr/>
      </dsp:nvSpPr>
      <dsp:spPr>
        <a:xfrm rot="16200000">
          <a:off x="7555482" y="425523"/>
          <a:ext cx="4562479" cy="3711432"/>
        </a:xfrm>
        <a:prstGeom prst="flowChartManualOperation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i="1" kern="1200" noProof="0" dirty="0"/>
            <a:t>Відеоданих</a:t>
          </a:r>
          <a:endParaRPr lang="uk-UA" sz="2300" b="1" i="1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i="1" u="none" kern="1200" noProof="0" dirty="0"/>
            <a:t>мультимедійні проектори,</a:t>
          </a:r>
          <a:endParaRPr lang="uk-UA" sz="2400" i="1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i="1" u="none" kern="1200" noProof="0" dirty="0"/>
            <a:t>екранні панелі.</a:t>
          </a:r>
          <a:endParaRPr lang="uk-UA" sz="2400" i="1" kern="1200" noProof="0" dirty="0"/>
        </a:p>
      </dsp:txBody>
      <dsp:txXfrm rot="5400000">
        <a:off x="7981006" y="912495"/>
        <a:ext cx="3711432" cy="2737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755AB4D-AA86-458E-8276-2A0A28469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/>
          <a:stretch/>
        </p:blipFill>
        <p:spPr>
          <a:xfrm>
            <a:off x="0" y="0"/>
            <a:ext cx="4747751" cy="6450158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20416" y="2606941"/>
            <a:ext cx="1410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5000" b="1" i="1" dirty="0">
                <a:ln w="28575">
                  <a:solidFill>
                    <a:schemeClr val="tx1"/>
                  </a:solidFill>
                </a:ln>
                <a:solidFill>
                  <a:srgbClr val="008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777240" y="566632"/>
            <a:ext cx="75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uk-UA" sz="4400" b="1" i="1" kern="1200" dirty="0">
                <a:ln w="28575">
                  <a:solidFill>
                    <a:schemeClr val="tx1"/>
                  </a:solidFill>
                </a:ln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 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27.09.2021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diagramData" Target="../diagrams/data2.xml"/><Relationship Id="rId21" Type="http://schemas.openxmlformats.org/officeDocument/2006/relationships/image" Target="../media/image47.png"/><Relationship Id="rId7" Type="http://schemas.microsoft.com/office/2007/relationships/diagramDrawing" Target="../diagrams/drawing2.xml"/><Relationship Id="rId12" Type="http://schemas.openxmlformats.org/officeDocument/2006/relationships/image" Target="../media/image14.png"/><Relationship Id="rId17" Type="http://schemas.microsoft.com/office/2007/relationships/hdphoto" Target="../media/hdphoto4.wdp"/><Relationship Id="rId2" Type="http://schemas.openxmlformats.org/officeDocument/2006/relationships/image" Target="../media/image18.png"/><Relationship Id="rId16" Type="http://schemas.openxmlformats.org/officeDocument/2006/relationships/image" Target="../media/image44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3.png"/><Relationship Id="rId10" Type="http://schemas.openxmlformats.org/officeDocument/2006/relationships/image" Target="../media/image12.png"/><Relationship Id="rId19" Type="http://schemas.openxmlformats.org/officeDocument/2006/relationships/image" Target="../media/image46.png"/><Relationship Id="rId4" Type="http://schemas.openxmlformats.org/officeDocument/2006/relationships/diagramLayout" Target="../diagrams/layout2.xml"/><Relationship Id="rId9" Type="http://schemas.microsoft.com/office/2007/relationships/hdphoto" Target="../media/hdphoto3.wdp"/><Relationship Id="rId14" Type="http://schemas.openxmlformats.org/officeDocument/2006/relationships/image" Target="../media/image42.png"/><Relationship Id="rId22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0.wdp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67.png"/><Relationship Id="rId2" Type="http://schemas.openxmlformats.org/officeDocument/2006/relationships/image" Target="../media/image18.pn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66.jpeg"/><Relationship Id="rId5" Type="http://schemas.openxmlformats.org/officeDocument/2006/relationships/diagramQuickStyle" Target="../diagrams/quickStyle3.xml"/><Relationship Id="rId15" Type="http://schemas.microsoft.com/office/2007/relationships/hdphoto" Target="../media/hdphoto11.wdp"/><Relationship Id="rId10" Type="http://schemas.openxmlformats.org/officeDocument/2006/relationships/image" Target="../media/image6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Relationship Id="rId1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eg"/><Relationship Id="rId7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</a:rPr>
              <a:t>За навчальною програмою 2017 року</a:t>
            </a:r>
          </a:p>
        </p:txBody>
      </p:sp>
      <p:sp>
        <p:nvSpPr>
          <p:cNvPr id="6" name="Округлена прямокутна виноска 5"/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4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3848FC5-E1E6-4CD0-85F0-A7594F0C5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7771" y="584394"/>
            <a:ext cx="7137066" cy="1801607"/>
          </a:xfrm>
        </p:spPr>
        <p:txBody>
          <a:bodyPr>
            <a:noAutofit/>
          </a:bodyPr>
          <a:lstStyle/>
          <a:p>
            <a:r>
              <a:rPr lang="uk-UA" sz="4000" dirty="0"/>
              <a:t>Різновиди комп’ютерів Складові комп’ютерів та їх призначення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924D3CE-54EE-42EB-A7EE-62E3DD2C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6378" y="5024538"/>
            <a:ext cx="1881778" cy="10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ardware, print, printer icon">
            <a:extLst>
              <a:ext uri="{FF2B5EF4-FFF2-40B4-BE49-F238E27FC236}">
                <a16:creationId xmlns:a16="http://schemas.microsoft.com/office/drawing/2014/main" id="{592A6279-8456-4F96-85B8-27AF0FAC3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08" y="4172952"/>
            <a:ext cx="2338287" cy="23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ardware, mouse icon">
            <a:extLst>
              <a:ext uri="{FF2B5EF4-FFF2-40B4-BE49-F238E27FC236}">
                <a16:creationId xmlns:a16="http://schemas.microsoft.com/office/drawing/2014/main" id="{276E654B-7AC8-4BDC-8B15-308DE32F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322" y="5295613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shop.pwn-zone.com/uploads/shop/akustichna_sistema_edifier_s550_50ae644f91667.jpg">
            <a:extLst>
              <a:ext uri="{FF2B5EF4-FFF2-40B4-BE49-F238E27FC236}">
                <a16:creationId xmlns:a16="http://schemas.microsoft.com/office/drawing/2014/main" id="{E68C0C3E-0BD4-4D8E-95EE-0697B3044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34" y="3587772"/>
            <a:ext cx="1411693" cy="11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rive, harddisk, system icon">
            <a:extLst>
              <a:ext uri="{FF2B5EF4-FFF2-40B4-BE49-F238E27FC236}">
                <a16:creationId xmlns:a16="http://schemas.microsoft.com/office/drawing/2014/main" id="{28793010-456E-4DFE-915A-26B53236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147" y="3635025"/>
            <a:ext cx="1778478" cy="17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monitor icon">
            <a:extLst>
              <a:ext uri="{FF2B5EF4-FFF2-40B4-BE49-F238E27FC236}">
                <a16:creationId xmlns:a16="http://schemas.microsoft.com/office/drawing/2014/main" id="{65F5B71F-1C7B-45B2-BAF3-E18A6BD1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86" y="3428050"/>
            <a:ext cx="1867562" cy="18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Класифікація пристроїв комп'ютера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0A8C7-7654-4FB9-B9CC-E93AC1F8329B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Розглянемо детальніше, які є пристрої комп'ютера і на які саме групи їх можна поділити.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ED1F30D-249D-4E75-B8E6-2CDD6CBD39DF}"/>
              </a:ext>
            </a:extLst>
          </p:cNvPr>
          <p:cNvSpPr/>
          <p:nvPr/>
        </p:nvSpPr>
        <p:spPr>
          <a:xfrm>
            <a:off x="72008" y="2256461"/>
            <a:ext cx="3231632" cy="7915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Інформаційні процеси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F870C54-44B1-442C-8A31-B91A53FD10BE}"/>
              </a:ext>
            </a:extLst>
          </p:cNvPr>
          <p:cNvSpPr/>
          <p:nvPr/>
        </p:nvSpPr>
        <p:spPr>
          <a:xfrm>
            <a:off x="4110552" y="2256461"/>
            <a:ext cx="3332467" cy="7915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Групи пристроїв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FDDF49-D933-41E9-B670-0CC048244D89}"/>
              </a:ext>
            </a:extLst>
          </p:cNvPr>
          <p:cNvSpPr/>
          <p:nvPr/>
        </p:nvSpPr>
        <p:spPr>
          <a:xfrm>
            <a:off x="8249930" y="2256461"/>
            <a:ext cx="3872219" cy="7915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Приклади пристроїв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C0FD9A2-3E15-4D94-82F6-B0D96B340756}"/>
              </a:ext>
            </a:extLst>
          </p:cNvPr>
          <p:cNvSpPr/>
          <p:nvPr/>
        </p:nvSpPr>
        <p:spPr>
          <a:xfrm>
            <a:off x="72008" y="3482848"/>
            <a:ext cx="3231632" cy="110848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Передавання повідомлень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CD0DCB8-2BC9-4B28-9DF6-572170CF4C4D}"/>
              </a:ext>
            </a:extLst>
          </p:cNvPr>
          <p:cNvSpPr/>
          <p:nvPr/>
        </p:nvSpPr>
        <p:spPr>
          <a:xfrm>
            <a:off x="4109475" y="3482847"/>
            <a:ext cx="3332467" cy="4938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Введення даних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BF0AC6F1-C1CE-438B-9624-E68D7108A493}"/>
              </a:ext>
            </a:extLst>
          </p:cNvPr>
          <p:cNvSpPr/>
          <p:nvPr/>
        </p:nvSpPr>
        <p:spPr>
          <a:xfrm>
            <a:off x="8248853" y="3482847"/>
            <a:ext cx="3872219" cy="4938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Клавіатура, миша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70066C5-214B-4FE5-953A-1674CCCDDB89}"/>
              </a:ext>
            </a:extLst>
          </p:cNvPr>
          <p:cNvSpPr/>
          <p:nvPr/>
        </p:nvSpPr>
        <p:spPr>
          <a:xfrm>
            <a:off x="4110552" y="4097490"/>
            <a:ext cx="3332467" cy="4938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Виведення даних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3106C44-7576-426E-9A56-94D58BDB3C90}"/>
              </a:ext>
            </a:extLst>
          </p:cNvPr>
          <p:cNvSpPr/>
          <p:nvPr/>
        </p:nvSpPr>
        <p:spPr>
          <a:xfrm>
            <a:off x="8249930" y="4097490"/>
            <a:ext cx="3872219" cy="49384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Монітор, принтер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B54AE801-D5E8-4228-A2B1-2005A2123B5E}"/>
              </a:ext>
            </a:extLst>
          </p:cNvPr>
          <p:cNvSpPr/>
          <p:nvPr/>
        </p:nvSpPr>
        <p:spPr>
          <a:xfrm>
            <a:off x="8248881" y="4878819"/>
            <a:ext cx="3873269" cy="7824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Процесор</a:t>
            </a: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5CAC47BA-8866-4CF1-B97B-E3AC84A1243F}"/>
              </a:ext>
            </a:extLst>
          </p:cNvPr>
          <p:cNvSpPr/>
          <p:nvPr/>
        </p:nvSpPr>
        <p:spPr>
          <a:xfrm>
            <a:off x="70931" y="4878819"/>
            <a:ext cx="3231632" cy="7824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Опрацювання повідомлень</a:t>
            </a: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10097CCB-0055-4E35-B934-8C8A196AF3F4}"/>
              </a:ext>
            </a:extLst>
          </p:cNvPr>
          <p:cNvSpPr/>
          <p:nvPr/>
        </p:nvSpPr>
        <p:spPr>
          <a:xfrm>
            <a:off x="4109475" y="4878819"/>
            <a:ext cx="3332467" cy="78241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Опрацювання даних</a:t>
            </a: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FFFF8765-8273-4FA4-8A63-7D223B5AA85D}"/>
              </a:ext>
            </a:extLst>
          </p:cNvPr>
          <p:cNvSpPr/>
          <p:nvPr/>
        </p:nvSpPr>
        <p:spPr>
          <a:xfrm>
            <a:off x="8249930" y="5820020"/>
            <a:ext cx="3872219" cy="78241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Флеш-карта, оптичний диск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F7BC1C2B-AD56-4E0C-9191-DB9B79F2FB85}"/>
              </a:ext>
            </a:extLst>
          </p:cNvPr>
          <p:cNvSpPr/>
          <p:nvPr/>
        </p:nvSpPr>
        <p:spPr>
          <a:xfrm>
            <a:off x="70931" y="5820020"/>
            <a:ext cx="3231632" cy="7824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Зберігання повідомлень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36A6A7C6-223F-42CC-999D-245A5E0DF5F2}"/>
              </a:ext>
            </a:extLst>
          </p:cNvPr>
          <p:cNvSpPr/>
          <p:nvPr/>
        </p:nvSpPr>
        <p:spPr>
          <a:xfrm>
            <a:off x="4109475" y="5820020"/>
            <a:ext cx="3332467" cy="78241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Зберігання даних</a:t>
            </a:r>
          </a:p>
        </p:txBody>
      </p:sp>
      <p:sp>
        <p:nvSpPr>
          <p:cNvPr id="6" name="Стрілка: униз 5">
            <a:extLst>
              <a:ext uri="{FF2B5EF4-FFF2-40B4-BE49-F238E27FC236}">
                <a16:creationId xmlns:a16="http://schemas.microsoft.com/office/drawing/2014/main" id="{35DD4892-A4AB-42AB-A48E-253E30051483}"/>
              </a:ext>
            </a:extLst>
          </p:cNvPr>
          <p:cNvSpPr/>
          <p:nvPr/>
        </p:nvSpPr>
        <p:spPr>
          <a:xfrm>
            <a:off x="1323938" y="3035595"/>
            <a:ext cx="725618" cy="43484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ілка: униз 23">
            <a:extLst>
              <a:ext uri="{FF2B5EF4-FFF2-40B4-BE49-F238E27FC236}">
                <a16:creationId xmlns:a16="http://schemas.microsoft.com/office/drawing/2014/main" id="{5761F4DE-3A97-4A9A-9EAC-444AD695FFCA}"/>
              </a:ext>
            </a:extLst>
          </p:cNvPr>
          <p:cNvSpPr/>
          <p:nvPr/>
        </p:nvSpPr>
        <p:spPr>
          <a:xfrm>
            <a:off x="5334856" y="3035595"/>
            <a:ext cx="725618" cy="43484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ілка: униз 24">
            <a:extLst>
              <a:ext uri="{FF2B5EF4-FFF2-40B4-BE49-F238E27FC236}">
                <a16:creationId xmlns:a16="http://schemas.microsoft.com/office/drawing/2014/main" id="{CC5204E7-B735-4C36-A691-CF03DC0FD42B}"/>
              </a:ext>
            </a:extLst>
          </p:cNvPr>
          <p:cNvSpPr/>
          <p:nvPr/>
        </p:nvSpPr>
        <p:spPr>
          <a:xfrm>
            <a:off x="9822153" y="3048303"/>
            <a:ext cx="725618" cy="43484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4A9788AE-7742-4664-9C70-044D4FE1E64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302563" y="3729767"/>
            <a:ext cx="806912" cy="1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D95F2DF2-0A04-4C22-AA65-0FB2E9926BB0}"/>
              </a:ext>
            </a:extLst>
          </p:cNvPr>
          <p:cNvCxnSpPr/>
          <p:nvPr/>
        </p:nvCxnSpPr>
        <p:spPr>
          <a:xfrm flipH="1" flipV="1">
            <a:off x="3302563" y="4344111"/>
            <a:ext cx="806912" cy="1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>
            <a:extLst>
              <a:ext uri="{FF2B5EF4-FFF2-40B4-BE49-F238E27FC236}">
                <a16:creationId xmlns:a16="http://schemas.microsoft.com/office/drawing/2014/main" id="{3EB299AF-8486-44C6-9A4F-7CA699AFB8AC}"/>
              </a:ext>
            </a:extLst>
          </p:cNvPr>
          <p:cNvCxnSpPr/>
          <p:nvPr/>
        </p:nvCxnSpPr>
        <p:spPr>
          <a:xfrm flipH="1" flipV="1">
            <a:off x="7441942" y="3733932"/>
            <a:ext cx="806912" cy="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 сполучна лінія 29">
            <a:extLst>
              <a:ext uri="{FF2B5EF4-FFF2-40B4-BE49-F238E27FC236}">
                <a16:creationId xmlns:a16="http://schemas.microsoft.com/office/drawing/2014/main" id="{A4EA6600-B2ED-47BE-9050-E7A684C003C4}"/>
              </a:ext>
            </a:extLst>
          </p:cNvPr>
          <p:cNvCxnSpPr/>
          <p:nvPr/>
        </p:nvCxnSpPr>
        <p:spPr>
          <a:xfrm flipH="1" flipV="1">
            <a:off x="7441942" y="4348276"/>
            <a:ext cx="806912" cy="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12B94562-E4C1-4D5F-A4C9-E5CC31B2667F}"/>
              </a:ext>
            </a:extLst>
          </p:cNvPr>
          <p:cNvCxnSpPr>
            <a:cxnSpLocks/>
          </p:cNvCxnSpPr>
          <p:nvPr/>
        </p:nvCxnSpPr>
        <p:spPr>
          <a:xfrm flipH="1" flipV="1">
            <a:off x="3302562" y="5273267"/>
            <a:ext cx="806912" cy="1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D364E1E3-0167-40E9-9D1E-25C86BAEAD7B}"/>
              </a:ext>
            </a:extLst>
          </p:cNvPr>
          <p:cNvCxnSpPr/>
          <p:nvPr/>
        </p:nvCxnSpPr>
        <p:spPr>
          <a:xfrm flipH="1" flipV="1">
            <a:off x="7441941" y="5277432"/>
            <a:ext cx="806912" cy="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 сполучна лінія 34">
            <a:extLst>
              <a:ext uri="{FF2B5EF4-FFF2-40B4-BE49-F238E27FC236}">
                <a16:creationId xmlns:a16="http://schemas.microsoft.com/office/drawing/2014/main" id="{63A00CA1-A866-48EA-9F94-37D65C4EB5EB}"/>
              </a:ext>
            </a:extLst>
          </p:cNvPr>
          <p:cNvCxnSpPr>
            <a:cxnSpLocks/>
          </p:cNvCxnSpPr>
          <p:nvPr/>
        </p:nvCxnSpPr>
        <p:spPr>
          <a:xfrm flipH="1" flipV="1">
            <a:off x="3302562" y="6206588"/>
            <a:ext cx="806912" cy="1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 сполучна лінія 35">
            <a:extLst>
              <a:ext uri="{FF2B5EF4-FFF2-40B4-BE49-F238E27FC236}">
                <a16:creationId xmlns:a16="http://schemas.microsoft.com/office/drawing/2014/main" id="{1B8AE74D-AB6B-4994-B24D-DBF732BD73E4}"/>
              </a:ext>
            </a:extLst>
          </p:cNvPr>
          <p:cNvCxnSpPr/>
          <p:nvPr/>
        </p:nvCxnSpPr>
        <p:spPr>
          <a:xfrm flipH="1" flipV="1">
            <a:off x="7441941" y="6210753"/>
            <a:ext cx="806912" cy="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8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27344-CB85-4AF3-8FF8-74915ACB434E}"/>
              </a:ext>
            </a:extLst>
          </p:cNvPr>
          <p:cNvSpPr txBox="1"/>
          <p:nvPr/>
        </p:nvSpPr>
        <p:spPr>
          <a:xfrm>
            <a:off x="72008" y="1196763"/>
            <a:ext cx="12050142" cy="48474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550" b="1" i="1" kern="0" dirty="0">
                <a:solidFill>
                  <a:srgbClr val="FFFF00"/>
                </a:solidFill>
              </a:rPr>
              <a:t>Пристрої введення </a:t>
            </a:r>
            <a:r>
              <a:rPr lang="uk-UA" sz="2550" b="1" i="1" kern="0" dirty="0">
                <a:solidFill>
                  <a:srgbClr val="FFFFFF"/>
                </a:solidFill>
              </a:rPr>
              <a:t>даних можна розділити за типом даних: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3BD3BFE-17B1-480A-989F-2966F3D60544}"/>
              </a:ext>
            </a:extLst>
          </p:cNvPr>
          <p:cNvGraphicFramePr/>
          <p:nvPr/>
        </p:nvGraphicFramePr>
        <p:xfrm>
          <a:off x="428284" y="1719983"/>
          <a:ext cx="11693866" cy="4870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http://www.ua.all.biz/img/ua/catalog/middle/2474530.jpeg">
            <a:extLst>
              <a:ext uri="{FF2B5EF4-FFF2-40B4-BE49-F238E27FC236}">
                <a16:creationId xmlns:a16="http://schemas.microsoft.com/office/drawing/2014/main" id="{552CD6CE-DD13-4078-9C74-7664AC24D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98" y="3583758"/>
            <a:ext cx="1743535" cy="22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5C100FA-BEAC-4954-A38F-9F52119FC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129" y="3671530"/>
            <a:ext cx="2226742" cy="13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ardware, mouse icon">
            <a:extLst>
              <a:ext uri="{FF2B5EF4-FFF2-40B4-BE49-F238E27FC236}">
                <a16:creationId xmlns:a16="http://schemas.microsoft.com/office/drawing/2014/main" id="{A3AEFD77-AA27-42BD-A124-DE204176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072" y="5696177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webcamera icon">
            <a:extLst>
              <a:ext uri="{FF2B5EF4-FFF2-40B4-BE49-F238E27FC236}">
                <a16:creationId xmlns:a16="http://schemas.microsoft.com/office/drawing/2014/main" id="{2112301B-031E-413E-A0AC-7BFE703A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331" y="5504902"/>
            <a:ext cx="1076341" cy="10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canner icon">
            <a:extLst>
              <a:ext uri="{FF2B5EF4-FFF2-40B4-BE49-F238E27FC236}">
                <a16:creationId xmlns:a16="http://schemas.microsoft.com/office/drawing/2014/main" id="{06779DC2-B7C6-450B-9F95-C53F1EC7A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89" y="4453811"/>
            <a:ext cx="1035959" cy="10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mera, photo icon">
            <a:extLst>
              <a:ext uri="{FF2B5EF4-FFF2-40B4-BE49-F238E27FC236}">
                <a16:creationId xmlns:a16="http://schemas.microsoft.com/office/drawing/2014/main" id="{A5AF3F84-7274-496B-9D9E-DC041C90D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32" y="399056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4.bp.blogspot.com/_yro3MyVrBmE/TLkzKHL24KI/AAAAAAAAeyY/ZfRtlLLZGJ4/s1600/Graphic+tablet.jpg">
            <a:extLst>
              <a:ext uri="{FF2B5EF4-FFF2-40B4-BE49-F238E27FC236}">
                <a16:creationId xmlns:a16="http://schemas.microsoft.com/office/drawing/2014/main" id="{00CA13C4-25CE-4B53-8E42-94A865FE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88" y="5233608"/>
            <a:ext cx="1674356" cy="13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amera, video icon">
            <a:extLst>
              <a:ext uri="{FF2B5EF4-FFF2-40B4-BE49-F238E27FC236}">
                <a16:creationId xmlns:a16="http://schemas.microsoft.com/office/drawing/2014/main" id="{E0A1C26A-F258-459F-A65F-D36D7ACD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59" y="3583758"/>
            <a:ext cx="1994365" cy="19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web-3.ru/data/articles/12509/2.jpg">
            <a:extLst>
              <a:ext uri="{FF2B5EF4-FFF2-40B4-BE49-F238E27FC236}">
                <a16:creationId xmlns:a16="http://schemas.microsoft.com/office/drawing/2014/main" id="{CBF75781-E2B9-4D37-B6CE-35CA83FE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5697" y1="29817" x2="14857" y2="50153"/>
                        <a14:foregroundMark x1="7582" y1="45413" x2="22439" y2="65138"/>
                        <a14:foregroundMark x1="14857" y1="39450" x2="44057" y2="14832"/>
                        <a14:foregroundMark x1="41701" y1="83639" x2="52152" y2="90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48" y="5233608"/>
            <a:ext cx="1736966" cy="11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www.f1cd.ru/d/9/66/19669/103/39463.jpg">
            <a:extLst>
              <a:ext uri="{FF2B5EF4-FFF2-40B4-BE49-F238E27FC236}">
                <a16:creationId xmlns:a16="http://schemas.microsoft.com/office/drawing/2014/main" id="{81E183DB-2140-46AD-AFAD-90418A5E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1700" y1="5905" x2="45600" y2="14724"/>
                        <a14:foregroundMark x1="73000" y1="59663" x2="68900" y2="70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091" y="5392678"/>
            <a:ext cx="997536" cy="13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8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7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9DCCD9-3E00-4AA5-B9B1-B3C7254CD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7">
                                            <p:graphicEl>
                                              <a:dgm id="{689DCCD9-3E00-4AA5-B9B1-B3C7254CD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7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2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BED04D-16CE-424D-AAB4-75881C3E4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E6BED04D-16CE-424D-AAB4-75881C3E4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7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0FAD9-14CC-4643-8C9E-E4234C409834}"/>
              </a:ext>
            </a:extLst>
          </p:cNvPr>
          <p:cNvSpPr txBox="1"/>
          <p:nvPr/>
        </p:nvSpPr>
        <p:spPr>
          <a:xfrm>
            <a:off x="7200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 err="1">
                <a:solidFill>
                  <a:srgbClr val="FFFFFF"/>
                </a:solidFill>
              </a:rPr>
              <a:t>Геймпад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pic>
        <p:nvPicPr>
          <p:cNvPr id="7" name="Picture 2" descr="http://article.techlabs.ua/img/article/31959/Logitech_F710_general_view___2_.JPG">
            <a:extLst>
              <a:ext uri="{FF2B5EF4-FFF2-40B4-BE49-F238E27FC236}">
                <a16:creationId xmlns:a16="http://schemas.microsoft.com/office/drawing/2014/main" id="{B6A40871-45E8-4F78-BD86-AA6D099E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0" y="1854108"/>
            <a:ext cx="5514970" cy="457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903BA0-488F-45E1-9059-618CE6DDA4EA}"/>
              </a:ext>
            </a:extLst>
          </p:cNvPr>
          <p:cNvSpPr txBox="1"/>
          <p:nvPr/>
        </p:nvSpPr>
        <p:spPr>
          <a:xfrm>
            <a:off x="612446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 err="1">
                <a:solidFill>
                  <a:srgbClr val="FFFFFF"/>
                </a:solidFill>
              </a:rPr>
              <a:t>Кейпад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pic>
        <p:nvPicPr>
          <p:cNvPr id="9" name="Picture 4" descr="http://ru.gadgets-reviews.com/images/belkin.jpg">
            <a:extLst>
              <a:ext uri="{FF2B5EF4-FFF2-40B4-BE49-F238E27FC236}">
                <a16:creationId xmlns:a16="http://schemas.microsoft.com/office/drawing/2014/main" id="{8330224E-A898-444D-81C8-0FB191366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982" y="1950300"/>
            <a:ext cx="5936906" cy="49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2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C51D0-F28C-437C-8C63-6557DE86FD93}"/>
              </a:ext>
            </a:extLst>
          </p:cNvPr>
          <p:cNvSpPr txBox="1"/>
          <p:nvPr/>
        </p:nvSpPr>
        <p:spPr>
          <a:xfrm>
            <a:off x="7200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Руль та педалі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AC12C-564F-4BBA-B30F-1D147DEEC333}"/>
              </a:ext>
            </a:extLst>
          </p:cNvPr>
          <p:cNvSpPr txBox="1"/>
          <p:nvPr/>
        </p:nvSpPr>
        <p:spPr>
          <a:xfrm>
            <a:off x="6124468" y="1196763"/>
            <a:ext cx="5936906" cy="107721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Танцювальний майданчик (</a:t>
            </a:r>
            <a:r>
              <a:rPr lang="uk-UA" sz="3200" b="1" i="1" kern="0" dirty="0" err="1">
                <a:solidFill>
                  <a:srgbClr val="FFFFFF"/>
                </a:solidFill>
              </a:rPr>
              <a:t>денспад</a:t>
            </a:r>
            <a:r>
              <a:rPr lang="uk-UA" sz="3200" b="1" i="1" kern="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" name="Picture 2" descr="https://alexandrdyachenko.files.wordpress.com/2011/09/rgtffbclutchproduct800x600.jpg">
            <a:extLst>
              <a:ext uri="{FF2B5EF4-FFF2-40B4-BE49-F238E27FC236}">
                <a16:creationId xmlns:a16="http://schemas.microsoft.com/office/drawing/2014/main" id="{C800DA35-B611-4B88-AE8F-7A238A654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8" y="1859880"/>
            <a:ext cx="5862396" cy="439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news.softpedia.com/images/extra/large/dance%20pad-large.jpg">
            <a:extLst>
              <a:ext uri="{FF2B5EF4-FFF2-40B4-BE49-F238E27FC236}">
                <a16:creationId xmlns:a16="http://schemas.microsoft.com/office/drawing/2014/main" id="{4986B791-39EB-4057-B6FB-85840884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93" y="2378443"/>
            <a:ext cx="4427418" cy="44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7D6AA4-E6F7-44C5-A86E-224B7545A826}"/>
              </a:ext>
            </a:extLst>
          </p:cNvPr>
          <p:cNvSpPr txBox="1"/>
          <p:nvPr/>
        </p:nvSpPr>
        <p:spPr>
          <a:xfrm>
            <a:off x="72008" y="1196763"/>
            <a:ext cx="5936906" cy="58477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 err="1">
                <a:solidFill>
                  <a:srgbClr val="FFFFFF"/>
                </a:solidFill>
              </a:rPr>
              <a:t>Тачпад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3DBA6-968A-4021-87E6-12183AA455A6}"/>
              </a:ext>
            </a:extLst>
          </p:cNvPr>
          <p:cNvSpPr txBox="1"/>
          <p:nvPr/>
        </p:nvSpPr>
        <p:spPr>
          <a:xfrm>
            <a:off x="6124468" y="1196763"/>
            <a:ext cx="5936906" cy="1077218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Мультимедійна   (електронна) дошка</a:t>
            </a:r>
          </a:p>
        </p:txBody>
      </p:sp>
      <p:pic>
        <p:nvPicPr>
          <p:cNvPr id="8" name="Picture 6" descr="http://geek-nose.com/wp-content/uploads/2015/04/touchpad-650x452.jpg">
            <a:extLst>
              <a:ext uri="{FF2B5EF4-FFF2-40B4-BE49-F238E27FC236}">
                <a16:creationId xmlns:a16="http://schemas.microsoft.com/office/drawing/2014/main" id="{3EBB328D-1AD0-436E-A1C8-C8244568A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921113"/>
            <a:ext cx="5936906" cy="412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mage.ec21.com/image/whiteboard1/oimg_GC06896193_CA06896210/INTECH_RE_Series_Dual_User_Infrared_Interactive_Whiteboard.jpg">
            <a:extLst>
              <a:ext uri="{FF2B5EF4-FFF2-40B4-BE49-F238E27FC236}">
                <a16:creationId xmlns:a16="http://schemas.microsoft.com/office/drawing/2014/main" id="{5F7AEB4B-8C63-4319-A466-8819EE26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09" y="2388749"/>
            <a:ext cx="5082462" cy="44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9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A36FC-B859-428C-B20F-44EBFE5F3538}"/>
              </a:ext>
            </a:extLst>
          </p:cNvPr>
          <p:cNvSpPr txBox="1"/>
          <p:nvPr/>
        </p:nvSpPr>
        <p:spPr>
          <a:xfrm>
            <a:off x="72008" y="1196763"/>
            <a:ext cx="12050142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Мультимедійні (електронні) дошки </a:t>
            </a:r>
            <a:r>
              <a:rPr lang="uk-UA" sz="2800" b="1" i="1" kern="0" dirty="0">
                <a:solidFill>
                  <a:srgbClr val="FFFFFF"/>
                </a:solidFill>
              </a:rPr>
              <a:t>використовують здебільшого в закладах освіти, а також під час проведення різноманітних презентацій. Розрізняють дошки залежно від їх розмірів   (довжина   діагоналі   70-79,   80-89 чи </a:t>
            </a:r>
            <a:r>
              <a:rPr lang="uk-UA" sz="2800" b="1" i="1" kern="0" dirty="0" err="1">
                <a:solidFill>
                  <a:srgbClr val="FFFFFF"/>
                </a:solidFill>
              </a:rPr>
              <a:t>більпіе</a:t>
            </a:r>
            <a:r>
              <a:rPr lang="uk-UA" sz="2800" b="1" i="1" kern="0" dirty="0">
                <a:solidFill>
                  <a:srgbClr val="FFFFFF"/>
                </a:solidFill>
              </a:rPr>
              <a:t> 90 дюймів) та принципу визначення місця дотику на дошці.</a:t>
            </a:r>
          </a:p>
        </p:txBody>
      </p:sp>
      <p:pic>
        <p:nvPicPr>
          <p:cNvPr id="7" name="Picture 2" descr="http://www.sharp-world.com/products/iwb/en/img/applications/img_applications_photo02.jpg">
            <a:extLst>
              <a:ext uri="{FF2B5EF4-FFF2-40B4-BE49-F238E27FC236}">
                <a16:creationId xmlns:a16="http://schemas.microsoft.com/office/drawing/2014/main" id="{42549805-C000-4916-8FD8-DD8537E7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0" y="3942232"/>
            <a:ext cx="5068207" cy="29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sharp-world.com/products/iwb/en/img/applications/img_applications_photo05.jpg">
            <a:extLst>
              <a:ext uri="{FF2B5EF4-FFF2-40B4-BE49-F238E27FC236}">
                <a16:creationId xmlns:a16="http://schemas.microsoft.com/office/drawing/2014/main" id="{F40403EF-DD4C-4F3B-A854-699B5CEED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1" y="3956746"/>
            <a:ext cx="4508506" cy="258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0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введення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EB8811-D0F5-44C3-8A50-EE67051BA623}"/>
              </a:ext>
            </a:extLst>
          </p:cNvPr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Сенсорні екрани </a:t>
            </a:r>
            <a:r>
              <a:rPr lang="uk-UA" sz="2800" b="1" i="1" kern="0" dirty="0">
                <a:solidFill>
                  <a:srgbClr val="FFFFFF"/>
                </a:solidFill>
              </a:rPr>
              <a:t>використовують здебільшого у </a:t>
            </a:r>
            <a:r>
              <a:rPr lang="uk-UA" sz="2800" b="1" i="1" kern="0" dirty="0">
                <a:solidFill>
                  <a:srgbClr val="FFFF00"/>
                </a:solidFill>
              </a:rPr>
              <a:t>планшетних</a:t>
            </a:r>
            <a:r>
              <a:rPr lang="uk-UA" sz="2800" b="1" i="1" kern="0" dirty="0">
                <a:solidFill>
                  <a:srgbClr val="FFFFFF"/>
                </a:solidFill>
              </a:rPr>
              <a:t> комп'ютерах, </a:t>
            </a:r>
            <a:r>
              <a:rPr lang="uk-UA" sz="2800" b="1" i="1" kern="0" dirty="0">
                <a:solidFill>
                  <a:srgbClr val="FFFF00"/>
                </a:solidFill>
              </a:rPr>
              <a:t>смартфонах</a:t>
            </a:r>
            <a:r>
              <a:rPr lang="uk-UA" sz="2800" b="1" i="1" kern="0" dirty="0">
                <a:solidFill>
                  <a:srgbClr val="FFFFFF"/>
                </a:solidFill>
              </a:rPr>
              <a:t>, а також у різноманітних </a:t>
            </a:r>
            <a:r>
              <a:rPr lang="uk-UA" sz="2800" b="1" i="1" kern="0" dirty="0">
                <a:solidFill>
                  <a:srgbClr val="FFFF00"/>
                </a:solidFill>
              </a:rPr>
              <a:t>довідкових</a:t>
            </a:r>
            <a:r>
              <a:rPr lang="uk-UA" sz="2800" b="1" i="1" kern="0" dirty="0">
                <a:solidFill>
                  <a:srgbClr val="FFFFFF"/>
                </a:solidFill>
              </a:rPr>
              <a:t> та </a:t>
            </a:r>
            <a:r>
              <a:rPr lang="uk-UA" sz="2800" b="1" i="1" kern="0" dirty="0">
                <a:solidFill>
                  <a:srgbClr val="FFFF00"/>
                </a:solidFill>
              </a:rPr>
              <a:t>презентаційних системах</a:t>
            </a:r>
            <a:r>
              <a:rPr lang="uk-UA" sz="2800" b="1" i="1" kern="0" dirty="0">
                <a:solidFill>
                  <a:srgbClr val="FFFFFF"/>
                </a:solidFill>
              </a:rPr>
              <a:t>. Уведення даних здійснюється дотиком пальця або </a:t>
            </a:r>
            <a:r>
              <a:rPr lang="uk-UA" sz="2800" b="1" i="1" kern="0" dirty="0" err="1">
                <a:solidFill>
                  <a:srgbClr val="FFFFFF"/>
                </a:solidFill>
              </a:rPr>
              <a:t>стилуса</a:t>
            </a:r>
            <a:r>
              <a:rPr lang="uk-UA" sz="2800" b="1" i="1" kern="0" dirty="0">
                <a:solidFill>
                  <a:srgbClr val="FFFFFF"/>
                </a:solidFill>
              </a:rPr>
              <a:t> до певних ділянок поверхні екрана.</a:t>
            </a:r>
          </a:p>
        </p:txBody>
      </p:sp>
      <p:pic>
        <p:nvPicPr>
          <p:cNvPr id="7" name="Picture 2" descr="http://www.ibsrt.com/imgs/webetecture-co-uk/images/touch=screen=friendly-png.jpg">
            <a:extLst>
              <a:ext uri="{FF2B5EF4-FFF2-40B4-BE49-F238E27FC236}">
                <a16:creationId xmlns:a16="http://schemas.microsoft.com/office/drawing/2014/main" id="{652ABD23-09BD-48EA-9FC4-B9214E1E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2" y="3443532"/>
            <a:ext cx="2473647" cy="31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thumbs.dreamstime.com/x/touch-screen-smartphone-icon-19127824.jpg">
            <a:extLst>
              <a:ext uri="{FF2B5EF4-FFF2-40B4-BE49-F238E27FC236}">
                <a16:creationId xmlns:a16="http://schemas.microsoft.com/office/drawing/2014/main" id="{F2783C6D-7665-4D43-BEBC-B96771E9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3615121"/>
            <a:ext cx="2259563" cy="28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artlife.rv.ua/uploads/Image/statti/6/21.gif">
            <a:extLst>
              <a:ext uri="{FF2B5EF4-FFF2-40B4-BE49-F238E27FC236}">
                <a16:creationId xmlns:a16="http://schemas.microsoft.com/office/drawing/2014/main" id="{4A28E611-891B-4797-84AF-042F15DA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3" y="3608269"/>
            <a:ext cx="5442857" cy="31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Для тих, хто хоче знати більше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F49D0-34A4-4403-8BC0-2BA1C95ACD05}"/>
              </a:ext>
            </a:extLst>
          </p:cNvPr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комп'ютерах, які використовуються для навчальних та наукових цілей, можуть застосовуватися додаткові пристрої для введення даних. </a:t>
            </a:r>
          </a:p>
        </p:txBody>
      </p:sp>
      <p:pic>
        <p:nvPicPr>
          <p:cNvPr id="7" name="Picture 6" descr="http://www.ukrdidac.com.ua/objects/foto5275.jpg">
            <a:extLst>
              <a:ext uri="{FF2B5EF4-FFF2-40B4-BE49-F238E27FC236}">
                <a16:creationId xmlns:a16="http://schemas.microsoft.com/office/drawing/2014/main" id="{01043103-4301-4F4D-8EC2-1475C49E4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1" r="19796" b="8061"/>
          <a:stretch/>
        </p:blipFill>
        <p:spPr bwMode="auto">
          <a:xfrm>
            <a:off x="1132800" y="4546790"/>
            <a:ext cx="1900685" cy="204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ukrdidac.com.ua/objects/foto5278.jpg">
            <a:extLst>
              <a:ext uri="{FF2B5EF4-FFF2-40B4-BE49-F238E27FC236}">
                <a16:creationId xmlns:a16="http://schemas.microsoft.com/office/drawing/2014/main" id="{40F5043B-C4B1-4BFB-AE1E-1475C846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18" y="4562088"/>
            <a:ext cx="2991854" cy="19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ukrdidac.com.ua/objects/foto5271.jpg">
            <a:extLst>
              <a:ext uri="{FF2B5EF4-FFF2-40B4-BE49-F238E27FC236}">
                <a16:creationId xmlns:a16="http://schemas.microsoft.com/office/drawing/2014/main" id="{DA5A0939-33AC-442C-A716-4DDB505CD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18904" r="9056"/>
          <a:stretch/>
        </p:blipFill>
        <p:spPr bwMode="auto">
          <a:xfrm>
            <a:off x="8463471" y="4228671"/>
            <a:ext cx="3147955" cy="25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61688B-A657-43DC-A3F9-C28F1578125E}"/>
              </a:ext>
            </a:extLst>
          </p:cNvPr>
          <p:cNvSpPr txBox="1"/>
          <p:nvPr/>
        </p:nvSpPr>
        <p:spPr>
          <a:xfrm>
            <a:off x="72008" y="2701881"/>
            <a:ext cx="3875683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Датчики для визначення значення температури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8BCFD-DB83-4F6C-846D-224125F72AA8}"/>
              </a:ext>
            </a:extLst>
          </p:cNvPr>
          <p:cNvSpPr txBox="1"/>
          <p:nvPr/>
        </p:nvSpPr>
        <p:spPr>
          <a:xfrm>
            <a:off x="8130354" y="2698203"/>
            <a:ext cx="3991795" cy="138499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Датчики наявності певних домішок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9D91F-CD29-4808-87EB-D8575BC34D58}"/>
              </a:ext>
            </a:extLst>
          </p:cNvPr>
          <p:cNvSpPr txBox="1"/>
          <p:nvPr/>
        </p:nvSpPr>
        <p:spPr>
          <a:xfrm>
            <a:off x="4123137" y="2701881"/>
            <a:ext cx="3831772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Датчики швидкості руху різноманітних об'єктів</a:t>
            </a:r>
          </a:p>
        </p:txBody>
      </p:sp>
    </p:spTree>
    <p:extLst>
      <p:ext uri="{BB962C8B-B14F-4D97-AF65-F5344CB8AC3E}">
        <p14:creationId xmlns:p14="http://schemas.microsoft.com/office/powerpoint/2010/main" val="21717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Чи знаєте ви, що...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AE41B-538B-47DE-B99E-23EF6C67BDBC}"/>
              </a:ext>
            </a:extLst>
          </p:cNvPr>
          <p:cNvSpPr txBox="1"/>
          <p:nvPr/>
        </p:nvSpPr>
        <p:spPr>
          <a:xfrm>
            <a:off x="362293" y="1196763"/>
            <a:ext cx="5153134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Для переносних комп'ютерів можуть бути використані </a:t>
            </a:r>
            <a:r>
              <a:rPr lang="uk-UA" sz="2800" b="1" i="1" kern="0" dirty="0">
                <a:solidFill>
                  <a:srgbClr val="FFFF00"/>
                </a:solidFill>
              </a:rPr>
              <a:t>проекційні клавіатури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" name="Picture 2" descr="http://rusevik.ru/data/news/5576ee995bb71.jpg">
            <a:extLst>
              <a:ext uri="{FF2B5EF4-FFF2-40B4-BE49-F238E27FC236}">
                <a16:creationId xmlns:a16="http://schemas.microsoft.com/office/drawing/2014/main" id="{A11B8BA7-6360-48BA-9BD4-924933B16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1475" y="1196763"/>
            <a:ext cx="5920675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jaans.ru/sites/default/files/pictures/photo_for_programms/windows/format_factory/04c58ebbc92b255a.jpg">
            <a:extLst>
              <a:ext uri="{FF2B5EF4-FFF2-40B4-BE49-F238E27FC236}">
                <a16:creationId xmlns:a16="http://schemas.microsoft.com/office/drawing/2014/main" id="{C43D1B61-2AC2-4B97-AE62-CA30668B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2" y="3085215"/>
            <a:ext cx="5153135" cy="34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Чи знаєте ви, що...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66D777-1785-4C3C-B5D7-ABD7A1FCF4ED}"/>
              </a:ext>
            </a:extLst>
          </p:cNvPr>
          <p:cNvSpPr txBox="1"/>
          <p:nvPr/>
        </p:nvSpPr>
        <p:spPr>
          <a:xfrm>
            <a:off x="72008" y="1196763"/>
            <a:ext cx="3367878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малюнку зображено ігрову дротову лазерну ергономічну мишу, що має 19 кнопок і одне коліщатко.</a:t>
            </a:r>
          </a:p>
        </p:txBody>
      </p:sp>
      <p:pic>
        <p:nvPicPr>
          <p:cNvPr id="7" name="Picture 4" descr="http://www.aldo-shop.ru/img/p/161024-127507-thickbox.jpg">
            <a:extLst>
              <a:ext uri="{FF2B5EF4-FFF2-40B4-BE49-F238E27FC236}">
                <a16:creationId xmlns:a16="http://schemas.microsoft.com/office/drawing/2014/main" id="{678E1174-1831-41E8-855D-B0E8AFE5E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5527" y="1196763"/>
            <a:ext cx="8531330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Запитання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8" name="Picture 2" descr="http://nvip.com.ua/sites/default/files/imagecache/original_watermark/pictures/news/qa.jpg">
            <a:extLst>
              <a:ext uri="{FF2B5EF4-FFF2-40B4-BE49-F238E27FC236}">
                <a16:creationId xmlns:a16="http://schemas.microsoft.com/office/drawing/2014/main" id="{54AA49A6-CDC4-45AF-81E1-81124BCA0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B003A4-3517-47AA-9500-8F52A1FFE6F2}"/>
              </a:ext>
            </a:extLst>
          </p:cNvPr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Для яких цілей використовують комп'ютер?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C01EF-7B9C-42AE-9A27-CAEC19599060}"/>
              </a:ext>
            </a:extLst>
          </p:cNvPr>
          <p:cNvSpPr txBox="1"/>
          <p:nvPr/>
        </p:nvSpPr>
        <p:spPr>
          <a:xfrm>
            <a:off x="70928" y="1801824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Поясніть, чим комп'ютери відрізняються між собою.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7A79C9-A7C5-4FEB-903C-D6464E9C698D}"/>
              </a:ext>
            </a:extLst>
          </p:cNvPr>
          <p:cNvSpPr txBox="1"/>
          <p:nvPr/>
        </p:nvSpPr>
        <p:spPr>
          <a:xfrm>
            <a:off x="70928" y="2406884"/>
            <a:ext cx="5875249" cy="3108543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Які дії можна виконувати з використанням мобільного телефона? Чи можна назвати мобільний телефон комп'ютером?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105C09-0552-44CE-A759-FF4F4122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06884"/>
            <a:ext cx="4279951" cy="41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виведення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0B770-2982-474F-A073-CB83313A9007}"/>
              </a:ext>
            </a:extLst>
          </p:cNvPr>
          <p:cNvSpPr txBox="1"/>
          <p:nvPr/>
        </p:nvSpPr>
        <p:spPr>
          <a:xfrm>
            <a:off x="72008" y="1196763"/>
            <a:ext cx="12050142" cy="83099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00"/>
                </a:solidFill>
              </a:rPr>
              <a:t>Пристрої виведення</a:t>
            </a:r>
            <a:r>
              <a:rPr lang="uk-UA" sz="2400" b="1" i="1" kern="0" dirty="0">
                <a:solidFill>
                  <a:srgbClr val="FFFFFF"/>
                </a:solidFill>
              </a:rPr>
              <a:t>, можна поділити за типом даних, з якими вони працюють. Так, можна виділити пристрої виведення: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430994F-6B8D-44BD-8A2F-DB1F96222D0B}"/>
              </a:ext>
            </a:extLst>
          </p:cNvPr>
          <p:cNvGraphicFramePr/>
          <p:nvPr/>
        </p:nvGraphicFramePr>
        <p:xfrm>
          <a:off x="428284" y="2027759"/>
          <a:ext cx="11693866" cy="4562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2" descr="monitor icon">
            <a:extLst>
              <a:ext uri="{FF2B5EF4-FFF2-40B4-BE49-F238E27FC236}">
                <a16:creationId xmlns:a16="http://schemas.microsoft.com/office/drawing/2014/main" id="{BB9D557E-C14A-4B96-A7B6-95DEFBC1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66" y="3390849"/>
            <a:ext cx="1595791" cy="15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ardware, print, printer icon">
            <a:extLst>
              <a:ext uri="{FF2B5EF4-FFF2-40B4-BE49-F238E27FC236}">
                <a16:creationId xmlns:a16="http://schemas.microsoft.com/office/drawing/2014/main" id="{FF149711-6B59-4C29-AB4B-8D138EF89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0" y="4723551"/>
            <a:ext cx="1685446" cy="16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experience, speakers, twin icon">
            <a:extLst>
              <a:ext uri="{FF2B5EF4-FFF2-40B4-BE49-F238E27FC236}">
                <a16:creationId xmlns:a16="http://schemas.microsoft.com/office/drawing/2014/main" id="{EF4B159B-9EC1-483E-BD33-B172C4FC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05" y="4549383"/>
            <a:ext cx="2109161" cy="21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omphobby.ru/wp-content/uploads/2013/03/plotter-large.jpg">
            <a:extLst>
              <a:ext uri="{FF2B5EF4-FFF2-40B4-BE49-F238E27FC236}">
                <a16:creationId xmlns:a16="http://schemas.microsoft.com/office/drawing/2014/main" id="{ED4F91DA-1B17-4B83-8559-84C8F5FA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02" y="5028073"/>
            <a:ext cx="2042669" cy="14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ultrahorizont.com.ua/multimedia/images/products/1146/rpdh-1200-1">
            <a:extLst>
              <a:ext uri="{FF2B5EF4-FFF2-40B4-BE49-F238E27FC236}">
                <a16:creationId xmlns:a16="http://schemas.microsoft.com/office/drawing/2014/main" id="{50B02769-2CFA-4934-9728-C990DC43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250">
                        <a14:foregroundMark x1="46500" y1="67250" x2="58750" y2="6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37" y="4500394"/>
            <a:ext cx="1801168" cy="18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g1.elmir.ua/img/39543/3000/2000/proektor_multimediynyy_acer_x1110_nv_3d_ey_k3005_001.jpg">
            <a:extLst>
              <a:ext uri="{FF2B5EF4-FFF2-40B4-BE49-F238E27FC236}">
                <a16:creationId xmlns:a16="http://schemas.microsoft.com/office/drawing/2014/main" id="{56D3FBC5-8FAB-47F5-BB4D-F255F1C4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516" y1="66409" x2="50271" y2="67375"/>
                        <a14:foregroundMark x1="62627" y1="63900" x2="71970" y2="52381"/>
                        <a14:foregroundMark x1="62932" y1="53925" x2="64083" y2="67954"/>
                        <a14:foregroundMark x1="65403" y1="69820" x2="72952" y2="67053"/>
                        <a14:foregroundMark x1="73798" y1="64543" x2="74611" y2="51416"/>
                        <a14:foregroundMark x1="65064" y1="50193" x2="74103" y2="51094"/>
                        <a14:foregroundMark x1="10190" y1="37066" x2="14116" y2="38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92" y="4587482"/>
            <a:ext cx="1569808" cy="8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zeta.kiev.ua/uploads/shop/products/medium/10100087.jpg">
            <a:extLst>
              <a:ext uri="{FF2B5EF4-FFF2-40B4-BE49-F238E27FC236}">
                <a16:creationId xmlns:a16="http://schemas.microsoft.com/office/drawing/2014/main" id="{2662FA4A-A579-4FBA-97F0-F9D831E67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27" y="4563896"/>
            <a:ext cx="2166823" cy="192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7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7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Пристрій опрацювання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0A8C7-7654-4FB9-B9CC-E93AC1F8329B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Опрацювання даних у комп'ютері виконується </a:t>
            </a:r>
            <a:r>
              <a:rPr lang="uk-UA" sz="2800" b="1" i="1" kern="0" dirty="0">
                <a:solidFill>
                  <a:srgbClr val="FFFF00"/>
                </a:solidFill>
              </a:rPr>
              <a:t>процесором</a:t>
            </a:r>
            <a:r>
              <a:rPr lang="uk-UA" sz="2800" b="1" i="1" kern="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" name="Picture 6" descr="Результат пошуку зображень за запитом &quot;intel core i9&quot;">
            <a:extLst>
              <a:ext uri="{FF2B5EF4-FFF2-40B4-BE49-F238E27FC236}">
                <a16:creationId xmlns:a16="http://schemas.microsoft.com/office/drawing/2014/main" id="{43CD1F77-539E-4885-90C5-C3AE2C5CF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"/>
          <a:stretch/>
        </p:blipFill>
        <p:spPr bwMode="auto">
          <a:xfrm>
            <a:off x="5966819" y="2244819"/>
            <a:ext cx="6153173" cy="353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601816-629B-4FCC-B13E-717EB456A23E}"/>
              </a:ext>
            </a:extLst>
          </p:cNvPr>
          <p:cNvSpPr txBox="1"/>
          <p:nvPr/>
        </p:nvSpPr>
        <p:spPr>
          <a:xfrm>
            <a:off x="72008" y="2244819"/>
            <a:ext cx="5788018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Він є пристроєм, що забезпечує виконання комп'ютерних програм. Швидкість роботи комп'ютера в більшості випадків визначається швидкістю опрацювання даних процесором.</a:t>
            </a:r>
          </a:p>
        </p:txBody>
      </p:sp>
    </p:spTree>
    <p:extLst>
      <p:ext uri="{BB962C8B-B14F-4D97-AF65-F5344CB8AC3E}">
        <p14:creationId xmlns:p14="http://schemas.microsoft.com/office/powerpoint/2010/main" val="21995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Для тих, хто хоче знати більше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0A8C7-7654-4FB9-B9CC-E93AC1F8329B}"/>
              </a:ext>
            </a:extLst>
          </p:cNvPr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Перший процесор в одному нероз'ємному пристрої (мікросхемі) було створено корпорацією </a:t>
            </a:r>
            <a:r>
              <a:rPr lang="en-US" sz="2800" b="1" i="1" kern="0" dirty="0">
                <a:solidFill>
                  <a:srgbClr val="FFFF00"/>
                </a:solidFill>
              </a:rPr>
              <a:t>Intel</a:t>
            </a:r>
            <a:r>
              <a:rPr lang="en-US" sz="2800" b="1" i="1" kern="0" dirty="0">
                <a:solidFill>
                  <a:schemeClr val="bg1"/>
                </a:solidFill>
              </a:rPr>
              <a:t> (</a:t>
            </a:r>
            <a:r>
              <a:rPr lang="uk-UA" sz="2800" b="1" i="1" kern="0" dirty="0">
                <a:solidFill>
                  <a:schemeClr val="bg1"/>
                </a:solidFill>
              </a:rPr>
              <a:t>США) в 1971 році. </a:t>
            </a:r>
            <a:endParaRPr lang="en-US" sz="2800" b="1" i="1" kern="0" dirty="0">
              <a:solidFill>
                <a:schemeClr val="bg1"/>
              </a:solidFill>
            </a:endParaRPr>
          </a:p>
        </p:txBody>
      </p:sp>
      <p:pic>
        <p:nvPicPr>
          <p:cNvPr id="4100" name="Picture 4" descr="Пов’язане зображення">
            <a:extLst>
              <a:ext uri="{FF2B5EF4-FFF2-40B4-BE49-F238E27FC236}">
                <a16:creationId xmlns:a16="http://schemas.microsoft.com/office/drawing/2014/main" id="{612CB46B-59B9-461D-AFC4-36B8670CE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17250" r="17788" b="15410"/>
          <a:stretch/>
        </p:blipFill>
        <p:spPr bwMode="auto">
          <a:xfrm>
            <a:off x="7646315" y="2720764"/>
            <a:ext cx="4473677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7152CE-19E2-4A9B-BFC8-314F49513F2E}"/>
              </a:ext>
            </a:extLst>
          </p:cNvPr>
          <p:cNvSpPr txBox="1"/>
          <p:nvPr/>
        </p:nvSpPr>
        <p:spPr>
          <a:xfrm>
            <a:off x="72008" y="2720764"/>
            <a:ext cx="7488998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Його сконструював співробітник компанії </a:t>
            </a:r>
            <a:r>
              <a:rPr lang="uk-UA" sz="2800" b="1" i="1" kern="0" dirty="0">
                <a:solidFill>
                  <a:srgbClr val="FFFF00"/>
                </a:solidFill>
              </a:rPr>
              <a:t>Федеріко </a:t>
            </a:r>
            <a:r>
              <a:rPr lang="uk-UA" sz="2800" b="1" i="1" kern="0" dirty="0" err="1">
                <a:solidFill>
                  <a:srgbClr val="FFFF00"/>
                </a:solidFill>
              </a:rPr>
              <a:t>Фаггін</a:t>
            </a:r>
            <a:r>
              <a:rPr lang="uk-UA" sz="2800" b="1" i="1" kern="0" dirty="0">
                <a:solidFill>
                  <a:srgbClr val="FFFF00"/>
                </a:solidFill>
              </a:rPr>
              <a:t> </a:t>
            </a:r>
            <a:r>
              <a:rPr lang="uk-UA" sz="2800" b="1" i="1" kern="0" dirty="0">
                <a:solidFill>
                  <a:schemeClr val="bg1"/>
                </a:solidFill>
              </a:rPr>
              <a:t>для калькулятора японської компанії </a:t>
            </a:r>
            <a:r>
              <a:rPr lang="en-US" sz="2800" b="1" i="1" kern="0" dirty="0" err="1">
                <a:solidFill>
                  <a:schemeClr val="bg1"/>
                </a:solidFill>
              </a:rPr>
              <a:t>Busicom</a:t>
            </a:r>
            <a:r>
              <a:rPr lang="en-US" sz="2800" b="1" i="1" kern="0" dirty="0">
                <a:solidFill>
                  <a:schemeClr val="bg1"/>
                </a:solidFill>
              </a:rPr>
              <a:t>. </a:t>
            </a:r>
            <a:r>
              <a:rPr lang="uk-UA" sz="2800" b="1" i="1" kern="0" dirty="0">
                <a:solidFill>
                  <a:schemeClr val="bg1"/>
                </a:solidFill>
              </a:rPr>
              <a:t>Процесор міг виконувати 60 000 операцій за секунду, а набір команд складався із 46 команд. Він отримав назву </a:t>
            </a:r>
            <a:r>
              <a:rPr lang="en-US" sz="2800" b="1" i="1" kern="0" dirty="0">
                <a:solidFill>
                  <a:srgbClr val="FFFF00"/>
                </a:solidFill>
              </a:rPr>
              <a:t>Intel 4004</a:t>
            </a:r>
            <a:r>
              <a:rPr lang="en-US" sz="2800" b="1" i="1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Пристрої зберігання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6" name="Picture 2" descr="Результат пошуку зображень за запитом &quot;micro sd memory cards 512&quot;">
            <a:extLst>
              <a:ext uri="{FF2B5EF4-FFF2-40B4-BE49-F238E27FC236}">
                <a16:creationId xmlns:a16="http://schemas.microsoft.com/office/drawing/2014/main" id="{9AAD9EDD-91FF-4940-AD18-99948FA2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976" y="5119999"/>
            <a:ext cx="2958548" cy="166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B058C-4297-45B8-9C75-BEE3AA2FF78A}"/>
              </a:ext>
            </a:extLst>
          </p:cNvPr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До пристроїв </a:t>
            </a:r>
            <a:r>
              <a:rPr lang="uk-UA" sz="2800" b="1" i="1" kern="0" dirty="0">
                <a:solidFill>
                  <a:srgbClr val="FFFF00"/>
                </a:solidFill>
              </a:rPr>
              <a:t>зовнішньої пам'яті </a:t>
            </a:r>
            <a:r>
              <a:rPr lang="uk-UA" sz="2800" b="1" i="1" kern="0" dirty="0">
                <a:solidFill>
                  <a:srgbClr val="FFFFFF"/>
                </a:solidFill>
              </a:rPr>
              <a:t>належать:</a:t>
            </a:r>
          </a:p>
        </p:txBody>
      </p:sp>
      <p:sp>
        <p:nvSpPr>
          <p:cNvPr id="8" name="Shape 217">
            <a:extLst>
              <a:ext uri="{FF2B5EF4-FFF2-40B4-BE49-F238E27FC236}">
                <a16:creationId xmlns:a16="http://schemas.microsoft.com/office/drawing/2014/main" id="{37015E5C-902B-4F00-854B-5C36E6CBCF03}"/>
              </a:ext>
            </a:extLst>
          </p:cNvPr>
          <p:cNvSpPr/>
          <p:nvPr/>
        </p:nvSpPr>
        <p:spPr>
          <a:xfrm>
            <a:off x="9560490" y="1859666"/>
            <a:ext cx="2524632" cy="239615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9" name="Shape 216">
            <a:extLst>
              <a:ext uri="{FF2B5EF4-FFF2-40B4-BE49-F238E27FC236}">
                <a16:creationId xmlns:a16="http://schemas.microsoft.com/office/drawing/2014/main" id="{B6107BE4-A352-4798-95CB-56C856273B70}"/>
              </a:ext>
            </a:extLst>
          </p:cNvPr>
          <p:cNvSpPr/>
          <p:nvPr/>
        </p:nvSpPr>
        <p:spPr>
          <a:xfrm>
            <a:off x="355315" y="2839278"/>
            <a:ext cx="2663825" cy="258921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16DA8-30AD-4501-AD51-A69804F14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36" y="4821027"/>
            <a:ext cx="3384085" cy="1962770"/>
          </a:xfrm>
          <a:prstGeom prst="rect">
            <a:avLst/>
          </a:prstGeom>
        </p:spPr>
      </p:pic>
      <p:sp>
        <p:nvSpPr>
          <p:cNvPr id="11" name="Прямокутна виноска 21">
            <a:extLst>
              <a:ext uri="{FF2B5EF4-FFF2-40B4-BE49-F238E27FC236}">
                <a16:creationId xmlns:a16="http://schemas.microsoft.com/office/drawing/2014/main" id="{0EC8D19E-2481-4D37-BE2F-59A0C3F7398F}"/>
              </a:ext>
            </a:extLst>
          </p:cNvPr>
          <p:cNvSpPr/>
          <p:nvPr/>
        </p:nvSpPr>
        <p:spPr>
          <a:xfrm>
            <a:off x="72007" y="1843249"/>
            <a:ext cx="4122075" cy="855691"/>
          </a:xfrm>
          <a:prstGeom prst="wedgeRectCallout">
            <a:avLst>
              <a:gd name="adj1" fmla="val 294"/>
              <a:gd name="adj2" fmla="val 137133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Жорсткий магнітний диск (</a:t>
            </a:r>
            <a:r>
              <a:rPr kumimoji="0" lang="uk-UA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вінчестр</a:t>
            </a: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Прямокутна виноска 22">
            <a:extLst>
              <a:ext uri="{FF2B5EF4-FFF2-40B4-BE49-F238E27FC236}">
                <a16:creationId xmlns:a16="http://schemas.microsoft.com/office/drawing/2014/main" id="{25FACD0C-FAF2-40D2-B817-A7082440304D}"/>
              </a:ext>
            </a:extLst>
          </p:cNvPr>
          <p:cNvSpPr/>
          <p:nvPr/>
        </p:nvSpPr>
        <p:spPr>
          <a:xfrm>
            <a:off x="72007" y="5243251"/>
            <a:ext cx="4170695" cy="1184942"/>
          </a:xfrm>
          <a:prstGeom prst="wedgeRectCallout">
            <a:avLst>
              <a:gd name="adj1" fmla="val 70345"/>
              <a:gd name="adj2" fmla="val -1194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Зовнішній жорсткий магнітний диск (</a:t>
            </a:r>
            <a:r>
              <a:rPr kumimoji="0" lang="uk-UA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вінчестр</a:t>
            </a: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3" name="Прямокутна виноска 23">
            <a:extLst>
              <a:ext uri="{FF2B5EF4-FFF2-40B4-BE49-F238E27FC236}">
                <a16:creationId xmlns:a16="http://schemas.microsoft.com/office/drawing/2014/main" id="{1E394207-B13E-453A-8EB0-1A7FC2EBAE1C}"/>
              </a:ext>
            </a:extLst>
          </p:cNvPr>
          <p:cNvSpPr/>
          <p:nvPr/>
        </p:nvSpPr>
        <p:spPr>
          <a:xfrm>
            <a:off x="7193613" y="1841892"/>
            <a:ext cx="2496294" cy="857047"/>
          </a:xfrm>
          <a:prstGeom prst="wedgeRectCallout">
            <a:avLst>
              <a:gd name="adj1" fmla="val 66447"/>
              <a:gd name="adj2" fmla="val 119892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Оптичний диск</a:t>
            </a:r>
          </a:p>
        </p:txBody>
      </p:sp>
      <p:sp>
        <p:nvSpPr>
          <p:cNvPr id="14" name="Прямокутна виноска 24">
            <a:extLst>
              <a:ext uri="{FF2B5EF4-FFF2-40B4-BE49-F238E27FC236}">
                <a16:creationId xmlns:a16="http://schemas.microsoft.com/office/drawing/2014/main" id="{3EB70088-19A1-4680-BFA9-46EC678EA39A}"/>
              </a:ext>
            </a:extLst>
          </p:cNvPr>
          <p:cNvSpPr/>
          <p:nvPr/>
        </p:nvSpPr>
        <p:spPr>
          <a:xfrm>
            <a:off x="4352473" y="1843248"/>
            <a:ext cx="2745574" cy="855691"/>
          </a:xfrm>
          <a:prstGeom prst="wedgeRectCallout">
            <a:avLst>
              <a:gd name="adj1" fmla="val -745"/>
              <a:gd name="adj2" fmla="val 96704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Флеш-накопичувач</a:t>
            </a:r>
          </a:p>
        </p:txBody>
      </p:sp>
      <p:sp>
        <p:nvSpPr>
          <p:cNvPr id="15" name="Прямокутна виноска 25">
            <a:extLst>
              <a:ext uri="{FF2B5EF4-FFF2-40B4-BE49-F238E27FC236}">
                <a16:creationId xmlns:a16="http://schemas.microsoft.com/office/drawing/2014/main" id="{0AAD0700-4E37-4990-9B10-3A6157F24C62}"/>
              </a:ext>
            </a:extLst>
          </p:cNvPr>
          <p:cNvSpPr/>
          <p:nvPr/>
        </p:nvSpPr>
        <p:spPr>
          <a:xfrm>
            <a:off x="7713252" y="4099839"/>
            <a:ext cx="2302119" cy="864554"/>
          </a:xfrm>
          <a:prstGeom prst="wedgeRectCallout">
            <a:avLst>
              <a:gd name="adj1" fmla="val 59237"/>
              <a:gd name="adj2" fmla="val 82646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Карта пам’яті</a:t>
            </a:r>
          </a:p>
        </p:txBody>
      </p:sp>
      <p:pic>
        <p:nvPicPr>
          <p:cNvPr id="16" name="Picture 4" descr="compact, flash, memory, mount icon">
            <a:extLst>
              <a:ext uri="{FF2B5EF4-FFF2-40B4-BE49-F238E27FC236}">
                <a16:creationId xmlns:a16="http://schemas.microsoft.com/office/drawing/2014/main" id="{050F4DCF-D403-4006-B7F4-B170A94B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993" y="4575027"/>
            <a:ext cx="1260694" cy="12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ongle, drive, pen drive, stick, usb icon">
            <a:extLst>
              <a:ext uri="{FF2B5EF4-FFF2-40B4-BE49-F238E27FC236}">
                <a16:creationId xmlns:a16="http://schemas.microsoft.com/office/drawing/2014/main" id="{91BE4577-7A31-4B47-AFE4-ED8596E0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729619" y="2671007"/>
            <a:ext cx="1892634" cy="18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Для тих, хто хоче знати більше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0A8C7-7654-4FB9-B9CC-E93AC1F8329B}"/>
              </a:ext>
            </a:extLst>
          </p:cNvPr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Основною властивістю як окремих носіїв даних комп'ютера, так і всієї пам'яті є ємність. Значення цієї властивості для сучасних носіїв даних подано в таблиці.</a:t>
            </a:r>
          </a:p>
        </p:txBody>
      </p:sp>
      <p:graphicFrame>
        <p:nvGraphicFramePr>
          <p:cNvPr id="6" name="Таблиця 5">
            <a:extLst>
              <a:ext uri="{FF2B5EF4-FFF2-40B4-BE49-F238E27FC236}">
                <a16:creationId xmlns:a16="http://schemas.microsoft.com/office/drawing/2014/main" id="{C59B5038-FC69-461A-BEC2-8F2282A8D3DE}"/>
              </a:ext>
            </a:extLst>
          </p:cNvPr>
          <p:cNvGraphicFramePr>
            <a:graphicFrameLocks noGrp="1"/>
          </p:cNvGraphicFramePr>
          <p:nvPr/>
        </p:nvGraphicFramePr>
        <p:xfrm>
          <a:off x="72008" y="3356798"/>
          <a:ext cx="12050142" cy="303746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5856844">
                  <a:extLst>
                    <a:ext uri="{9D8B030D-6E8A-4147-A177-3AD203B41FA5}">
                      <a16:colId xmlns:a16="http://schemas.microsoft.com/office/drawing/2014/main" val="3868750435"/>
                    </a:ext>
                  </a:extLst>
                </a:gridCol>
                <a:gridCol w="6193298">
                  <a:extLst>
                    <a:ext uri="{9D8B030D-6E8A-4147-A177-3AD203B41FA5}">
                      <a16:colId xmlns:a16="http://schemas.microsoft.com/office/drawing/2014/main" val="482021551"/>
                    </a:ext>
                  </a:extLst>
                </a:gridCol>
              </a:tblGrid>
              <a:tr h="7235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Носій даних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8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Значення ємності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507373"/>
                  </a:ext>
                </a:extLst>
              </a:tr>
              <a:tr h="771291">
                <a:tc>
                  <a:txBody>
                    <a:bodyPr/>
                    <a:lstStyle/>
                    <a:p>
                      <a:pPr indent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Жорсткий магнітний диск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терабайтів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9603586"/>
                  </a:ext>
                </a:extLst>
              </a:tr>
              <a:tr h="771291">
                <a:tc>
                  <a:txBody>
                    <a:bodyPr/>
                    <a:lstStyle/>
                    <a:p>
                      <a:pPr indent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Оптичний диск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гігабайтів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6760327"/>
                  </a:ext>
                </a:extLst>
              </a:tr>
              <a:tr h="771291">
                <a:tc>
                  <a:txBody>
                    <a:bodyPr/>
                    <a:lstStyle/>
                    <a:p>
                      <a:pPr indent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Флеш-карта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 гігабайтів</a:t>
                      </a:r>
                    </a:p>
                  </a:txBody>
                  <a:tcPr marL="25400" marR="254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83424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6CF2585-A58D-459B-9F8A-B1F7E8FED148}"/>
              </a:ext>
            </a:extLst>
          </p:cNvPr>
          <p:cNvSpPr txBox="1"/>
          <p:nvPr/>
        </p:nvSpPr>
        <p:spPr>
          <a:xfrm>
            <a:off x="70929" y="2707668"/>
            <a:ext cx="12050142" cy="52322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Значення ємності носіїв даних</a:t>
            </a:r>
          </a:p>
        </p:txBody>
      </p:sp>
    </p:spTree>
    <p:extLst>
      <p:ext uri="{BB962C8B-B14F-4D97-AF65-F5344CB8AC3E}">
        <p14:creationId xmlns:p14="http://schemas.microsoft.com/office/powerpoint/2010/main" val="12870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Розгадайте ребус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www.zarobytyhroshi.com/images/243_1c7236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977" y="5301208"/>
            <a:ext cx="1561356" cy="15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00501" y="5445224"/>
            <a:ext cx="6179706" cy="102155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Times New Roman" panose="02020603050405020304" pitchFamily="18" charset="0"/>
              </a:rPr>
              <a:t>Моноблок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5" y="1709977"/>
            <a:ext cx="11531510" cy="3365954"/>
          </a:xfrm>
          <a:prstGeom prst="rect">
            <a:avLst/>
          </a:prstGeom>
        </p:spPr>
      </p:pic>
      <p:sp>
        <p:nvSpPr>
          <p:cNvPr id="11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Дайте відповіді на запитання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Які пристрої є пристроями введення даних; виведення даних?</a:t>
            </a:r>
          </a:p>
        </p:txBody>
      </p:sp>
      <p:pic>
        <p:nvPicPr>
          <p:cNvPr id="30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929" y="2221375"/>
            <a:ext cx="120501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Для чого призначений процесор?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929" y="2814751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Які носії даних використовуються в комп'ютерах?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29" y="3408127"/>
            <a:ext cx="12050142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Які пристрої для зберігання даних використовуються в комп'ютерах?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9" y="4463663"/>
            <a:ext cx="10453766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 sz="2800" b="1" i="1" kern="0">
                <a:solidFill>
                  <a:srgbClr val="FFFFFF"/>
                </a:solidFill>
              </a:defRPr>
            </a:lvl1pPr>
          </a:lstStyle>
          <a:p>
            <a:pPr>
              <a:buFont typeface="+mj-lt"/>
              <a:buAutoNum type="arabicPeriod" startAt="5"/>
            </a:pPr>
            <a:r>
              <a:rPr lang="uk-UA" dirty="0"/>
              <a:t>Для яких цілей використовують пристрій для роботи з оптичними дисками?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9B252-0B20-4F99-8346-3C338479B287}"/>
              </a:ext>
            </a:extLst>
          </p:cNvPr>
          <p:cNvSpPr txBox="1"/>
          <p:nvPr/>
        </p:nvSpPr>
        <p:spPr>
          <a:xfrm>
            <a:off x="70929" y="5519200"/>
            <a:ext cx="10453766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6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Що входить до складу пам'яті комп'ютера?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47CCC-63E6-4EB0-A46C-5431F830D5B9}"/>
              </a:ext>
            </a:extLst>
          </p:cNvPr>
          <p:cNvSpPr txBox="1"/>
          <p:nvPr/>
        </p:nvSpPr>
        <p:spPr>
          <a:xfrm>
            <a:off x="70929" y="6143850"/>
            <a:ext cx="10453766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 sz="2800" b="1" i="1" kern="0">
                <a:solidFill>
                  <a:srgbClr val="FFFFFF"/>
                </a:solidFill>
              </a:defRPr>
            </a:lvl1pPr>
          </a:lstStyle>
          <a:p>
            <a:pPr>
              <a:buFont typeface="+mj-lt"/>
              <a:buAutoNum type="arabicPeriod" startAt="7"/>
            </a:pPr>
            <a:r>
              <a:rPr lang="uk-UA" dirty="0"/>
              <a:t>Яке призначення калькулятора; фотоапарата?</a:t>
            </a:r>
          </a:p>
        </p:txBody>
      </p:sp>
    </p:spTree>
    <p:extLst>
      <p:ext uri="{BB962C8B-B14F-4D97-AF65-F5344CB8AC3E}">
        <p14:creationId xmlns:p14="http://schemas.microsoft.com/office/powerpoint/2010/main" val="23814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Домашнє завдання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03" y="1272160"/>
            <a:ext cx="4659625" cy="5347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9854" y="2133942"/>
            <a:ext cx="4663795" cy="1191816"/>
          </a:xfrm>
          <a:prstGeom prst="wedgeRoundRectCallout">
            <a:avLst>
              <a:gd name="adj1" fmla="val -59508"/>
              <a:gd name="adj2" fmla="val 126275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Проаналізувати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§ </a:t>
            </a:r>
            <a:r>
              <a:rPr lang="uk-UA" sz="3200" i="1" kern="0" dirty="0">
                <a:solidFill>
                  <a:srgbClr val="FFFFFF"/>
                </a:solidFill>
                <a:latin typeface="Verdana"/>
              </a:rPr>
              <a:t>1.</a:t>
            </a:r>
            <a:r>
              <a:rPr lang="en-US" sz="3200" i="1" kern="0" dirty="0">
                <a:solidFill>
                  <a:srgbClr val="FFFFFF"/>
                </a:solidFill>
                <a:latin typeface="Verdana"/>
              </a:rPr>
              <a:t>4</a:t>
            </a:r>
            <a:r>
              <a:rPr kumimoji="0" lang="uk-UA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ст. </a:t>
            </a:r>
            <a:r>
              <a:rPr lang="en-US" sz="3200" i="1" kern="0" noProof="0" dirty="0">
                <a:solidFill>
                  <a:srgbClr val="FFFFFF"/>
                </a:solidFill>
                <a:latin typeface="Verdana"/>
              </a:rPr>
              <a:t>3</a:t>
            </a:r>
            <a:r>
              <a:rPr lang="uk-UA" sz="3200" i="1" kern="0" noProof="0" dirty="0">
                <a:solidFill>
                  <a:srgbClr val="FFFFFF"/>
                </a:solidFill>
                <a:latin typeface="Verdana"/>
              </a:rPr>
              <a:t>3</a:t>
            </a:r>
            <a:r>
              <a:rPr lang="uk-UA" sz="3200" i="1" kern="0" dirty="0">
                <a:solidFill>
                  <a:srgbClr val="FFFFFF"/>
                </a:solidFill>
                <a:latin typeface="Verdana"/>
              </a:rPr>
              <a:t>-</a:t>
            </a:r>
            <a:r>
              <a:rPr lang="en-US" sz="3200" i="1" kern="0" dirty="0">
                <a:solidFill>
                  <a:srgbClr val="FFFFFF"/>
                </a:solidFill>
                <a:latin typeface="Verdana"/>
              </a:rPr>
              <a:t>4</a:t>
            </a:r>
            <a:r>
              <a:rPr lang="uk-UA" sz="3200" i="1" kern="0" dirty="0">
                <a:solidFill>
                  <a:srgbClr val="FFFFFF"/>
                </a:solidFill>
                <a:latin typeface="Verdana"/>
              </a:rPr>
              <a:t>2</a:t>
            </a:r>
            <a:endParaRPr kumimoji="0" lang="uk-UA" sz="3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Працюємо за комп’ютером</a:t>
            </a:r>
            <a:endParaRPr lang="uk-UA" sz="3600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1272160"/>
            <a:ext cx="4659625" cy="5347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89511" y="2133942"/>
            <a:ext cx="3233804" cy="1191816"/>
          </a:xfrm>
          <a:prstGeom prst="wedgeRoundRectCallout">
            <a:avLst>
              <a:gd name="adj1" fmla="val -57397"/>
              <a:gd name="adj2" fmla="val 184982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</a:defRPr>
            </a:lvl1pPr>
          </a:lstStyle>
          <a:p>
            <a:pPr lvl="0">
              <a:defRPr/>
            </a:pPr>
            <a:r>
              <a:rPr lang="uk-UA" dirty="0"/>
              <a:t>Сторінка</a:t>
            </a:r>
          </a:p>
          <a:p>
            <a:pPr lvl="0">
              <a:defRPr/>
            </a:pPr>
            <a:r>
              <a:rPr lang="en-US" dirty="0"/>
              <a:t>4</a:t>
            </a:r>
            <a:r>
              <a:rPr lang="uk-UA" dirty="0"/>
              <a:t>0-41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115" y="1177376"/>
            <a:ext cx="4839154" cy="5608513"/>
          </a:xfrm>
          <a:prstGeom prst="rect">
            <a:avLst/>
          </a:prstGeom>
        </p:spPr>
      </p:pic>
      <p:pic>
        <p:nvPicPr>
          <p:cNvPr id="7" name="Picture 2" descr="computer, programmer, scientist ic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b="14007"/>
          <a:stretch/>
        </p:blipFill>
        <p:spPr bwMode="auto">
          <a:xfrm>
            <a:off x="3631455" y="3726379"/>
            <a:ext cx="3851920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Дякую за увагу!</a:t>
            </a:r>
          </a:p>
        </p:txBody>
      </p:sp>
      <p:sp>
        <p:nvSpPr>
          <p:cNvPr id="4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>
                <a:solidFill>
                  <a:srgbClr val="FFFFFF"/>
                </a:solidFill>
              </a:rPr>
              <a:t>За навчальною програмою 2017 року</a:t>
            </a:r>
            <a:endParaRPr lang="uk-UA" sz="1600" b="1" dirty="0">
              <a:solidFill>
                <a:srgbClr val="FFFFFF"/>
              </a:solidFill>
            </a:endParaRPr>
          </a:p>
        </p:txBody>
      </p:sp>
      <p:sp>
        <p:nvSpPr>
          <p:cNvPr id="9" name="Округлена прямокутна виноска 5">
            <a:extLst>
              <a:ext uri="{FF2B5EF4-FFF2-40B4-BE49-F238E27FC236}">
                <a16:creationId xmlns:a16="http://schemas.microsoft.com/office/drawing/2014/main" id="{CFC8A08F-53A5-4D92-B2EF-1FFAE5E3E8F2}"/>
              </a:ext>
            </a:extLst>
          </p:cNvPr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4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3725E30-95F8-4387-B27F-E7601711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6378" y="5024538"/>
            <a:ext cx="1881778" cy="10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ardware, print, printer icon">
            <a:extLst>
              <a:ext uri="{FF2B5EF4-FFF2-40B4-BE49-F238E27FC236}">
                <a16:creationId xmlns:a16="http://schemas.microsoft.com/office/drawing/2014/main" id="{996DE874-655A-4922-B233-926ADCD5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08" y="4172952"/>
            <a:ext cx="2338287" cy="23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ardware, mouse icon">
            <a:extLst>
              <a:ext uri="{FF2B5EF4-FFF2-40B4-BE49-F238E27FC236}">
                <a16:creationId xmlns:a16="http://schemas.microsoft.com/office/drawing/2014/main" id="{F698FA2C-210D-4850-B060-97D23CBC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322" y="5295613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hop.pwn-zone.com/uploads/shop/akustichna_sistema_edifier_s550_50ae644f91667.jpg">
            <a:extLst>
              <a:ext uri="{FF2B5EF4-FFF2-40B4-BE49-F238E27FC236}">
                <a16:creationId xmlns:a16="http://schemas.microsoft.com/office/drawing/2014/main" id="{33B0E4A2-7BEC-4670-B11A-E77B8854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34" y="3587772"/>
            <a:ext cx="1411693" cy="11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rive, harddisk, system icon">
            <a:extLst>
              <a:ext uri="{FF2B5EF4-FFF2-40B4-BE49-F238E27FC236}">
                <a16:creationId xmlns:a16="http://schemas.microsoft.com/office/drawing/2014/main" id="{AE4D7FBF-304D-4426-A92E-5B3F85B34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147" y="3635025"/>
            <a:ext cx="1778478" cy="177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monitor icon">
            <a:extLst>
              <a:ext uri="{FF2B5EF4-FFF2-40B4-BE49-F238E27FC236}">
                <a16:creationId xmlns:a16="http://schemas.microsoft.com/office/drawing/2014/main" id="{FE9C83B7-9C10-453F-A671-CB82D7816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86" y="3428050"/>
            <a:ext cx="1867562" cy="18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Комп'ютери бувають різні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0A8C7-7654-4FB9-B9CC-E93AC1F8329B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Найпоширенішими на сьогодні є так звані </a:t>
            </a:r>
            <a:r>
              <a:rPr lang="uk-UA" sz="2800" b="1" i="1" kern="0" dirty="0">
                <a:solidFill>
                  <a:srgbClr val="FFFF00"/>
                </a:solidFill>
              </a:rPr>
              <a:t>персональні комп'ютери </a:t>
            </a:r>
            <a:r>
              <a:rPr lang="uk-UA" sz="2800" b="1" i="1" kern="0" dirty="0">
                <a:solidFill>
                  <a:schemeClr val="bg1"/>
                </a:solidFill>
              </a:rPr>
              <a:t>(ПК).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1DAC9B-3BDF-40D7-AD4F-7F4CC176CAC1}"/>
              </a:ext>
            </a:extLst>
          </p:cNvPr>
          <p:cNvSpPr txBox="1"/>
          <p:nvPr/>
        </p:nvSpPr>
        <p:spPr>
          <a:xfrm>
            <a:off x="6169891" y="2238308"/>
            <a:ext cx="5952259" cy="440120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Персональними їх називають тому, що призначені вони для одночасної роботи однієї людини (персони). Саме такі комп'ютери використовують у школах, магазинах, удома, різноманітних організаціях.</a:t>
            </a:r>
          </a:p>
        </p:txBody>
      </p:sp>
      <p:pic>
        <p:nvPicPr>
          <p:cNvPr id="20" name="Picture 2" descr="Результат пошуку зображень">
            <a:extLst>
              <a:ext uri="{FF2B5EF4-FFF2-40B4-BE49-F238E27FC236}">
                <a16:creationId xmlns:a16="http://schemas.microsoft.com/office/drawing/2014/main" id="{6C864554-82AA-45AC-917A-E369741B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2238307"/>
            <a:ext cx="5987046" cy="345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1C96CF-96F3-4772-A09E-E5B436ACFD8B}"/>
              </a:ext>
            </a:extLst>
          </p:cNvPr>
          <p:cNvSpPr txBox="1"/>
          <p:nvPr/>
        </p:nvSpPr>
        <p:spPr>
          <a:xfrm>
            <a:off x="72008" y="5777739"/>
            <a:ext cx="5987047" cy="861774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500" b="1" i="1" kern="0" dirty="0">
                <a:solidFill>
                  <a:schemeClr val="bg1"/>
                </a:solidFill>
              </a:rPr>
              <a:t>Учні працюють з персональними комп'ютерами</a:t>
            </a:r>
          </a:p>
        </p:txBody>
      </p:sp>
    </p:spTree>
    <p:extLst>
      <p:ext uri="{BB962C8B-B14F-4D97-AF65-F5344CB8AC3E}">
        <p14:creationId xmlns:p14="http://schemas.microsoft.com/office/powerpoint/2010/main" val="23884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Комп'ютери бувають різні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9C815-31A9-48C0-B4F7-D7ADB10B5CF2}"/>
              </a:ext>
            </a:extLst>
          </p:cNvPr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Крім персональних комп'ютерів і суперкомп'ютерів, широко застосовуються </a:t>
            </a:r>
            <a:r>
              <a:rPr lang="uk-UA" sz="2800" b="1" i="1" kern="0" dirty="0">
                <a:solidFill>
                  <a:srgbClr val="FFFF00"/>
                </a:solidFill>
              </a:rPr>
              <a:t>комп'ютери, що вбудовуються </a:t>
            </a:r>
            <a:r>
              <a:rPr lang="uk-UA" sz="2800" b="1" i="1" kern="0" dirty="0">
                <a:solidFill>
                  <a:schemeClr val="bg1"/>
                </a:solidFill>
              </a:rPr>
              <a:t>всередину різних пристроїв промислового й побутового призначення. Такі комп'ютери є складовими частинами: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21FD933-D2D7-4C49-B6EE-6A45196D1ED2}"/>
              </a:ext>
            </a:extLst>
          </p:cNvPr>
          <p:cNvSpPr/>
          <p:nvPr/>
        </p:nvSpPr>
        <p:spPr>
          <a:xfrm>
            <a:off x="72008" y="3143333"/>
            <a:ext cx="2304594" cy="127957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chemeClr val="bg1"/>
                </a:solidFill>
              </a:rPr>
              <a:t>пральних машин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75FFE1CC-F3B5-40D6-89B4-F7204C7C1E8C}"/>
              </a:ext>
            </a:extLst>
          </p:cNvPr>
          <p:cNvSpPr/>
          <p:nvPr/>
        </p:nvSpPr>
        <p:spPr>
          <a:xfrm>
            <a:off x="2507228" y="3143333"/>
            <a:ext cx="2304480" cy="127957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chemeClr val="bg1"/>
                </a:solidFill>
              </a:rPr>
              <a:t>літаків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2839AE8F-C106-4B42-A5EC-852BB38598A2}"/>
              </a:ext>
            </a:extLst>
          </p:cNvPr>
          <p:cNvSpPr/>
          <p:nvPr/>
        </p:nvSpPr>
        <p:spPr>
          <a:xfrm>
            <a:off x="4942334" y="3143333"/>
            <a:ext cx="2307099" cy="127957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chemeClr val="bg1"/>
                </a:solidFill>
              </a:rPr>
              <a:t>автомобілів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8A300FE3-2026-4462-B665-270CD86B2E44}"/>
              </a:ext>
            </a:extLst>
          </p:cNvPr>
          <p:cNvSpPr/>
          <p:nvPr/>
        </p:nvSpPr>
        <p:spPr>
          <a:xfrm>
            <a:off x="7380059" y="3143333"/>
            <a:ext cx="2307100" cy="127957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 err="1">
                <a:solidFill>
                  <a:schemeClr val="bg1"/>
                </a:solidFill>
              </a:rPr>
              <a:t>теле-візійних</a:t>
            </a:r>
            <a:r>
              <a:rPr lang="uk-UA" sz="2400" b="1" i="1" kern="0" dirty="0">
                <a:solidFill>
                  <a:schemeClr val="bg1"/>
                </a:solidFill>
              </a:rPr>
              <a:t> систем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EC5E728-E497-46E0-9EBB-A87C4C3A7F6E}"/>
              </a:ext>
            </a:extLst>
          </p:cNvPr>
          <p:cNvSpPr/>
          <p:nvPr/>
        </p:nvSpPr>
        <p:spPr>
          <a:xfrm>
            <a:off x="9817784" y="3143333"/>
            <a:ext cx="2304480" cy="127957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 err="1">
                <a:solidFill>
                  <a:schemeClr val="bg1"/>
                </a:solidFill>
              </a:rPr>
              <a:t>промисло-вих</a:t>
            </a:r>
            <a:r>
              <a:rPr lang="uk-UA" sz="2400" b="1" i="1" kern="0" dirty="0">
                <a:solidFill>
                  <a:schemeClr val="bg1"/>
                </a:solidFill>
              </a:rPr>
              <a:t> роботів тощо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pic>
        <p:nvPicPr>
          <p:cNvPr id="13" name="Picture 2" descr="machine, washing icon">
            <a:extLst>
              <a:ext uri="{FF2B5EF4-FFF2-40B4-BE49-F238E27FC236}">
                <a16:creationId xmlns:a16="http://schemas.microsoft.com/office/drawing/2014/main" id="{DD2A3166-9C3B-430E-B633-62C6E889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5" y="4482546"/>
            <a:ext cx="2014060" cy="20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irplane, plane, transportation icon">
            <a:extLst>
              <a:ext uri="{FF2B5EF4-FFF2-40B4-BE49-F238E27FC236}">
                <a16:creationId xmlns:a16="http://schemas.microsoft.com/office/drawing/2014/main" id="{08680674-7FDD-43B7-BA59-8ED911BE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101" y="4482546"/>
            <a:ext cx="2014060" cy="20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ar icon">
            <a:extLst>
              <a:ext uri="{FF2B5EF4-FFF2-40B4-BE49-F238E27FC236}">
                <a16:creationId xmlns:a16="http://schemas.microsoft.com/office/drawing/2014/main" id="{6C6F06E4-6BC4-44FB-88B7-C8614138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88" y="4482546"/>
            <a:ext cx="2014060" cy="20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ox, cable, mintie, screen, set, television, tv icon">
            <a:extLst>
              <a:ext uri="{FF2B5EF4-FFF2-40B4-BE49-F238E27FC236}">
                <a16:creationId xmlns:a16="http://schemas.microsoft.com/office/drawing/2014/main" id="{0E76FD87-3C97-453D-B69D-9C76DA3B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79" y="4482546"/>
            <a:ext cx="2014060" cy="20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bot, droid, robot, robots icon">
            <a:extLst>
              <a:ext uri="{FF2B5EF4-FFF2-40B4-BE49-F238E27FC236}">
                <a16:creationId xmlns:a16="http://schemas.microsoft.com/office/drawing/2014/main" id="{079C6F57-152D-4426-A747-0326BCF4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670" y="4415222"/>
            <a:ext cx="2148707" cy="214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Комп'ютери бувають різні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D6815-212C-44B3-BAB7-51B8253830A7}"/>
              </a:ext>
            </a:extLst>
          </p:cNvPr>
          <p:cNvSpPr txBox="1"/>
          <p:nvPr/>
        </p:nvSpPr>
        <p:spPr>
          <a:xfrm>
            <a:off x="72008" y="1198425"/>
            <a:ext cx="3973051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Суперкомп’ютери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17A2C-80CA-4C02-91A7-C14FCC3CCC4A}"/>
              </a:ext>
            </a:extLst>
          </p:cNvPr>
          <p:cNvSpPr txBox="1"/>
          <p:nvPr/>
        </p:nvSpPr>
        <p:spPr>
          <a:xfrm>
            <a:off x="4110554" y="1198425"/>
            <a:ext cx="3973051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Персональні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02A4B-97BF-4BEF-84E6-604C0842C1AB}"/>
              </a:ext>
            </a:extLst>
          </p:cNvPr>
          <p:cNvSpPr txBox="1"/>
          <p:nvPr/>
        </p:nvSpPr>
        <p:spPr>
          <a:xfrm>
            <a:off x="8149100" y="1198425"/>
            <a:ext cx="3973051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Мікрокомп’ютери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CB4AFD-4F5B-4DB8-87A9-8E930A023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" b="10082"/>
          <a:stretch/>
        </p:blipFill>
        <p:spPr>
          <a:xfrm>
            <a:off x="8214595" y="1920975"/>
            <a:ext cx="3907556" cy="2524158"/>
          </a:xfrm>
          <a:prstGeom prst="rect">
            <a:avLst/>
          </a:prstGeom>
        </p:spPr>
      </p:pic>
      <p:pic>
        <p:nvPicPr>
          <p:cNvPr id="11" name="Picture 2" descr="Результат пошуку зображень за запитом &quot;computer&quot;">
            <a:extLst>
              <a:ext uri="{FF2B5EF4-FFF2-40B4-BE49-F238E27FC236}">
                <a16:creationId xmlns:a16="http://schemas.microsoft.com/office/drawing/2014/main" id="{9D0B54F2-2224-491A-A77F-007EA28D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54" y="1817322"/>
            <a:ext cx="4038546" cy="25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Результат пошуку зображень за запитом &quot;дата центр Google&quot;">
            <a:extLst>
              <a:ext uri="{FF2B5EF4-FFF2-40B4-BE49-F238E27FC236}">
                <a16:creationId xmlns:a16="http://schemas.microsoft.com/office/drawing/2014/main" id="{141EA302-B7E0-402E-88AC-2CB0A115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842590"/>
            <a:ext cx="3973051" cy="466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Результат пошуку зображень за запитом &quot;computer&quot;">
            <a:extLst>
              <a:ext uri="{FF2B5EF4-FFF2-40B4-BE49-F238E27FC236}">
                <a16:creationId xmlns:a16="http://schemas.microsoft.com/office/drawing/2014/main" id="{06D64D81-C1D5-48F3-AEF1-2254B6C6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45" y="4334682"/>
            <a:ext cx="3212622" cy="235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Результат пошуку зображень за запитом &quot;nanocomputers&quot;">
            <a:extLst>
              <a:ext uri="{FF2B5EF4-FFF2-40B4-BE49-F238E27FC236}">
                <a16:creationId xmlns:a16="http://schemas.microsoft.com/office/drawing/2014/main" id="{096E24AD-8351-4C8C-B186-842D330E6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62" y="4522891"/>
            <a:ext cx="3175360" cy="21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00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Повторюємо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.3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D55EB30-4438-47E3-B8C2-B98950B74238}"/>
              </a:ext>
            </a:extLst>
          </p:cNvPr>
          <p:cNvGraphicFramePr/>
          <p:nvPr/>
        </p:nvGraphicFramePr>
        <p:xfrm>
          <a:off x="44651" y="1765044"/>
          <a:ext cx="11983226" cy="5242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EB4B0BB-99FF-4497-BE5B-AAAB8A88F636}"/>
              </a:ext>
            </a:extLst>
          </p:cNvPr>
          <p:cNvSpPr txBox="1"/>
          <p:nvPr/>
        </p:nvSpPr>
        <p:spPr>
          <a:xfrm>
            <a:off x="72008" y="1196763"/>
            <a:ext cx="12050142" cy="70788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i="1" kern="0" dirty="0">
                <a:solidFill>
                  <a:srgbClr val="FFFFFF"/>
                </a:solidFill>
              </a:rPr>
              <a:t>Персональні комп’ютери</a:t>
            </a:r>
            <a:endParaRPr lang="en-US" sz="40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F27E79-D860-45DB-88C0-CADA087A7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graphicEl>
                                              <a:dgm id="{1BF27E79-D860-45DB-88C0-CADA087A7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94169B-2E2C-4665-8E24-DE145E7D2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2094169B-2E2C-4665-8E24-DE145E7D2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7004C5-07FE-40D5-B06B-4DDA3F35BE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FC7004C5-07FE-40D5-B06B-4DDA3F35BE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0D007A-E220-48B9-8DFE-99DA5BF95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140D007A-E220-48B9-8DFE-99DA5BF955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317127-F31A-4365-B3C2-4EEDD0778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4F317127-F31A-4365-B3C2-4EEDD0778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1C96E1-8215-4022-9A9C-F0D6A5340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C01C96E1-8215-4022-9A9C-F0D6A5340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C07559-00A0-4865-9253-30899CE7E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79C07559-00A0-4865-9253-30899CE7E5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58425A-EEE2-4898-917A-96C2B82E4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>
                                            <p:graphicEl>
                                              <a:dgm id="{7B58425A-EEE2-4898-917A-96C2B82E40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CB4F8-59A4-4358-A885-7479DC412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31BCB4F8-59A4-4358-A885-7479DC412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46AE67-7CF8-4BF5-891C-16417FD52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">
                                            <p:graphicEl>
                                              <a:dgm id="{1146AE67-7CF8-4BF5-891C-16417FD52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75A20B-2327-475B-8D29-D3A3D428C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9075A20B-2327-475B-8D29-D3A3D428C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D74754-0E4D-4CDC-903B-564D3327B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6">
                                            <p:graphicEl>
                                              <a:dgm id="{D7D74754-0E4D-4CDC-903B-564D3327B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EC21CC-4117-4AA7-BAA8-3E8FF7B78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>
                                            <p:graphicEl>
                                              <a:dgm id="{68EC21CC-4117-4AA7-BAA8-3E8FF7B78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A0F14C-F947-45C5-915E-1A90D0896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6">
                                            <p:graphicEl>
                                              <a:dgm id="{B2A0F14C-F947-45C5-915E-1A90D0896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88548A-8F52-491E-BFB6-39C89C423D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5588548A-8F52-491E-BFB6-39C89C423D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928965-D308-43FA-A572-A49D048DA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dgm id="{72928965-D308-43FA-A572-A49D048DAC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в’язане зображення">
            <a:extLst>
              <a:ext uri="{FF2B5EF4-FFF2-40B4-BE49-F238E27FC236}">
                <a16:creationId xmlns:a16="http://schemas.microsoft.com/office/drawing/2014/main" id="{E5D40460-455D-4E6C-B04B-2A90C2E0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558" y="3903407"/>
            <a:ext cx="3853578" cy="29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Класифікація пристроїв комп'ютера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0A8C7-7654-4FB9-B9CC-E93AC1F8329B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З початкової школи ви знаєте, що до складу комп'ютера входять: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61AE0EE-9640-4C82-BD42-3230551DBB5A}"/>
              </a:ext>
            </a:extLst>
          </p:cNvPr>
          <p:cNvSpPr/>
          <p:nvPr/>
        </p:nvSpPr>
        <p:spPr>
          <a:xfrm>
            <a:off x="72007" y="2278065"/>
            <a:ext cx="3973050" cy="72051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системний блок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A9E50189-090F-4776-8A0A-283861E39654}"/>
              </a:ext>
            </a:extLst>
          </p:cNvPr>
          <p:cNvSpPr/>
          <p:nvPr/>
        </p:nvSpPr>
        <p:spPr>
          <a:xfrm>
            <a:off x="4110552" y="2278064"/>
            <a:ext cx="3973050" cy="1871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пристрої введення даних (миша, клавіатура)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FBB8CA55-3298-43AA-91D7-364F4A04B2F8}"/>
              </a:ext>
            </a:extLst>
          </p:cNvPr>
          <p:cNvSpPr/>
          <p:nvPr/>
        </p:nvSpPr>
        <p:spPr>
          <a:xfrm>
            <a:off x="8149100" y="2278064"/>
            <a:ext cx="3973050" cy="187114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пристрої виведення даних (монітор, принтер)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2" name="Shape 168">
            <a:extLst>
              <a:ext uri="{FF2B5EF4-FFF2-40B4-BE49-F238E27FC236}">
                <a16:creationId xmlns:a16="http://schemas.microsoft.com/office/drawing/2014/main" id="{6EB9C511-2F01-4F16-A7B5-73C55BF4DE84}"/>
              </a:ext>
            </a:extLst>
          </p:cNvPr>
          <p:cNvSpPr/>
          <p:nvPr/>
        </p:nvSpPr>
        <p:spPr>
          <a:xfrm>
            <a:off x="758480" y="3037904"/>
            <a:ext cx="2869624" cy="3454885"/>
          </a:xfrm>
          <a:prstGeom prst="rect">
            <a:avLst/>
          </a:prstGeom>
          <a:blipFill>
            <a:blip r:embed="rId4"/>
            <a:srcRect/>
            <a:stretch>
              <a:fillRect l="-11825" r="-16667"/>
            </a:stretch>
          </a:blipFill>
        </p:spPr>
        <p:txBody>
          <a:bodyPr/>
          <a:lstStyle/>
          <a:p>
            <a:endParaRPr lang="uk-UA" dirty="0"/>
          </a:p>
        </p:txBody>
      </p:sp>
      <p:pic>
        <p:nvPicPr>
          <p:cNvPr id="14" name="Picture 6" descr="hardware, mouse icon">
            <a:extLst>
              <a:ext uri="{FF2B5EF4-FFF2-40B4-BE49-F238E27FC236}">
                <a16:creationId xmlns:a16="http://schemas.microsoft.com/office/drawing/2014/main" id="{215EB83C-2C65-4446-BF47-AFFF393D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97" y="5357398"/>
            <a:ext cx="1135390" cy="11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rdware, print, printer icon">
            <a:extLst>
              <a:ext uri="{FF2B5EF4-FFF2-40B4-BE49-F238E27FC236}">
                <a16:creationId xmlns:a16="http://schemas.microsoft.com/office/drawing/2014/main" id="{610C89F8-3CE0-432E-8F3D-DE6D8CFC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277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nitor icon">
            <a:extLst>
              <a:ext uri="{FF2B5EF4-FFF2-40B4-BE49-F238E27FC236}">
                <a16:creationId xmlns:a16="http://schemas.microsoft.com/office/drawing/2014/main" id="{D0E42885-CE45-4F15-A9DA-2372797D3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136" y="3868994"/>
            <a:ext cx="2615381" cy="26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4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Якими є складові комп'ютера?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Моноблок</a:t>
            </a:r>
            <a:r>
              <a:rPr lang="uk-UA" sz="2800" b="1" i="1" kern="0" dirty="0">
                <a:solidFill>
                  <a:srgbClr val="FFFFFF"/>
                </a:solidFill>
              </a:rPr>
              <a:t> – комп’ютер, у якому системний блок, монітор і часто інші пристрої об’єднані в один.</a:t>
            </a:r>
          </a:p>
        </p:txBody>
      </p:sp>
      <p:pic>
        <p:nvPicPr>
          <p:cNvPr id="1026" name="Picture 2" descr="Результат пошуку зображень за запитом &quot;монобло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055822"/>
            <a:ext cx="6053021" cy="453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42" name="Picture 2" descr="Результат пошуку зображень за запитом &quot;моноблок&quot;">
            <a:extLst>
              <a:ext uri="{FF2B5EF4-FFF2-40B4-BE49-F238E27FC236}">
                <a16:creationId xmlns:a16="http://schemas.microsoft.com/office/drawing/2014/main" id="{8D940968-EE54-49E4-B7F6-D7524628E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b="9710"/>
          <a:stretch/>
        </p:blipFill>
        <p:spPr bwMode="auto">
          <a:xfrm>
            <a:off x="6629401" y="2239877"/>
            <a:ext cx="5490592" cy="45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Класифікація пристроїв комп'ютера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en-US" sz="1200" kern="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1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.4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50A8C7-7654-4FB9-B9CC-E93AC1F8329B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Однак ви вже, мабуть, бачили інші комп'ютерні пристрої, а можливо, і працювали з ними. Наприклад,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1415C67-AEEF-4AE9-9458-508AEFE841B6}"/>
              </a:ext>
            </a:extLst>
          </p:cNvPr>
          <p:cNvSpPr/>
          <p:nvPr/>
        </p:nvSpPr>
        <p:spPr>
          <a:xfrm>
            <a:off x="72006" y="2263928"/>
            <a:ext cx="5972332" cy="82340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chemeClr val="bg1"/>
                </a:solidFill>
              </a:rPr>
              <a:t>сканером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BC3A090-3847-4EF3-9EE1-493C6434A723}"/>
              </a:ext>
            </a:extLst>
          </p:cNvPr>
          <p:cNvSpPr/>
          <p:nvPr/>
        </p:nvSpPr>
        <p:spPr>
          <a:xfrm>
            <a:off x="6149818" y="2263928"/>
            <a:ext cx="5972332" cy="82340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chemeClr val="bg1"/>
                </a:solidFill>
              </a:rPr>
              <a:t>колонками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pic>
        <p:nvPicPr>
          <p:cNvPr id="3074" name="Picture 2" descr="Пов’язане зображення">
            <a:extLst>
              <a:ext uri="{FF2B5EF4-FFF2-40B4-BE49-F238E27FC236}">
                <a16:creationId xmlns:a16="http://schemas.microsoft.com/office/drawing/2014/main" id="{7E1A822C-9E5C-4D1C-A3B8-371701CE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" y="3111899"/>
            <a:ext cx="5972332" cy="348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32E695-78E3-464F-B0F5-B0763226A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044" y="3180735"/>
            <a:ext cx="4863691" cy="364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126336</TotalTime>
  <Words>976</Words>
  <Application>Microsoft Office PowerPoint</Application>
  <PresentationFormat>Широкоэкранный</PresentationFormat>
  <Paragraphs>174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Times New Roman</vt:lpstr>
      <vt:lpstr>Verdana</vt:lpstr>
      <vt:lpstr>Wingdings</vt:lpstr>
      <vt:lpstr>Тема Office</vt:lpstr>
      <vt:lpstr>Різновиди комп’ютерів Складові комп’ютерів та їх призначення</vt:lpstr>
      <vt:lpstr>Запитання</vt:lpstr>
      <vt:lpstr>Комп'ютери бувають різні</vt:lpstr>
      <vt:lpstr>Комп'ютери бувають різні</vt:lpstr>
      <vt:lpstr>Комп'ютери бувають різні</vt:lpstr>
      <vt:lpstr>Повторюємо</vt:lpstr>
      <vt:lpstr>Класифікація пристроїв комп'ютера</vt:lpstr>
      <vt:lpstr>Якими є складові комп'ютера?</vt:lpstr>
      <vt:lpstr>Класифікація пристроїв комп'ютера</vt:lpstr>
      <vt:lpstr>Класифікація пристроїв комп'ютера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Пристрої введення даних</vt:lpstr>
      <vt:lpstr>Для тих, хто хоче знати більше</vt:lpstr>
      <vt:lpstr>Чи знаєте ви, що...</vt:lpstr>
      <vt:lpstr>Чи знаєте ви, що...</vt:lpstr>
      <vt:lpstr>Пристрої виведення даних</vt:lpstr>
      <vt:lpstr>Пристрій опрацювання даних</vt:lpstr>
      <vt:lpstr>Для тих, хто хоче знати більше</vt:lpstr>
      <vt:lpstr>Пристрої зберігання даних</vt:lpstr>
      <vt:lpstr>Для тих, хто хоче знати більше</vt:lpstr>
      <vt:lpstr>Розгадайте ребус</vt:lpstr>
      <vt:lpstr>Дайте відповіді на запитання</vt:lpstr>
      <vt:lpstr>Домашнє завдання</vt:lpstr>
      <vt:lpstr>Працюємо за комп’ютером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Григоренко Сергій</dc:creator>
  <cp:lastModifiedBy>Zoe</cp:lastModifiedBy>
  <cp:revision>228</cp:revision>
  <dcterms:created xsi:type="dcterms:W3CDTF">2016-06-06T19:48:43Z</dcterms:created>
  <dcterms:modified xsi:type="dcterms:W3CDTF">2021-09-27T09:33:15Z</dcterms:modified>
</cp:coreProperties>
</file>