
<file path=[Content_Types].xml><?xml version="1.0" encoding="utf-8"?>
<Types xmlns="http://schemas.openxmlformats.org/package/2006/content-types">
  <Default Extension="rels" ContentType="application/vnd.openxmlformats-package.relationships+xml"/>
  <Default Extension="xml" ContentType="application/xml"/>
  <Default Extension="vml" ContentType="application/vnd.openxmlformats-officedocument.vmlDrawing"/>
  <Default Extension="fntdata" ContentType="application/x-fontdata"/>
  <Default Extension="bmp" ContentType="image/bmp"/>
  <Default Extension="jpeg" ContentType="image/jpeg"/>
  <Default Extension="png" ContentType="image/png"/>
  <Default Extension="gif" ContentType="image/gif"/>
  <Default Extension="tif" ContentType="image/tif"/>
  <Default Extension="emf" ContentType="image/x-emf"/>
  <Default Extension="wmf" ContentType="image/x-wmf"/>
  <Default Extension="pct" ContentType="image/pct"/>
  <Default Extension="pcx" ContentType="image/pcx"/>
  <Default Extension="tga" ContentType="image/tga"/>
  <Default Extension="avi" ContentType="video/avi"/>
  <Default Extension="wmv" ContentType="video/wmv"/>
  <Default Extension="mpg" ContentType="video/mpeg"/>
  <Default Extension="mpeg" ContentType="video/mpeg"/>
  <Default Extension="mp2" ContentType="video/mpeg"/>
  <Default Extension="mp4" ContentType="video/mpeg"/>
  <Default Extension="wma" ContentType="audio/x-ms-wma"/>
  <Default Extension="mid" ContentType="audio/unknown"/>
  <Default Extension="midi" ContentType="audio/unknown"/>
  <Default Extension="rmi" ContentType="audio/unknown"/>
  <Default Extension="mp3" ContentType="audio/unknown"/>
  <Default Extension="wav" ContentType="audio/wav"/>
  <Default Extension="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Types>
</file>

<file path=_rels/.rels><?xml version="1.0" encoding="UTF-8" standalone="yes" ?>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p="http://schemas.openxmlformats.org/presentationml/2006/main" xmlns:r="http://schemas.openxmlformats.org/officeDocument/2006/relationships" xmlns:a="http://schemas.openxmlformats.org/drawingml/2006/main" embedTrueTypeFonts="1" saveSubsetFonts="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x="9144000" cy="5143500"/>
  <p:notesSz cx="6858000" cy="9144000"/>
  <p:embeddedFontLst>
    <p:embeddedFont>
      <p:font typeface="Amatic SC" pitchFamily="0" charset="0"/>
      <p:regular r:id="rId26"/>
      <p:bold r:id="rId27"/>
    </p:embeddedFont>
    <p:embeddedFont>
      <p:font typeface="Source Code Pro" pitchFamily="0" charset="0"/>
      <p:regular r:id="rId28"/>
      <p:bold r:id="rId29"/>
    </p:embeddedFont>
    <p:embeddedFont>
      <p:font typeface="Lora" pitchFamily="0" charset="0"/>
      <p:regular r:id="rId30"/>
      <p:bold r:id="rId31"/>
      <p:italic r:id="rId32"/>
      <p:boldItalic r:id="rId33"/>
    </p:embeddedFont>
  </p:embeddedFontLst>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showNarration="1">
    <p:penClr>
      <a:srgbClr val="0000FF"/>
    </p:penClr>
  </p:showPr>
  <p:extLst>
    <p:ext uri="smNativeData">
      <pr:smAppRevision xmlns:pr="smNativeData" dt="1602088261" val="766"/>
    </p:ext>
  </p:extLst>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slideViewPr>
    <p:cSldViewPr snapToGrid="0">
      <p:cViewPr varScale="1">
        <p:scale>
          <a:sx n="101" d="100"/>
          <a:sy n="101" d="100"/>
        </p:scale>
        <p:origin x="280" y="1150"/>
      </p:cViewPr>
      <p:guideLst>
        <p:guide orient="horz" pos="1620"/>
        <p:guide pos="2880"/>
      </p:guideLst>
    </p:cSldViewPr>
  </p:slideViewPr>
  <p:outlineViewPr>
    <p:cViewPr>
      <p:scale>
        <a:sx n="33" d="100"/>
        <a:sy n="33" d="100"/>
      </p:scale>
      <p:origin x="0" y="0"/>
    </p:cViewPr>
  </p:outlineViewPr>
  <p:sorterViewPr>
    <p:cViewPr>
      <p:scale>
        <a:sx n="21" d="100"/>
        <a:sy n="21" d="100"/>
      </p:scale>
      <p:origin x="0" y="0"/>
    </p:cViewPr>
  </p:sorterViewPr>
  <p:notesViewPr>
    <p:cSldViewPr snapToGrid="0">
      <p:cViewPr>
        <p:scale>
          <a:sx n="101" d="100"/>
          <a:sy n="101" d="100"/>
        </p:scale>
        <p:origin x="280" y="1150"/>
      </p:cViewPr>
    </p:cSldViewPr>
  </p:notesViewPr>
  <p:gridSpacing cx="71755" cy="71755"/>
</p:viewPr>
</file>

<file path=ppt/_rels/presentation.xml.rels><?xml version="1.0" encoding="UTF-8" standalone="yes" ?>
<Relationships xmlns="http://schemas.openxmlformats.org/package/2006/relationships"><Relationship Id="rId1" Type="http://schemas.openxmlformats.org/officeDocument/2006/relationships/theme" Target="theme/theme1.xml"/><Relationship Id="rId2" Type="http://schemas.openxmlformats.org/officeDocument/2006/relationships/tableStyles" Target="tableStyles.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font" Target="fonts/font1.fntdata"/><Relationship Id="rId27" Type="http://schemas.openxmlformats.org/officeDocument/2006/relationships/font" Target="fonts/font2.fntdata"/><Relationship Id="rId28" Type="http://schemas.openxmlformats.org/officeDocument/2006/relationships/font" Target="fonts/font3.fntdata"/><Relationship Id="rId29" Type="http://schemas.openxmlformats.org/officeDocument/2006/relationships/font" Target="fonts/font4.fntdata"/><Relationship Id="rId30" Type="http://schemas.openxmlformats.org/officeDocument/2006/relationships/font" Target="fonts/font5.fntdata"/><Relationship Id="rId31" Type="http://schemas.openxmlformats.org/officeDocument/2006/relationships/font" Target="fonts/font6.fntdata"/><Relationship Id="rId32" Type="http://schemas.openxmlformats.org/officeDocument/2006/relationships/font" Target="fonts/font7.fntdata"/><Relationship Id="rId33" Type="http://schemas.openxmlformats.org/officeDocument/2006/relationships/font" Target="fonts/font8.fntdata"/></Relationships>
</file>

<file path=ppt/notesMasters/_rels/notesMaster1.xml.rels><?xml version="1.0" encoding="UTF-8" standalone="yes" ?>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http://schemas.openxmlformats.org/presentationml/2006/main" xmlns:r="http://schemas.openxmlformats.org/officeDocument/2006/relationships" xmlns:a="http://schemas.openxmlformats.org/drawingml/2006/main">
  <p:cSld>
    <p:bg>
      <p:bgPr>
        <a:solidFill>
          <a:schemeClr val="bg1"/>
        </a:solidFill>
        <a:effectLst/>
      </p:bgPr>
    </p:bg>
    <p:spTree>
      <p:nvGrpSpPr>
        <p:cNvPr id="1" name=""/>
        <p:cNvGrpSpPr/>
        <p:nvPr/>
      </p:nvGrpSpPr>
      <p:grpSpPr>
        <a:xfrm>
          <a:off x="0" y="0"/>
          <a:ext cx="0" cy="0"/>
          <a:chOff x="0" y="0"/>
          <a:chExt cx="0" cy="0"/>
        </a:xfrm>
      </p:grpSpPr>
      <p:sp>
        <p:nvSpPr>
          <p:cNvPr id="2" name="Google Shape;3;n"/>
          <p:cNvSpPr>
            <a:spLocks noGrp="1" noChangeArrowheads="1"/>
            <a:extLst>
              <a:ext uri="smNativeData">
                <pr:smNativeData xmlns:pr="smNativeData" val="SMDATA_12_Re19XxMAAAAlAAAACwAAAA0AAAAAAAAAAAAAAAAAAAAAAAAAAAAAAAAAAAAAAAAAAAEAAABQAAAAAAAAAAAA4D8AAAAAAADgPwAAAAAAAOA/AAAAAAAA4D8AAAAAAADgPwAAAAAAAOA/AAAAAAAA4D8AAAAAAADgPwAAAAAAAOA/AAAAAAAA4D8CAAAAjAAAAAAAAAAAAAAABY3HDP///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8BAAAAf39/AAEAAABkAAAAAAAAABQAAABAHwAAAAAAACYAAAAAAAAAwOD//wAAAAAmAAAAZAAAABYAAABMAAAAAAAAAAAAAAAEAAAAAAAAAAEAAAAVgVg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AgAAOAQAANknAABQGQAAEAAAAA=="/>
              </a:ext>
            </a:extLst>
          </p:cNvSpPr>
          <p:nvPr>
            <p:ph type="sldImg" idx="2"/>
          </p:nvPr>
        </p:nvSpPr>
        <p:spPr>
          <a:xfrm>
            <a:off x="381000" y="685800"/>
            <a:ext cx="6096635" cy="3429000"/>
          </a:xfrm>
          <a:custGeom>
            <a:avLst/>
            <a:gdLst/>
            <a:ahLst/>
            <a:cxnLst/>
            <a:rect l="0" t="0" r="6096635" b="3429000"/>
            <a:pathLst>
              <a:path w="6096635" h="3429000" fill="none" extrusionOk="0">
                <a:moveTo>
                  <a:pt x="0" y="0"/>
                </a:moveTo>
                <a:lnTo>
                  <a:pt x="6096635" y="0"/>
                </a:lnTo>
                <a:lnTo>
                  <a:pt x="6096635" y="3429000"/>
                </a:lnTo>
                <a:lnTo>
                  <a:pt x="0" y="3429000"/>
                </a:lnTo>
                <a:lnTo>
                  <a:pt x="0" y="0"/>
                </a:lnTo>
                <a:close/>
              </a:path>
            </a:pathLst>
          </a:custGeom>
          <a:noFill/>
          <a:ln w="9525" cap="flat" cmpd="sng" algn="ctr">
            <a:solidFill>
              <a:srgbClr val="000000"/>
            </a:solidFill>
            <a:prstDash val="solid"/>
            <a:headEnd type="none" w="sm" len="sm"/>
            <a:tailEnd type="none" w="sm" len="sm"/>
          </a:ln>
          <a:effectLst/>
        </p:spPr>
      </p:sp>
      <p:sp>
        <p:nvSpPr>
          <p:cNvPr id="3" name="Google Shape;4;n"/>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BY3H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AVgVg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uBoAAPglAAAINAAAEAAAAA=="/>
              </a:ext>
            </a:extLst>
          </p:cNvSpPr>
          <p:nvPr>
            <p:ph type="body" idx="1"/>
          </p:nvPr>
        </p:nvSpPr>
        <p:spPr>
          <a:xfrm>
            <a:off x="685800" y="4343400"/>
            <a:ext cx="5486400" cy="41148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457200" indent="-298450">
              <a:spcBef>
                <a:spcPts val="0"/>
              </a:spcBef>
              <a:spcAft>
                <a:spcPts val="0"/>
              </a:spcAft>
              <a:buSzPts val="1100"/>
              <a:buChar char="●"/>
              <a:defRPr sz="1100"/>
            </a:pPr>
          </a:p>
        </p:txBody>
      </p:sp>
    </p:spTree>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tabLst/>
      <a:defRPr sz="1400" b="0" i="0" u="none" strike="noStrike" kern="1" spc="0" baseline="0">
        <a:solidFill>
          <a:srgbClr val="000000"/>
        </a:solidFill>
        <a:effectLst/>
        <a:latin typeface="Arial" pitchFamily="2" charset="-52"/>
        <a:ea typeface="Arial" pitchFamily="2" charset="-52"/>
        <a:cs typeface="Arial" pitchFamily="2" charset="-52"/>
      </a:defRPr>
    </a:lvl1pPr>
    <a:lvl2pPr marL="0" marR="0" indent="0" algn="l" defTabSz="914400">
      <a:lnSpc>
        <a:spcPct val="100000"/>
      </a:lnSpc>
      <a:spcBef>
        <a:spcPts val="0"/>
      </a:spcBef>
      <a:spcAft>
        <a:spcPts val="0"/>
      </a:spcAft>
      <a:buNone/>
      <a:tabLst/>
      <a:defRPr sz="1400" b="0" i="0" u="none" strike="noStrike" kern="1" spc="0" baseline="0">
        <a:solidFill>
          <a:srgbClr val="000000"/>
        </a:solidFill>
        <a:effectLst/>
        <a:latin typeface="Arial" pitchFamily="2" charset="-52"/>
        <a:ea typeface="Arial" pitchFamily="2" charset="-52"/>
        <a:cs typeface="Arial" pitchFamily="2" charset="-52"/>
      </a:defRPr>
    </a:lvl2pPr>
    <a:lvl3pPr marL="0" marR="0" indent="0" algn="l" defTabSz="914400">
      <a:lnSpc>
        <a:spcPct val="100000"/>
      </a:lnSpc>
      <a:spcBef>
        <a:spcPts val="0"/>
      </a:spcBef>
      <a:spcAft>
        <a:spcPts val="0"/>
      </a:spcAft>
      <a:buNone/>
      <a:tabLst/>
      <a:defRPr sz="1400" b="0" i="0" u="none" strike="noStrike" kern="1" spc="0" baseline="0">
        <a:solidFill>
          <a:srgbClr val="000000"/>
        </a:solidFill>
        <a:effectLst/>
        <a:latin typeface="Arial" pitchFamily="2" charset="-52"/>
        <a:ea typeface="Arial" pitchFamily="2" charset="-52"/>
        <a:cs typeface="Arial" pitchFamily="2" charset="-52"/>
      </a:defRPr>
    </a:lvl3pPr>
    <a:lvl4pPr marL="0" marR="0" indent="0" algn="l" defTabSz="914400">
      <a:lnSpc>
        <a:spcPct val="100000"/>
      </a:lnSpc>
      <a:spcBef>
        <a:spcPts val="0"/>
      </a:spcBef>
      <a:spcAft>
        <a:spcPts val="0"/>
      </a:spcAft>
      <a:buNone/>
      <a:tabLst/>
      <a:defRPr sz="1400" b="0" i="0" u="none" strike="noStrike" kern="1" spc="0" baseline="0">
        <a:solidFill>
          <a:srgbClr val="000000"/>
        </a:solidFill>
        <a:effectLst/>
        <a:latin typeface="Arial" pitchFamily="2" charset="-52"/>
        <a:ea typeface="Arial" pitchFamily="2" charset="-52"/>
        <a:cs typeface="Arial" pitchFamily="2" charset="-52"/>
      </a:defRPr>
    </a:lvl4pPr>
    <a:lvl5pPr marL="0" marR="0" indent="0" algn="l" defTabSz="914400">
      <a:lnSpc>
        <a:spcPct val="100000"/>
      </a:lnSpc>
      <a:spcBef>
        <a:spcPts val="0"/>
      </a:spcBef>
      <a:spcAft>
        <a:spcPts val="0"/>
      </a:spcAft>
      <a:buNone/>
      <a:tabLst/>
      <a:defRPr sz="1400" b="0" i="0" u="none" strike="noStrike" kern="1" spc="0" baseline="0">
        <a:solidFill>
          <a:srgbClr val="000000"/>
        </a:solidFill>
        <a:effectLst/>
        <a:latin typeface="Arial" pitchFamily="2" charset="-52"/>
        <a:ea typeface="Arial" pitchFamily="2" charset="-52"/>
        <a:cs typeface="Arial" pitchFamily="2" charset="-52"/>
      </a:defRPr>
    </a:lvl5pPr>
  </p:notesStyle>
</p:notesMaster>
</file>

<file path=ppt/notesSlides/_rels/notesSlide1.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p="http://schemas.openxmlformats.org/presentationml/2006/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53;p:notes"/>
          <p:cNvSpPr>
            <a:spLocks noGrp="1" noChangeArrowheads="1"/>
            <a:extLst>
              <a:ext uri="smNativeData">
                <pr:smNativeData xmlns:pr="smNativeData" val="SMDATA_12_Re19XxMAAAAlAAAACwAAAA0AAAAAAAAAAAAAAAAAAAAAA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AgAAOAQAANknAABQGQAAEAAAAA=="/>
              </a:ext>
            </a:extLst>
          </p:cNvSpPr>
          <p:nvPr>
            <p:ph type="sldImg" idx="2"/>
          </p:nvPr>
        </p:nvSpPr>
        <p:spPr>
          <a:xfrm>
            <a:off x="381000" y="685800"/>
            <a:ext cx="6096635" cy="3429000"/>
          </a:xfrm>
          <a:custGeom>
            <a:avLst/>
            <a:gdLst/>
            <a:ahLst/>
            <a:cxnLst/>
            <a:rect l="0" t="0" r="6096635" b="3429000"/>
            <a:pathLst>
              <a:path w="6096635" h="3429000" fill="none" extrusionOk="0">
                <a:moveTo>
                  <a:pt x="0" y="0"/>
                </a:moveTo>
                <a:lnTo>
                  <a:pt x="6096635" y="0"/>
                </a:lnTo>
                <a:lnTo>
                  <a:pt x="6096635" y="3429000"/>
                </a:lnTo>
                <a:lnTo>
                  <a:pt x="0" y="3429000"/>
                </a:lnTo>
                <a:lnTo>
                  <a:pt x="0" y="0"/>
                </a:lnTo>
                <a:close/>
              </a:path>
            </a:pathLst>
          </a:custGeom>
          <a:noFill/>
          <a:ln w="9525" cap="flat" cmpd="sng" algn="ctr">
            <a:solidFill>
              <a:srgbClr val="000000"/>
            </a:solidFill>
            <a:prstDash val="solid"/>
            <a:headEnd type="none" w="sm" len="sm"/>
            <a:tailEnd type="none" w="sm" len="sm"/>
          </a:ln>
          <a:effectLst/>
        </p:spPr>
      </p:sp>
      <p:sp>
        <p:nvSpPr>
          <p:cNvPr id="3" name="Google Shape;54;p:notes"/>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uBoAAPglAAAINAAAEAAAAA=="/>
              </a:ext>
            </a:extLst>
          </p:cNvSpPr>
          <p:nvPr>
            <p:ph type="body" idx="1"/>
          </p:nvPr>
        </p:nvSpPr>
        <p:spPr>
          <a:xfrm>
            <a:off x="685800" y="4343400"/>
            <a:ext cx="5486400" cy="41148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a:pPr>
          </a:p>
        </p:txBody>
      </p:sp>
    </p:spTree>
  </p:cSld>
  <p:clrMapOvr>
    <a:masterClrMapping/>
  </p:clrMapOvr>
</p:notes>
</file>

<file path=ppt/notesSlides/notesSlide10.xml><?xml version="1.0" encoding="utf-8"?>
<p:notes xmlns:p="http://schemas.openxmlformats.org/presentationml/2006/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120;ga009818f9d_0_78:notes"/>
          <p:cNvSpPr>
            <a:spLocks noGrp="1" noChangeArrowheads="1"/>
            <a:extLst>
              <a:ext uri="smNativeData">
                <pr:smNativeData xmlns:pr="smNativeData" val="SMDATA_12_Re19XxMAAAAlAAAACwAAAA0AAAAAAAAAAAAAAAAAAAAAA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AgAAOAQAANgnAABQGQAAE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lnTo>
                  <a:pt x="0" y="0"/>
                </a:lnTo>
                <a:close/>
              </a:path>
            </a:pathLst>
          </a:custGeom>
          <a:noFill/>
          <a:ln w="9525" cap="flat" cmpd="sng" algn="ctr">
            <a:solidFill>
              <a:srgbClr val="000000"/>
            </a:solidFill>
            <a:prstDash val="solid"/>
            <a:headEnd type="none" w="sm" len="sm"/>
            <a:tailEnd type="none" w="sm" len="sm"/>
          </a:ln>
          <a:effectLst/>
        </p:spPr>
      </p:sp>
      <p:sp>
        <p:nvSpPr>
          <p:cNvPr id="3" name="Google Shape;121;ga009818f9d_0_78:notes"/>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uBoAAPglAAAINAAAEAAAAA=="/>
              </a:ext>
            </a:extLst>
          </p:cNvSpPr>
          <p:nvPr>
            <p:ph type="body" idx="1"/>
          </p:nvPr>
        </p:nvSpPr>
        <p:spPr>
          <a:xfrm>
            <a:off x="685800" y="4343400"/>
            <a:ext cx="5486400" cy="41148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a:pPr>
          </a:p>
        </p:txBody>
      </p:sp>
    </p:spTree>
  </p:cSld>
  <p:clrMapOvr>
    <a:masterClrMapping/>
  </p:clrMapOvr>
</p:notes>
</file>

<file path=ppt/notesSlides/notesSlide11.xml><?xml version="1.0" encoding="utf-8"?>
<p:notes xmlns:p="http://schemas.openxmlformats.org/presentationml/2006/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131;ga009818f9d_0_111:notes"/>
          <p:cNvSpPr>
            <a:spLocks noGrp="1" noChangeArrowheads="1"/>
            <a:extLst>
              <a:ext uri="smNativeData">
                <pr:smNativeData xmlns:pr="smNativeData" val="SMDATA_12_Re19XxMAAAAlAAAACwAAAA0AAAAAAAAAAAAAAAAAAAAAA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AgAAOAQAANgnAABQGQAAE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lnTo>
                  <a:pt x="0" y="0"/>
                </a:lnTo>
                <a:close/>
              </a:path>
            </a:pathLst>
          </a:custGeom>
          <a:noFill/>
          <a:ln w="9525" cap="flat" cmpd="sng" algn="ctr">
            <a:solidFill>
              <a:srgbClr val="000000"/>
            </a:solidFill>
            <a:prstDash val="solid"/>
            <a:headEnd type="none" w="sm" len="sm"/>
            <a:tailEnd type="none" w="sm" len="sm"/>
          </a:ln>
          <a:effectLst/>
        </p:spPr>
      </p:sp>
      <p:sp>
        <p:nvSpPr>
          <p:cNvPr id="3" name="Google Shape;132;ga009818f9d_0_111:notes"/>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uBoAAPglAAAINAAAEAAAAA=="/>
              </a:ext>
            </a:extLst>
          </p:cNvSpPr>
          <p:nvPr>
            <p:ph type="body" idx="1"/>
          </p:nvPr>
        </p:nvSpPr>
        <p:spPr>
          <a:xfrm>
            <a:off x="685800" y="4343400"/>
            <a:ext cx="5486400" cy="41148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a:pPr>
          </a:p>
        </p:txBody>
      </p:sp>
    </p:spTree>
  </p:cSld>
  <p:clrMapOvr>
    <a:masterClrMapping/>
  </p:clrMapOvr>
</p:notes>
</file>

<file path=ppt/notesSlides/notesSlide12.xml><?xml version="1.0" encoding="utf-8"?>
<p:notes xmlns:p="http://schemas.openxmlformats.org/presentationml/2006/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141;ga009818f9d_0_117:notes"/>
          <p:cNvSpPr>
            <a:spLocks noGrp="1" noChangeArrowheads="1"/>
            <a:extLst>
              <a:ext uri="smNativeData">
                <pr:smNativeData xmlns:pr="smNativeData" val="SMDATA_12_Re19XxMAAAAlAAAACwAAAA0AAAAAAAAAAAAAAAAAAAAAA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AgAAOAQAANgnAABQGQAAE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lnTo>
                  <a:pt x="0" y="0"/>
                </a:lnTo>
                <a:close/>
              </a:path>
            </a:pathLst>
          </a:custGeom>
          <a:noFill/>
          <a:ln w="9525" cap="flat" cmpd="sng" algn="ctr">
            <a:solidFill>
              <a:srgbClr val="000000"/>
            </a:solidFill>
            <a:prstDash val="solid"/>
            <a:headEnd type="none" w="sm" len="sm"/>
            <a:tailEnd type="none" w="sm" len="sm"/>
          </a:ln>
          <a:effectLst/>
        </p:spPr>
      </p:sp>
      <p:sp>
        <p:nvSpPr>
          <p:cNvPr id="3" name="Google Shape;142;ga009818f9d_0_117:notes"/>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CAdNo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uBoAAPglAAAINAAAEAAAAA=="/>
              </a:ext>
            </a:extLst>
          </p:cNvSpPr>
          <p:nvPr>
            <p:ph type="body" idx="1"/>
          </p:nvPr>
        </p:nvSpPr>
        <p:spPr>
          <a:xfrm>
            <a:off x="685800" y="4343400"/>
            <a:ext cx="5486400" cy="41148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a:pPr>
          </a:p>
        </p:txBody>
      </p:sp>
    </p:spTree>
  </p:cSld>
  <p:clrMapOvr>
    <a:masterClrMapping/>
  </p:clrMapOvr>
</p:notes>
</file>

<file path=ppt/notesSlides/notesSlide13.xml><?xml version="1.0" encoding="utf-8"?>
<p:notes xmlns:p="http://schemas.openxmlformats.org/presentationml/2006/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149;ga009818f9d_0_123:notes"/>
          <p:cNvSpPr>
            <a:spLocks noGrp="1" noChangeArrowheads="1"/>
            <a:extLst>
              <a:ext uri="smNativeData">
                <pr:smNativeData xmlns:pr="smNativeData" val="SMDATA_12_Re19XxMAAAAlAAAACwAAAA0AAAAAAAAAAAAAAAAAAAAAA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AgAAOAQAANgnAABQGQAAE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lnTo>
                  <a:pt x="0" y="0"/>
                </a:lnTo>
                <a:close/>
              </a:path>
            </a:pathLst>
          </a:custGeom>
          <a:noFill/>
          <a:ln w="9525" cap="flat" cmpd="sng" algn="ctr">
            <a:solidFill>
              <a:srgbClr val="000000"/>
            </a:solidFill>
            <a:prstDash val="solid"/>
            <a:headEnd type="none" w="sm" len="sm"/>
            <a:tailEnd type="none" w="sm" len="sm"/>
          </a:ln>
          <a:effectLst/>
        </p:spPr>
      </p:sp>
      <p:sp>
        <p:nvSpPr>
          <p:cNvPr id="3" name="Google Shape;150;ga009818f9d_0_123:notes"/>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D/fw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uBoAAPglAAAINAAAEAAAAA=="/>
              </a:ext>
            </a:extLst>
          </p:cNvSpPr>
          <p:nvPr>
            <p:ph type="body" idx="1"/>
          </p:nvPr>
        </p:nvSpPr>
        <p:spPr>
          <a:xfrm>
            <a:off x="685800" y="4343400"/>
            <a:ext cx="5486400" cy="41148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a:pPr>
          </a:p>
        </p:txBody>
      </p:sp>
    </p:spTree>
  </p:cSld>
  <p:clrMapOvr>
    <a:masterClrMapping/>
  </p:clrMapOvr>
</p:notes>
</file>

<file path=ppt/notesSlides/notesSlide14.xml><?xml version="1.0" encoding="utf-8"?>
<p:notes xmlns:p="http://schemas.openxmlformats.org/presentationml/2006/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159;ga009818f9d_0_128:notes"/>
          <p:cNvSpPr>
            <a:spLocks noGrp="1" noChangeArrowheads="1"/>
            <a:extLst>
              <a:ext uri="smNativeData">
                <pr:smNativeData xmlns:pr="smNativeData" val="SMDATA_12_Re19XxMAAAAlAAAACwAAAA0AAAAAAAAAAAAAAAAAAAAAA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BEnets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AgAAOAQAANgnAABQGQAAE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lnTo>
                  <a:pt x="0" y="0"/>
                </a:lnTo>
                <a:close/>
              </a:path>
            </a:pathLst>
          </a:custGeom>
          <a:noFill/>
          <a:ln w="9525" cap="flat" cmpd="sng" algn="ctr">
            <a:solidFill>
              <a:srgbClr val="000000"/>
            </a:solidFill>
            <a:prstDash val="solid"/>
            <a:headEnd type="none" w="sm" len="sm"/>
            <a:tailEnd type="none" w="sm" len="sm"/>
          </a:ln>
          <a:effectLst/>
        </p:spPr>
      </p:sp>
      <p:sp>
        <p:nvSpPr>
          <p:cNvPr id="3" name="Google Shape;160;ga009818f9d_0_128:notes"/>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uBoAAPglAAAINAAAEAAAAA=="/>
              </a:ext>
            </a:extLst>
          </p:cNvSpPr>
          <p:nvPr>
            <p:ph type="body" idx="1"/>
          </p:nvPr>
        </p:nvSpPr>
        <p:spPr>
          <a:xfrm>
            <a:off x="685800" y="4343400"/>
            <a:ext cx="5486400" cy="41148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a:pPr>
          </a:p>
        </p:txBody>
      </p:sp>
    </p:spTree>
  </p:cSld>
  <p:clrMapOvr>
    <a:masterClrMapping/>
  </p:clrMapOvr>
</p:notes>
</file>

<file path=ppt/notesSlides/notesSlide15.xml><?xml version="1.0" encoding="utf-8"?>
<p:notes xmlns:p="http://schemas.openxmlformats.org/presentationml/2006/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167;ga009818f9d_0_142:notes"/>
          <p:cNvSpPr>
            <a:spLocks noGrp="1" noChangeArrowheads="1"/>
            <a:extLst>
              <a:ext uri="smNativeData">
                <pr:smNativeData xmlns:pr="smNativeData" val="SMDATA_12_Re19XxMAAAAlAAAACwAAAA0AAAAAAAAAAAAAAAAAAAAAA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DVxaUo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AgAAOAQAANgnAABQGQAAE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lnTo>
                  <a:pt x="0" y="0"/>
                </a:lnTo>
                <a:close/>
              </a:path>
            </a:pathLst>
          </a:custGeom>
          <a:noFill/>
          <a:ln w="9525" cap="flat" cmpd="sng" algn="ctr">
            <a:solidFill>
              <a:srgbClr val="000000"/>
            </a:solidFill>
            <a:prstDash val="solid"/>
            <a:headEnd type="none" w="sm" len="sm"/>
            <a:tailEnd type="none" w="sm" len="sm"/>
          </a:ln>
          <a:effectLst/>
        </p:spPr>
      </p:sp>
      <p:sp>
        <p:nvSpPr>
          <p:cNvPr id="3" name="Google Shape;168;ga009818f9d_0_142:notes"/>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Hcptq0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uBoAAPglAAAINAAAEAAAAA=="/>
              </a:ext>
            </a:extLst>
          </p:cNvSpPr>
          <p:nvPr>
            <p:ph type="body" idx="1"/>
          </p:nvPr>
        </p:nvSpPr>
        <p:spPr>
          <a:xfrm>
            <a:off x="685800" y="4343400"/>
            <a:ext cx="5486400" cy="41148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a:pPr>
          </a:p>
        </p:txBody>
      </p:sp>
    </p:spTree>
  </p:cSld>
  <p:clrMapOvr>
    <a:masterClrMapping/>
  </p:clrMapOvr>
</p:notes>
</file>

<file path=ppt/notesSlides/notesSlide16.xml><?xml version="1.0" encoding="utf-8"?>
<p:notes xmlns:p="http://schemas.openxmlformats.org/presentationml/2006/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175;ga009818f9d_0_137:notes"/>
          <p:cNvSpPr>
            <a:spLocks noGrp="1" noChangeArrowheads="1"/>
            <a:extLst>
              <a:ext uri="smNativeData">
                <pr:smNativeData xmlns:pr="smNativeData" val="SMDATA_12_Re19XxMAAAAlAAAACwAAAA0AAAAAAAAAAAAAAAAAAAAAA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FPbHSU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AgAAOAQAANgnAABQGQAAE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lnTo>
                  <a:pt x="0" y="0"/>
                </a:lnTo>
                <a:close/>
              </a:path>
            </a:pathLst>
          </a:custGeom>
          <a:noFill/>
          <a:ln w="9525" cap="flat" cmpd="sng" algn="ctr">
            <a:solidFill>
              <a:srgbClr val="000000"/>
            </a:solidFill>
            <a:prstDash val="solid"/>
            <a:headEnd type="none" w="sm" len="sm"/>
            <a:tailEnd type="none" w="sm" len="sm"/>
          </a:ln>
          <a:effectLst/>
        </p:spPr>
      </p:sp>
      <p:sp>
        <p:nvSpPr>
          <p:cNvPr id="3" name="Google Shape;176;ga009818f9d_0_137:notes"/>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NSVjLU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uBoAAPglAAAINAAAEAAAAA=="/>
              </a:ext>
            </a:extLst>
          </p:cNvSpPr>
          <p:nvPr>
            <p:ph type="body" idx="1"/>
          </p:nvPr>
        </p:nvSpPr>
        <p:spPr>
          <a:xfrm>
            <a:off x="685800" y="4343400"/>
            <a:ext cx="5486400" cy="41148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a:pPr>
          </a:p>
        </p:txBody>
      </p:sp>
    </p:spTree>
  </p:cSld>
  <p:clrMapOvr>
    <a:masterClrMapping/>
  </p:clrMapOvr>
</p:notes>
</file>

<file path=ppt/notesSlides/notesSlide17.xml><?xml version="1.0" encoding="utf-8"?>
<p:notes xmlns:p="http://schemas.openxmlformats.org/presentationml/2006/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183;ga009818f9d_0_149:notes"/>
          <p:cNvSpPr>
            <a:spLocks noGrp="1" noChangeArrowheads="1"/>
            <a:extLst>
              <a:ext uri="smNativeData">
                <pr:smNativeData xmlns:pr="smNativeData" val="SMDATA_12_Re19XxMAAAAlAAAACwAAAA0AAAAAAAAAAAAAAAAAAAAAA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IULT1I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AgAAOAQAANgnAABQGQAAE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lnTo>
                  <a:pt x="0" y="0"/>
                </a:lnTo>
                <a:close/>
              </a:path>
            </a:pathLst>
          </a:custGeom>
          <a:noFill/>
          <a:ln w="9525" cap="flat" cmpd="sng" algn="ctr">
            <a:solidFill>
              <a:srgbClr val="000000"/>
            </a:solidFill>
            <a:prstDash val="solid"/>
            <a:headEnd type="none" w="sm" len="sm"/>
            <a:tailEnd type="none" w="sm" len="sm"/>
          </a:ln>
          <a:effectLst/>
        </p:spPr>
      </p:sp>
      <p:sp>
        <p:nvSpPr>
          <p:cNvPr id="3" name="Google Shape;184;ga009818f9d_0_149:notes"/>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diqs4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uBoAAPglAAAINAAAEAAAAA=="/>
              </a:ext>
            </a:extLst>
          </p:cNvSpPr>
          <p:nvPr>
            <p:ph type="body" idx="1"/>
          </p:nvPr>
        </p:nvSpPr>
        <p:spPr>
          <a:xfrm>
            <a:off x="685800" y="4343400"/>
            <a:ext cx="5486400" cy="41148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a:pPr>
          </a:p>
        </p:txBody>
      </p:sp>
    </p:spTree>
  </p:cSld>
  <p:clrMapOvr>
    <a:masterClrMapping/>
  </p:clrMapOvr>
</p:notes>
</file>

<file path=ppt/notesSlides/notesSlide18.xml><?xml version="1.0" encoding="utf-8"?>
<p:notes xmlns:p="http://schemas.openxmlformats.org/presentationml/2006/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190;ga009818f9d_0_155:notes"/>
          <p:cNvSpPr>
            <a:spLocks noGrp="1" noChangeArrowheads="1"/>
            <a:extLst>
              <a:ext uri="smNativeData">
                <pr:smNativeData xmlns:pr="smNativeData" val="SMDATA_12_Re19XxMAAAAlAAAACwAAAA0AAAAAAAAAAAAAAAAAAAAAA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G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AgAAOAQAANgnAABQGQAAE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lnTo>
                  <a:pt x="0" y="0"/>
                </a:lnTo>
                <a:close/>
              </a:path>
            </a:pathLst>
          </a:custGeom>
          <a:noFill/>
          <a:ln w="9525" cap="flat" cmpd="sng" algn="ctr">
            <a:solidFill>
              <a:srgbClr val="000000"/>
            </a:solidFill>
            <a:prstDash val="solid"/>
            <a:headEnd type="none" w="sm" len="sm"/>
            <a:tailEnd type="none" w="sm" len="sm"/>
          </a:ln>
          <a:effectLst/>
        </p:spPr>
      </p:sp>
      <p:sp>
        <p:nvSpPr>
          <p:cNvPr id="3" name="Google Shape;191;ga009818f9d_0_155:notes"/>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KhNcY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uBoAAPglAAAINAAAEAAAAA=="/>
              </a:ext>
            </a:extLst>
          </p:cNvSpPr>
          <p:nvPr>
            <p:ph type="body" idx="1"/>
          </p:nvPr>
        </p:nvSpPr>
        <p:spPr>
          <a:xfrm>
            <a:off x="685800" y="4343400"/>
            <a:ext cx="5486400" cy="41148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a:pPr>
          </a:p>
        </p:txBody>
      </p:sp>
    </p:spTree>
  </p:cSld>
  <p:clrMapOvr>
    <a:masterClrMapping/>
  </p:clrMapOvr>
</p:notes>
</file>

<file path=ppt/notesSlides/notesSlide19.xml><?xml version="1.0" encoding="utf-8"?>
<p:notes xmlns:p="http://schemas.openxmlformats.org/presentationml/2006/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197;ga009818f9d_0_163:notes"/>
          <p:cNvSpPr>
            <a:spLocks noGrp="1" noChangeArrowheads="1"/>
            <a:extLst>
              <a:ext uri="smNativeData">
                <pr:smNativeData xmlns:pr="smNativeData" val="SMDATA_12_Re19XxMAAAAlAAAACwAAAA0AAAAAAAAAAAAAAAAAAAAAA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Gzs2zk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AgAAOAQAANgnAABQGQAAE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lnTo>
                  <a:pt x="0" y="0"/>
                </a:lnTo>
                <a:close/>
              </a:path>
            </a:pathLst>
          </a:custGeom>
          <a:noFill/>
          <a:ln w="9525" cap="flat" cmpd="sng" algn="ctr">
            <a:solidFill>
              <a:srgbClr val="000000"/>
            </a:solidFill>
            <a:prstDash val="solid"/>
            <a:headEnd type="none" w="sm" len="sm"/>
            <a:tailEnd type="none" w="sm" len="sm"/>
          </a:ln>
          <a:effectLst/>
        </p:spPr>
      </p:sp>
      <p:sp>
        <p:nvSpPr>
          <p:cNvPr id="3" name="Google Shape;198;ga009818f9d_0_163:notes"/>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NSme6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uBoAAPglAAAINAAAEAAAAA=="/>
              </a:ext>
            </a:extLst>
          </p:cNvSpPr>
          <p:nvPr>
            <p:ph type="body" idx="1"/>
          </p:nvPr>
        </p:nvSpPr>
        <p:spPr>
          <a:xfrm>
            <a:off x="685800" y="4343400"/>
            <a:ext cx="5486400" cy="41148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a:pPr>
          </a:p>
        </p:txBody>
      </p:sp>
    </p:spTree>
  </p:cSld>
  <p:clrMapOvr>
    <a:masterClrMapping/>
  </p:clrMapOvr>
</p:notes>
</file>

<file path=ppt/notesSlides/notesSlide2.xml><?xml version="1.0" encoding="utf-8"?>
<p:notes xmlns:p="http://schemas.openxmlformats.org/presentationml/2006/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59;ga009818f9d_0_48:notes"/>
          <p:cNvSpPr>
            <a:spLocks noGrp="1" noChangeArrowheads="1"/>
            <a:extLst>
              <a:ext uri="smNativeData">
                <pr:smNativeData xmlns:pr="smNativeData" val="SMDATA_12_Re19XxMAAAAlAAAACwAAAA0AAAAAAAAAAAAAAAAAAAAAA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AgAAOAQAANgnAABQGQAAE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lnTo>
                  <a:pt x="0" y="0"/>
                </a:lnTo>
                <a:close/>
              </a:path>
            </a:pathLst>
          </a:custGeom>
          <a:noFill/>
          <a:ln w="9525" cap="flat" cmpd="sng" algn="ctr">
            <a:solidFill>
              <a:srgbClr val="000000"/>
            </a:solidFill>
            <a:prstDash val="solid"/>
            <a:headEnd type="none" w="sm" len="sm"/>
            <a:tailEnd type="none" w="sm" len="sm"/>
          </a:ln>
          <a:effectLst/>
        </p:spPr>
      </p:sp>
      <p:sp>
        <p:nvSpPr>
          <p:cNvPr id="3" name="Google Shape;60;ga009818f9d_0_48:notes"/>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uBoAAPglAAAINAAAEAAAAA=="/>
              </a:ext>
            </a:extLst>
          </p:cNvSpPr>
          <p:nvPr>
            <p:ph type="body" idx="1"/>
          </p:nvPr>
        </p:nvSpPr>
        <p:spPr>
          <a:xfrm>
            <a:off x="685800" y="4343400"/>
            <a:ext cx="5486400" cy="41148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a:pPr>
          </a:p>
        </p:txBody>
      </p:sp>
    </p:spTree>
  </p:cSld>
  <p:clrMapOvr>
    <a:masterClrMapping/>
  </p:clrMapOvr>
</p:notes>
</file>

<file path=ppt/notesSlides/notesSlide3.xml><?xml version="1.0" encoding="utf-8"?>
<p:notes xmlns:p="http://schemas.openxmlformats.org/presentationml/2006/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66;ga009818f9d_0_92:notes"/>
          <p:cNvSpPr>
            <a:spLocks noGrp="1" noChangeArrowheads="1"/>
            <a:extLst>
              <a:ext uri="smNativeData">
                <pr:smNativeData xmlns:pr="smNativeData" val="SMDATA_12_Re19XxMAAAAlAAAACwAAAA0AAAAAAAAAAAAAAAAAAAAAA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AgAAOAQAANgnAABQGQAAE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lnTo>
                  <a:pt x="0" y="0"/>
                </a:lnTo>
                <a:close/>
              </a:path>
            </a:pathLst>
          </a:custGeom>
          <a:noFill/>
          <a:ln w="9525" cap="flat" cmpd="sng" algn="ctr">
            <a:solidFill>
              <a:srgbClr val="000000"/>
            </a:solidFill>
            <a:prstDash val="solid"/>
            <a:headEnd type="none" w="sm" len="sm"/>
            <a:tailEnd type="none" w="sm" len="sm"/>
          </a:ln>
          <a:effectLst/>
        </p:spPr>
      </p:sp>
      <p:sp>
        <p:nvSpPr>
          <p:cNvPr id="3" name="Google Shape;67;ga009818f9d_0_92:notes"/>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uBoAAPglAAAINAAAEAAAAA=="/>
              </a:ext>
            </a:extLst>
          </p:cNvSpPr>
          <p:nvPr>
            <p:ph type="body" idx="1"/>
          </p:nvPr>
        </p:nvSpPr>
        <p:spPr>
          <a:xfrm>
            <a:off x="685800" y="4343400"/>
            <a:ext cx="5486400" cy="41148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a:pPr>
          </a:p>
        </p:txBody>
      </p:sp>
    </p:spTree>
  </p:cSld>
  <p:clrMapOvr>
    <a:masterClrMapping/>
  </p:clrMapOvr>
</p:notes>
</file>

<file path=ppt/notesSlides/notesSlide4.xml><?xml version="1.0" encoding="utf-8"?>
<p:notes xmlns:p="http://schemas.openxmlformats.org/presentationml/2006/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73;ga009818f9d_0_53:notes"/>
          <p:cNvSpPr>
            <a:spLocks noGrp="1" noChangeArrowheads="1"/>
            <a:extLst>
              <a:ext uri="smNativeData">
                <pr:smNativeData xmlns:pr="smNativeData" val="SMDATA_12_Re19XxMAAAAlAAAACwAAAA0AAAAAAAAAAAAAAAAAAAAAA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AgAAOAQAANgnAABQGQAAE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lnTo>
                  <a:pt x="0" y="0"/>
                </a:lnTo>
                <a:close/>
              </a:path>
            </a:pathLst>
          </a:custGeom>
          <a:noFill/>
          <a:ln w="9525" cap="flat" cmpd="sng" algn="ctr">
            <a:solidFill>
              <a:srgbClr val="000000"/>
            </a:solidFill>
            <a:prstDash val="solid"/>
            <a:headEnd type="none" w="sm" len="sm"/>
            <a:tailEnd type="none" w="sm" len="sm"/>
          </a:ln>
          <a:effectLst/>
        </p:spPr>
      </p:sp>
      <p:sp>
        <p:nvSpPr>
          <p:cNvPr id="3" name="Google Shape;74;ga009818f9d_0_53:notes"/>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uBoAAPglAAAINAAAEAAAAA=="/>
              </a:ext>
            </a:extLst>
          </p:cNvSpPr>
          <p:nvPr>
            <p:ph type="body" idx="1"/>
          </p:nvPr>
        </p:nvSpPr>
        <p:spPr>
          <a:xfrm>
            <a:off x="685800" y="4343400"/>
            <a:ext cx="5486400" cy="41148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a:pPr>
          </a:p>
        </p:txBody>
      </p:sp>
    </p:spTree>
  </p:cSld>
  <p:clrMapOvr>
    <a:masterClrMapping/>
  </p:clrMapOvr>
</p:notes>
</file>

<file path=ppt/notesSlides/notesSlide5.xml><?xml version="1.0" encoding="utf-8"?>
<p:notes xmlns:p="http://schemas.openxmlformats.org/presentationml/2006/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81;ga009818f9d_0_58:notes"/>
          <p:cNvSpPr>
            <a:spLocks noGrp="1" noChangeArrowheads="1"/>
            <a:extLst>
              <a:ext uri="smNativeData">
                <pr:smNativeData xmlns:pr="smNativeData" val="SMDATA_12_Re19XxMAAAAlAAAACwAAAA0AAAAAAAAAAAAAAAAAAAAAA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AgAAOAQAANgnAABQGQAAE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lnTo>
                  <a:pt x="0" y="0"/>
                </a:lnTo>
                <a:close/>
              </a:path>
            </a:pathLst>
          </a:custGeom>
          <a:noFill/>
          <a:ln w="9525" cap="flat" cmpd="sng" algn="ctr">
            <a:solidFill>
              <a:srgbClr val="000000"/>
            </a:solidFill>
            <a:prstDash val="solid"/>
            <a:headEnd type="none" w="sm" len="sm"/>
            <a:tailEnd type="none" w="sm" len="sm"/>
          </a:ln>
          <a:effectLst/>
        </p:spPr>
      </p:sp>
      <p:sp>
        <p:nvSpPr>
          <p:cNvPr id="3" name="Google Shape;82;ga009818f9d_0_58:notes"/>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uBoAAPglAAAINAAAEAAAAA=="/>
              </a:ext>
            </a:extLst>
          </p:cNvSpPr>
          <p:nvPr>
            <p:ph type="body" idx="1"/>
          </p:nvPr>
        </p:nvSpPr>
        <p:spPr>
          <a:xfrm>
            <a:off x="685800" y="4343400"/>
            <a:ext cx="5486400" cy="41148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a:pPr>
          </a:p>
        </p:txBody>
      </p:sp>
    </p:spTree>
  </p:cSld>
  <p:clrMapOvr>
    <a:masterClrMapping/>
  </p:clrMapOvr>
</p:notes>
</file>

<file path=ppt/notesSlides/notesSlide6.xml><?xml version="1.0" encoding="utf-8"?>
<p:notes xmlns:p="http://schemas.openxmlformats.org/presentationml/2006/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89;ga009818f9d_0_87:notes"/>
          <p:cNvSpPr>
            <a:spLocks noGrp="1" noChangeArrowheads="1"/>
            <a:extLst>
              <a:ext uri="smNativeData">
                <pr:smNativeData xmlns:pr="smNativeData" val="SMDATA_12_Re19XxMAAAAlAAAACwAAAA0AAAAAAAAAAAAAAAAAAAAAA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MLM+Lg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AgAAOAQAANgnAABQGQAAE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lnTo>
                  <a:pt x="0" y="0"/>
                </a:lnTo>
                <a:close/>
              </a:path>
            </a:pathLst>
          </a:custGeom>
          <a:noFill/>
          <a:ln w="9525" cap="flat" cmpd="sng" algn="ctr">
            <a:solidFill>
              <a:srgbClr val="000000"/>
            </a:solidFill>
            <a:prstDash val="solid"/>
            <a:headEnd type="none" w="sm" len="sm"/>
            <a:tailEnd type="none" w="sm" len="sm"/>
          </a:ln>
          <a:effectLst/>
        </p:spPr>
      </p:sp>
      <p:sp>
        <p:nvSpPr>
          <p:cNvPr id="3" name="Google Shape;90;ga009818f9d_0_87:notes"/>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uBoAAPglAAAINAAAEAAAAA=="/>
              </a:ext>
            </a:extLst>
          </p:cNvSpPr>
          <p:nvPr>
            <p:ph type="body" idx="1"/>
          </p:nvPr>
        </p:nvSpPr>
        <p:spPr>
          <a:xfrm>
            <a:off x="685800" y="4343400"/>
            <a:ext cx="5486400" cy="41148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a:pPr>
          </a:p>
        </p:txBody>
      </p:sp>
    </p:spTree>
  </p:cSld>
  <p:clrMapOvr>
    <a:masterClrMapping/>
  </p:clrMapOvr>
</p:notes>
</file>

<file path=ppt/notesSlides/notesSlide7.xml><?xml version="1.0" encoding="utf-8"?>
<p:notes xmlns:p="http://schemas.openxmlformats.org/presentationml/2006/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97;ga009818f9d_0_63:notes"/>
          <p:cNvSpPr>
            <a:spLocks noGrp="1" noChangeArrowheads="1"/>
            <a:extLst>
              <a:ext uri="smNativeData">
                <pr:smNativeData xmlns:pr="smNativeData" val="SMDATA_12_Re19XxMAAAAlAAAACwAAAA0AAAAAAAAAAAAAAAAAAAAAA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AgAAOAQAANgnAABQGQAAE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lnTo>
                  <a:pt x="0" y="0"/>
                </a:lnTo>
                <a:close/>
              </a:path>
            </a:pathLst>
          </a:custGeom>
          <a:noFill/>
          <a:ln w="9525" cap="flat" cmpd="sng" algn="ctr">
            <a:solidFill>
              <a:srgbClr val="000000"/>
            </a:solidFill>
            <a:prstDash val="solid"/>
            <a:headEnd type="none" w="sm" len="sm"/>
            <a:tailEnd type="none" w="sm" len="sm"/>
          </a:ln>
          <a:effectLst/>
        </p:spPr>
      </p:sp>
      <p:sp>
        <p:nvSpPr>
          <p:cNvPr id="3" name="Google Shape;98;ga009818f9d_0_63:notes"/>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uBoAAPglAAAINAAAEAAAAA=="/>
              </a:ext>
            </a:extLst>
          </p:cNvSpPr>
          <p:nvPr>
            <p:ph type="body" idx="1"/>
          </p:nvPr>
        </p:nvSpPr>
        <p:spPr>
          <a:xfrm>
            <a:off x="685800" y="4343400"/>
            <a:ext cx="5486400" cy="41148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a:pPr>
          </a:p>
        </p:txBody>
      </p:sp>
    </p:spTree>
  </p:cSld>
  <p:clrMapOvr>
    <a:masterClrMapping/>
  </p:clrMapOvr>
</p:notes>
</file>

<file path=ppt/notesSlides/notesSlide8.xml><?xml version="1.0" encoding="utf-8"?>
<p:notes xmlns:p="http://schemas.openxmlformats.org/presentationml/2006/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105;ga009818f9d_0_68:notes"/>
          <p:cNvSpPr>
            <a:spLocks noGrp="1" noChangeArrowheads="1"/>
            <a:extLst>
              <a:ext uri="smNativeData">
                <pr:smNativeData xmlns:pr="smNativeData" val="SMDATA_12_Re19XxMAAAAlAAAACwAAAA0AAAAAAAAAAAAAAAAAAAAAA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AgAAOAQAANgnAABQGQAAE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lnTo>
                  <a:pt x="0" y="0"/>
                </a:lnTo>
                <a:close/>
              </a:path>
            </a:pathLst>
          </a:custGeom>
          <a:noFill/>
          <a:ln w="9525" cap="flat" cmpd="sng" algn="ctr">
            <a:solidFill>
              <a:srgbClr val="000000"/>
            </a:solidFill>
            <a:prstDash val="solid"/>
            <a:headEnd type="none" w="sm" len="sm"/>
            <a:tailEnd type="none" w="sm" len="sm"/>
          </a:ln>
          <a:effectLst/>
        </p:spPr>
      </p:sp>
      <p:sp>
        <p:nvSpPr>
          <p:cNvPr id="3" name="Google Shape;106;ga009818f9d_0_68:notes"/>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uBoAAPglAAAINAAAEAAAAA=="/>
              </a:ext>
            </a:extLst>
          </p:cNvSpPr>
          <p:nvPr>
            <p:ph type="body" idx="1"/>
          </p:nvPr>
        </p:nvSpPr>
        <p:spPr>
          <a:xfrm>
            <a:off x="685800" y="4343400"/>
            <a:ext cx="5486400" cy="41148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a:pPr>
          </a:p>
        </p:txBody>
      </p:sp>
    </p:spTree>
  </p:cSld>
  <p:clrMapOvr>
    <a:masterClrMapping/>
  </p:clrMapOvr>
</p:notes>
</file>

<file path=ppt/notesSlides/notesSlide9.xml><?xml version="1.0" encoding="utf-8"?>
<p:notes xmlns:p="http://schemas.openxmlformats.org/presentationml/2006/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112;ga009818f9d_0_73:notes"/>
          <p:cNvSpPr>
            <a:spLocks noGrp="1" noChangeArrowheads="1"/>
            <a:extLst>
              <a:ext uri="smNativeData">
                <pr:smNativeData xmlns:pr="smNativeData" val="SMDATA_12_Re19XxMAAAAlAAAACwAAAA0AAAAAAAAAAAAAAAAAAAAAA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PX///8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YAgAAOAQAANgnAABQGQAAEAAAAA=="/>
              </a:ext>
            </a:extLst>
          </p:cNvSpPr>
          <p:nvPr>
            <p:ph type="sldImg" idx="2"/>
          </p:nvPr>
        </p:nvSpPr>
        <p:spPr>
          <a:xfrm>
            <a:off x="381000" y="685800"/>
            <a:ext cx="6096000" cy="3429000"/>
          </a:xfrm>
          <a:custGeom>
            <a:avLst/>
            <a:gdLst/>
            <a:ahLst/>
            <a:cxnLst/>
            <a:rect l="0" t="0" r="6096000" b="3429000"/>
            <a:pathLst>
              <a:path w="6096000" h="3429000" fill="none" extrusionOk="0">
                <a:moveTo>
                  <a:pt x="0" y="0"/>
                </a:moveTo>
                <a:lnTo>
                  <a:pt x="6096000" y="0"/>
                </a:lnTo>
                <a:lnTo>
                  <a:pt x="6096000" y="3429000"/>
                </a:lnTo>
                <a:lnTo>
                  <a:pt x="0" y="3429000"/>
                </a:lnTo>
                <a:lnTo>
                  <a:pt x="0" y="0"/>
                </a:lnTo>
                <a:close/>
              </a:path>
            </a:pathLst>
          </a:custGeom>
          <a:noFill/>
          <a:ln w="9525" cap="flat" cmpd="sng" algn="ctr">
            <a:solidFill>
              <a:srgbClr val="000000"/>
            </a:solidFill>
            <a:prstDash val="solid"/>
            <a:headEnd type="none" w="sm" len="sm"/>
            <a:tailEnd type="none" w="sm" len="sm"/>
          </a:ln>
          <a:effectLst/>
        </p:spPr>
      </p:sp>
      <p:sp>
        <p:nvSpPr>
          <p:cNvPr id="3" name="Google Shape;113;ga009818f9d_0_73:notes"/>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uBoAAPglAAAINAAAEAAAAA=="/>
              </a:ext>
            </a:extLst>
          </p:cNvSpPr>
          <p:nvPr>
            <p:ph type="body" idx="1"/>
          </p:nvPr>
        </p:nvSpPr>
        <p:spPr>
          <a:xfrm>
            <a:off x="685800" y="4343400"/>
            <a:ext cx="5486400" cy="41148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a:pPr>
          </a:p>
        </p:txBody>
      </p:sp>
    </p:spTree>
  </p:cSld>
  <p:clrMapOvr>
    <a:masterClrMapping/>
  </p:clrMapOvr>
</p:notes>
</file>

<file path=ppt/slideLayouts/_rels/slideLayout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r="http://schemas.openxmlformats.org/officeDocument/2006/relationships" xmlns:a="http://schemas.openxmlformats.org/drawingml/2006/main" type="title" preserve="1">
  <p:cSld name="Титульный слайд">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1wkAAAg0AAA7EAAAEAAAAA=="/>
              </a:ext>
            </a:extLst>
          </p:cNvSpPr>
          <p:nvPr>
            <p:ph type="ctrTitle"/>
          </p:nvPr>
        </p:nvSpPr>
        <p:spPr>
          <a:xfrm>
            <a:off x="685800" y="1599565"/>
            <a:ext cx="7772400" cy="103886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a:defRPr/>
            </a:pPr>
          </a:p>
        </p:txBody>
      </p:sp>
      <p:sp>
        <p:nvSpPr>
          <p:cNvPr id="3" name="ПодзаголовокСлайда1"/>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C9hOmU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wCAAA6BEAANAvAAAKGgAAEAAAAA=="/>
              </a:ext>
            </a:extLst>
          </p:cNvSpPr>
          <p:nvPr>
            <p:ph type="subTitle" idx="1"/>
          </p:nvPr>
        </p:nvSpPr>
        <p:spPr>
          <a:xfrm>
            <a:off x="1371600" y="2910840"/>
            <a:ext cx="6400800" cy="13220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lvl1pPr marL="0" marR="0" indent="0" algn="ctr" defTabSz="914400">
              <a:lnSpc>
                <a:spcPct val="100000"/>
              </a:lnSpc>
              <a:spcBef>
                <a:spcPts val="0"/>
              </a:spcBef>
              <a:spcAft>
                <a:spcPts val="0"/>
              </a:spcAft>
              <a:buNone/>
              <a:tabLst/>
              <a:defRPr sz="2100" b="1" i="0" u="none" strike="noStrike" kern="1" spc="0" baseline="0">
                <a:solidFill>
                  <a:schemeClr val="accent1"/>
                </a:solidFill>
                <a:effectLst/>
                <a:latin typeface="Arial" pitchFamily="2" charset="-52"/>
                <a:ea typeface="Arial" pitchFamily="2" charset="-52"/>
                <a:cs typeface="Arial" pitchFamily="2" charset="-52"/>
              </a:defRPr>
            </a:lvl1pPr>
            <a:lvl2pPr marL="0" marR="0" indent="0" algn="ctr" defTabSz="914400">
              <a:lnSpc>
                <a:spcPct val="100000"/>
              </a:lnSpc>
              <a:spcBef>
                <a:spcPts val="0"/>
              </a:spcBef>
              <a:spcAft>
                <a:spcPts val="0"/>
              </a:spcAft>
              <a:buNone/>
              <a:tabLst/>
              <a:defRPr sz="2100" b="1" i="0" u="none" strike="noStrike" kern="1" spc="0" baseline="0">
                <a:solidFill>
                  <a:schemeClr val="accent1"/>
                </a:solidFill>
                <a:effectLst/>
                <a:latin typeface="Arial" pitchFamily="2" charset="-52"/>
                <a:ea typeface="Arial" pitchFamily="2" charset="-52"/>
                <a:cs typeface="Arial" pitchFamily="2" charset="-52"/>
              </a:defRPr>
            </a:lvl2pPr>
            <a:lvl3pPr marL="0" marR="0" indent="0" algn="ctr" defTabSz="914400">
              <a:lnSpc>
                <a:spcPct val="100000"/>
              </a:lnSpc>
              <a:spcBef>
                <a:spcPts val="0"/>
              </a:spcBef>
              <a:spcAft>
                <a:spcPts val="0"/>
              </a:spcAft>
              <a:buNone/>
              <a:tabLst/>
              <a:defRPr sz="2100" b="1" i="0" u="none" strike="noStrike" kern="1" spc="0" baseline="0">
                <a:solidFill>
                  <a:schemeClr val="accent1"/>
                </a:solidFill>
                <a:effectLst/>
                <a:latin typeface="Arial" pitchFamily="2" charset="-52"/>
                <a:ea typeface="Arial" pitchFamily="2" charset="-52"/>
                <a:cs typeface="Arial" pitchFamily="2" charset="-52"/>
              </a:defRPr>
            </a:lvl3pPr>
            <a:lvl4pPr marL="0" marR="0" indent="0" algn="ctr" defTabSz="914400">
              <a:lnSpc>
                <a:spcPct val="100000"/>
              </a:lnSpc>
              <a:spcBef>
                <a:spcPts val="0"/>
              </a:spcBef>
              <a:spcAft>
                <a:spcPts val="0"/>
              </a:spcAft>
              <a:buNone/>
              <a:tabLst/>
              <a:defRPr sz="2100" b="1" i="0" u="none" strike="noStrike" kern="1" spc="0" baseline="0">
                <a:solidFill>
                  <a:schemeClr val="accent1"/>
                </a:solidFill>
                <a:effectLst/>
                <a:latin typeface="Arial" pitchFamily="2" charset="-52"/>
                <a:ea typeface="Arial" pitchFamily="2" charset="-52"/>
                <a:cs typeface="Arial" pitchFamily="2" charset="-52"/>
              </a:defRPr>
            </a:lvl4pPr>
            <a:lvl5pPr marL="0" marR="0" indent="0" algn="ctr" defTabSz="914400">
              <a:lnSpc>
                <a:spcPct val="100000"/>
              </a:lnSpc>
              <a:spcBef>
                <a:spcPts val="0"/>
              </a:spcBef>
              <a:spcAft>
                <a:spcPts val="0"/>
              </a:spcAft>
              <a:buNone/>
              <a:tabLst/>
              <a:defRPr sz="2100" b="1" i="0" u="none" strike="noStrike" kern="1" spc="0" baseline="0">
                <a:solidFill>
                  <a:schemeClr val="accent1"/>
                </a:solidFill>
                <a:effectLst/>
                <a:latin typeface="Arial" pitchFamily="2" charset="-52"/>
                <a:ea typeface="Arial" pitchFamily="2" charset="-52"/>
                <a:cs typeface="Arial" pitchFamily="2" charset="-52"/>
              </a:defRPr>
            </a:lvl5pPr>
          </a:lstStyle>
          <a:p>
            <a:pPr>
              <a:defRPr/>
            </a:pPr>
          </a:p>
        </p:txBody>
      </p:sp>
      <p:sp>
        <p:nvSpPr>
          <p:cNvPr id="4" name="Google Shape;8;p1"/>
          <p:cNvSpPr>
            <a:spLocks noGrp="1" noChangeArrowheads="1"/>
            <a:extLst>
              <a:ext uri="smNativeData">
                <pr:smNativeData xmlns:pr="smNativeData" val="SMDATA_12_Re19XxMAAAAlAAAAZAAAAA0AAAAAkAAAAJAAAACQAAAAkAAAAAAAAAAB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eNAAAsBwAAH83AAAbHwAAEAAAAA=="/>
              </a:ext>
            </a:extLst>
          </p:cNvSpPr>
          <p:nvPr>
            <p:ph type="sldNum" idx="22"/>
          </p:nvPr>
        </p:nvSpPr>
        <p:spPr>
          <a:xfrm>
            <a:off x="8472170" y="4663440"/>
            <a:ext cx="549275" cy="39306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ctr">
            <a:prstTxWarp prst="textNoShape">
              <a:avLst/>
            </a:prstTxWarp>
          </a:bodyPr>
          <a:lstStyle/>
          <a:p>
            <a:pPr marL="0" indent="0" algn="r">
              <a:spcBef>
                <a:spcPts val="0"/>
              </a:spcBef>
              <a:spcAft>
                <a:spcPts val="0"/>
              </a:spcAft>
              <a:buNone/>
              <a:defRPr sz="1000">
                <a:solidFill>
                  <a:schemeClr val="accent1"/>
                </a:solidFill>
                <a:latin typeface="Source Code Pro" pitchFamily="0" charset="0"/>
                <a:ea typeface="Source Code Pro" pitchFamily="0" charset="0"/>
                <a:cs typeface="Source Code Pro" pitchFamily="0" charset="0"/>
              </a:defRPr>
            </a:pPr>
            <a:fld id="{1B70C1CE-80F6-2537-B8C8-76628F864E23}" type="slidenum">
              <a:t/>
            </a:fld>
          </a:p>
        </p:txBody>
      </p:sp>
    </p:spTree>
  </p:cSld>
  <p:clrMapOvr>
    <a:masterClrMapping/>
  </p:clrMapOvr>
</p:sldLayout>
</file>

<file path=ppt/slideLayouts/slideLayout10.xml><?xml version="1.0" encoding="utf-8"?>
<p:sldLayout xmlns:p="http://schemas.openxmlformats.org/presentationml/2006/main" xmlns:r="http://schemas.openxmlformats.org/officeDocument/2006/relationships" xmlns:a="http://schemas.openxmlformats.org/drawingml/2006/main" type="twoObjAndObj" preserve="1">
  <p:cSld name="Заголовок и две колонки, левая колонка разделена">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IzGqf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rAQAAzQEAAFU2AAC7BgAAEAAAAA=="/>
              </a:ext>
            </a:extLst>
          </p:cNvSpPr>
          <p:nvPr>
            <p:ph type="title"/>
          </p:nvPr>
        </p:nvSpPr>
        <p:spPr>
          <a:xfrm>
            <a:off x="311785" y="292735"/>
            <a:ext cx="8520430" cy="8013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a:defRPr/>
            </a:pPr>
          </a:p>
        </p:txBody>
      </p:sp>
      <p:sp>
        <p:nvSpPr>
          <p:cNvPr id="3" name="Объект1"/>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HlF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rAQAAjwcAAHEbAAAmEQAAEAAAAA=="/>
              </a:ext>
            </a:extLst>
          </p:cNvSpPr>
          <p:nvPr>
            <p:ph type="obj" sz="quarter" idx="1"/>
          </p:nvPr>
        </p:nvSpPr>
        <p:spPr>
          <a:xfrm>
            <a:off x="311785" y="1228725"/>
            <a:ext cx="4149090" cy="155892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52"/>
                <a:ea typeface="SimSun" pitchFamily="0" charset="0"/>
                <a:cs typeface="Times New Roman" pitchFamily="1" charset="-52"/>
              </a:defRPr>
            </a:pPr>
          </a:p>
        </p:txBody>
      </p:sp>
      <p:sp>
        <p:nvSpPr>
          <p:cNvPr id="4" name="Объект3"/>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KLw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rAQAAhBIAAHEbAAAbHAAAEAAAAA=="/>
              </a:ext>
            </a:extLst>
          </p:cNvSpPr>
          <p:nvPr>
            <p:ph type="obj" sz="quarter" idx="2"/>
          </p:nvPr>
        </p:nvSpPr>
        <p:spPr>
          <a:xfrm>
            <a:off x="311785" y="3009900"/>
            <a:ext cx="4149090" cy="155892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52"/>
                <a:ea typeface="SimSun" pitchFamily="0" charset="0"/>
                <a:cs typeface="Times New Roman" pitchFamily="1" charset="-52"/>
              </a:defRPr>
            </a:pPr>
          </a:p>
        </p:txBody>
      </p:sp>
      <p:sp>
        <p:nvSpPr>
          <p:cNvPr id="5" name="Объект2"/>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E042Tk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PHAAAjwcAAFU2AAAbHAAAEAAAAA=="/>
              </a:ext>
            </a:extLst>
          </p:cNvSpPr>
          <p:nvPr>
            <p:ph type="obj" sz="half" idx="3"/>
          </p:nvPr>
        </p:nvSpPr>
        <p:spPr>
          <a:xfrm>
            <a:off x="4683125" y="1228725"/>
            <a:ext cx="4149090" cy="33401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52"/>
                <a:ea typeface="SimSun" pitchFamily="0" charset="0"/>
                <a:cs typeface="Times New Roman" pitchFamily="1" charset="-52"/>
              </a:defRPr>
            </a:pPr>
          </a:p>
        </p:txBody>
      </p:sp>
      <p:sp>
        <p:nvSpPr>
          <p:cNvPr id="6" name="Google Shape;8;p1"/>
          <p:cNvSpPr>
            <a:spLocks noGrp="1" noChangeArrowheads="1"/>
            <a:extLst>
              <a:ext uri="smNativeData">
                <pr:smNativeData xmlns:pr="smNativeData" val="SMDATA_12_Re19XxMAAAAlAAAAZAAAAA0AAAAAkAAAAJAAAACQAAAAkAAAAAAAAAAB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LFcRxo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eNAAAsBwAAH83AAAbHwAAEAAAAA=="/>
              </a:ext>
            </a:extLst>
          </p:cNvSpPr>
          <p:nvPr>
            <p:ph type="sldNum" idx="22"/>
          </p:nvPr>
        </p:nvSpPr>
        <p:spPr>
          <a:xfrm>
            <a:off x="8472170" y="4663440"/>
            <a:ext cx="549275" cy="39306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ctr">
            <a:prstTxWarp prst="textNoShape">
              <a:avLst/>
            </a:prstTxWarp>
          </a:bodyPr>
          <a:lstStyle/>
          <a:p>
            <a:pPr marL="0" indent="0" algn="r">
              <a:spcBef>
                <a:spcPts val="0"/>
              </a:spcBef>
              <a:spcAft>
                <a:spcPts val="0"/>
              </a:spcAft>
              <a:buNone/>
              <a:defRPr sz="1000">
                <a:solidFill>
                  <a:schemeClr val="accent1"/>
                </a:solidFill>
                <a:latin typeface="Source Code Pro" pitchFamily="0" charset="0"/>
                <a:ea typeface="Source Code Pro" pitchFamily="0" charset="0"/>
                <a:cs typeface="Source Code Pro" pitchFamily="0" charset="0"/>
              </a:defRPr>
            </a:pPr>
            <a:fld id="{1B70C4D1-9FF6-2532-B8C8-69678A864E3C}" type="slidenum">
              <a:t/>
            </a:fld>
          </a:p>
        </p:txBody>
      </p:sp>
    </p:spTree>
  </p:cSld>
  <p:clrMapOvr>
    <a:masterClrMapping/>
  </p:clrMapOvr>
</p:sldLayout>
</file>

<file path=ppt/slideLayouts/slideLayout11.xml><?xml version="1.0" encoding="utf-8"?>
<p:sldLayout xmlns:p="http://schemas.openxmlformats.org/presentationml/2006/main" xmlns:r="http://schemas.openxmlformats.org/officeDocument/2006/relationships" xmlns:a="http://schemas.openxmlformats.org/drawingml/2006/main" type="twoTxTwoObj" preserve="1">
  <p:cSld name="Заголовок и две строки, нижняя строка разделена">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Czs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rAQAAzQEAAFU2AAC7BgAAEAAAAA=="/>
              </a:ext>
            </a:extLst>
          </p:cNvSpPr>
          <p:nvPr>
            <p:ph type="title"/>
          </p:nvPr>
        </p:nvSpPr>
        <p:spPr>
          <a:xfrm>
            <a:off x="311785" y="292735"/>
            <a:ext cx="8520430" cy="8013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a:defRPr/>
            </a:pPr>
          </a:p>
        </p:txBody>
      </p:sp>
      <p:sp>
        <p:nvSpPr>
          <p:cNvPr id="3" name="Объект1"/>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OtSfB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rAQAAjwcAAFU2AAAmEQAAEAAAAA=="/>
              </a:ext>
            </a:extLst>
          </p:cNvSpPr>
          <p:nvPr>
            <p:ph type="obj" sz="half" idx="1"/>
          </p:nvPr>
        </p:nvSpPr>
        <p:spPr>
          <a:xfrm>
            <a:off x="311785" y="1228725"/>
            <a:ext cx="8520430" cy="155892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52"/>
                <a:ea typeface="SimSun" pitchFamily="0" charset="0"/>
                <a:cs typeface="Times New Roman" pitchFamily="1" charset="-52"/>
              </a:defRPr>
            </a:pPr>
          </a:p>
        </p:txBody>
      </p:sp>
      <p:sp>
        <p:nvSpPr>
          <p:cNvPr id="4" name="Объект3"/>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FqZ6y4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rAQAAhBIAAHEbAAAbHAAAEAAAAA=="/>
              </a:ext>
            </a:extLst>
          </p:cNvSpPr>
          <p:nvPr>
            <p:ph type="obj" sz="quarter" idx="2"/>
          </p:nvPr>
        </p:nvSpPr>
        <p:spPr>
          <a:xfrm>
            <a:off x="311785" y="3009900"/>
            <a:ext cx="4149090" cy="155892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52"/>
                <a:ea typeface="SimSun" pitchFamily="0" charset="0"/>
                <a:cs typeface="Times New Roman" pitchFamily="1" charset="-52"/>
              </a:defRPr>
            </a:pPr>
          </a:p>
        </p:txBody>
      </p:sp>
      <p:sp>
        <p:nvSpPr>
          <p:cNvPr id="5" name="Объект2"/>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MEwMJc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PHAAAhBIAAFU2AAAbHAAAEAAAAA=="/>
              </a:ext>
            </a:extLst>
          </p:cNvSpPr>
          <p:nvPr>
            <p:ph type="obj" sz="quarter" idx="3"/>
          </p:nvPr>
        </p:nvSpPr>
        <p:spPr>
          <a:xfrm>
            <a:off x="4683125" y="3009900"/>
            <a:ext cx="4149090" cy="155892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52"/>
                <a:ea typeface="SimSun" pitchFamily="0" charset="0"/>
                <a:cs typeface="Times New Roman" pitchFamily="1" charset="-52"/>
              </a:defRPr>
            </a:pPr>
          </a:p>
        </p:txBody>
      </p:sp>
      <p:sp>
        <p:nvSpPr>
          <p:cNvPr id="6" name="Google Shape;8;p1"/>
          <p:cNvSpPr>
            <a:spLocks noGrp="1" noChangeArrowheads="1"/>
            <a:extLst>
              <a:ext uri="smNativeData">
                <pr:smNativeData xmlns:pr="smNativeData" val="SMDATA_12_Re19XxMAAAAlAAAAZAAAAA0AAAAAkAAAAJAAAACQAAAAkAAAAAAAAAAB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MWgXk4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eNAAAsBwAAH83AAAbHwAAEAAAAA=="/>
              </a:ext>
            </a:extLst>
          </p:cNvSpPr>
          <p:nvPr>
            <p:ph type="sldNum" idx="22"/>
          </p:nvPr>
        </p:nvSpPr>
        <p:spPr>
          <a:xfrm>
            <a:off x="8472170" y="4663440"/>
            <a:ext cx="549275" cy="39306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ctr">
            <a:prstTxWarp prst="textNoShape">
              <a:avLst/>
            </a:prstTxWarp>
          </a:bodyPr>
          <a:lstStyle/>
          <a:p>
            <a:pPr marL="0" indent="0" algn="r">
              <a:spcBef>
                <a:spcPts val="0"/>
              </a:spcBef>
              <a:spcAft>
                <a:spcPts val="0"/>
              </a:spcAft>
              <a:buNone/>
              <a:defRPr sz="1000">
                <a:solidFill>
                  <a:schemeClr val="accent1"/>
                </a:solidFill>
                <a:latin typeface="Source Code Pro" pitchFamily="0" charset="0"/>
                <a:ea typeface="Source Code Pro" pitchFamily="0" charset="0"/>
                <a:cs typeface="Source Code Pro" pitchFamily="0" charset="0"/>
              </a:defRPr>
            </a:pPr>
            <a:fld id="{1B70CBA1-EFF6-253D-B8C8-196885864E4C}" type="slidenum">
              <a:t/>
            </a:fld>
          </a:p>
        </p:txBody>
      </p:sp>
    </p:spTree>
  </p:cSld>
  <p:clrMapOvr>
    <a:masterClrMapping/>
  </p:clrMapOvr>
</p:sldLayout>
</file>

<file path=ppt/slideLayouts/slideLayout12.xml><?xml version="1.0" encoding="utf-8"?>
<p:sldLayout xmlns:p="http://schemas.openxmlformats.org/presentationml/2006/main" xmlns:r="http://schemas.openxmlformats.org/officeDocument/2006/relationships" xmlns:a="http://schemas.openxmlformats.org/drawingml/2006/main" type="twoObjOverTx" preserve="1">
  <p:cSld name="Заголовок и две строки, верхняя строка разделена">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rAQAAzQEAAFU2AAC7BgAAEAAAAA=="/>
              </a:ext>
            </a:extLst>
          </p:cNvSpPr>
          <p:nvPr>
            <p:ph type="title"/>
          </p:nvPr>
        </p:nvSpPr>
        <p:spPr>
          <a:xfrm>
            <a:off x="311785" y="292735"/>
            <a:ext cx="8520430" cy="8013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a:defRPr/>
            </a:pPr>
          </a:p>
        </p:txBody>
      </p:sp>
      <p:sp>
        <p:nvSpPr>
          <p:cNvPr id="3" name="Объект1"/>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rAQAAjwcAAHEbAAAmEQAAEAAAAA=="/>
              </a:ext>
            </a:extLst>
          </p:cNvSpPr>
          <p:nvPr>
            <p:ph type="obj" sz="quarter" idx="1"/>
          </p:nvPr>
        </p:nvSpPr>
        <p:spPr>
          <a:xfrm>
            <a:off x="311785" y="1228725"/>
            <a:ext cx="4149090" cy="155892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52"/>
                <a:ea typeface="SimSun" pitchFamily="0" charset="0"/>
                <a:cs typeface="Times New Roman" pitchFamily="1" charset="-52"/>
              </a:defRPr>
            </a:pPr>
          </a:p>
        </p:txBody>
      </p:sp>
      <p:sp>
        <p:nvSpPr>
          <p:cNvPr id="4" name="Объект3"/>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C8+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PHAAAjwcAAFU2AAAmEQAAEAAAAA=="/>
              </a:ext>
            </a:extLst>
          </p:cNvSpPr>
          <p:nvPr>
            <p:ph type="obj" sz="quarter" idx="2"/>
          </p:nvPr>
        </p:nvSpPr>
        <p:spPr>
          <a:xfrm>
            <a:off x="4683125" y="1228725"/>
            <a:ext cx="4149090" cy="155892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52"/>
                <a:ea typeface="SimSun" pitchFamily="0" charset="0"/>
                <a:cs typeface="Times New Roman" pitchFamily="1" charset="-52"/>
              </a:defRPr>
            </a:pPr>
          </a:p>
        </p:txBody>
      </p:sp>
      <p:sp>
        <p:nvSpPr>
          <p:cNvPr id="5" name="Объект2"/>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MdB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rAQAAhBIAAFU2AAAbHAAAEAAAAA=="/>
              </a:ext>
            </a:extLst>
          </p:cNvSpPr>
          <p:nvPr>
            <p:ph type="obj" sz="half" idx="3"/>
          </p:nvPr>
        </p:nvSpPr>
        <p:spPr>
          <a:xfrm>
            <a:off x="311785" y="3009900"/>
            <a:ext cx="8520430" cy="155892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52"/>
                <a:ea typeface="SimSun" pitchFamily="0" charset="0"/>
                <a:cs typeface="Times New Roman" pitchFamily="1" charset="-52"/>
              </a:defRPr>
            </a:pPr>
          </a:p>
        </p:txBody>
      </p:sp>
      <p:sp>
        <p:nvSpPr>
          <p:cNvPr id="6" name="Google Shape;8;p1"/>
          <p:cNvSpPr>
            <a:spLocks noGrp="1" noChangeArrowheads="1"/>
            <a:extLst>
              <a:ext uri="smNativeData">
                <pr:smNativeData xmlns:pr="smNativeData" val="SMDATA_12_Re19XxMAAAAlAAAAZAAAAA0AAAAAkAAAAJAAAACQAAAAkAAAAAAAAAAB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Lyk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eNAAAsBwAAH83AAAbHwAAEAAAAA=="/>
              </a:ext>
            </a:extLst>
          </p:cNvSpPr>
          <p:nvPr>
            <p:ph type="sldNum" idx="22"/>
          </p:nvPr>
        </p:nvSpPr>
        <p:spPr>
          <a:xfrm>
            <a:off x="8472170" y="4663440"/>
            <a:ext cx="549275" cy="39306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ctr">
            <a:prstTxWarp prst="textNoShape">
              <a:avLst/>
            </a:prstTxWarp>
          </a:bodyPr>
          <a:lstStyle/>
          <a:p>
            <a:pPr marL="0" indent="0" algn="r">
              <a:spcBef>
                <a:spcPts val="0"/>
              </a:spcBef>
              <a:spcAft>
                <a:spcPts val="0"/>
              </a:spcAft>
              <a:buNone/>
              <a:defRPr sz="1000">
                <a:solidFill>
                  <a:schemeClr val="accent1"/>
                </a:solidFill>
                <a:latin typeface="Source Code Pro" pitchFamily="0" charset="0"/>
                <a:ea typeface="Source Code Pro" pitchFamily="0" charset="0"/>
                <a:cs typeface="Source Code Pro" pitchFamily="0" charset="0"/>
              </a:defRPr>
            </a:pPr>
            <a:fld id="{1B70C5FA-B4F6-2533-B8C8-42668B864E17}" type="slidenum">
              <a:t/>
            </a:fld>
          </a:p>
        </p:txBody>
      </p:sp>
    </p:spTree>
  </p:cSld>
  <p:clrMapOvr>
    <a:masterClrMapping/>
  </p:clrMapOvr>
</p:sldLayout>
</file>

<file path=ppt/slideLayouts/slideLayout2.xml><?xml version="1.0" encoding="utf-8"?>
<p:sldLayout xmlns:p="http://schemas.openxmlformats.org/presentationml/2006/main" xmlns:r="http://schemas.openxmlformats.org/officeDocument/2006/relationships" xmlns:a="http://schemas.openxmlformats.org/drawingml/2006/main" type="obj" preserve="1">
  <p:cSld name="Заголовок и содержимое">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C89Gv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rAQAAzQEAAFU2AAC7BgAAEAAAAA=="/>
              </a:ext>
            </a:extLst>
          </p:cNvSpPr>
          <p:nvPr>
            <p:ph type="title"/>
          </p:nvPr>
        </p:nvSpPr>
        <p:spPr>
          <a:xfrm>
            <a:off x="311785" y="292735"/>
            <a:ext cx="8520430" cy="8013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a:defRPr/>
            </a:pPr>
          </a:p>
        </p:txBody>
      </p:sp>
      <p:sp>
        <p:nvSpPr>
          <p:cNvPr id="3" name="Объект1"/>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NCG7QY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rAQAAjwcAAFU2AAAbHAAAEAAAAA=="/>
              </a:ext>
            </a:extLst>
          </p:cNvSpPr>
          <p:nvPr>
            <p:ph type="obj" idx="1"/>
          </p:nvPr>
        </p:nvSpPr>
        <p:spPr>
          <a:xfrm>
            <a:off x="311785" y="1228725"/>
            <a:ext cx="8520430" cy="33401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a:defRPr/>
            </a:pPr>
          </a:p>
        </p:txBody>
      </p:sp>
      <p:sp>
        <p:nvSpPr>
          <p:cNvPr id="4" name="Google Shape;8;p1"/>
          <p:cNvSpPr>
            <a:spLocks noGrp="1" noChangeArrowheads="1"/>
            <a:extLst>
              <a:ext uri="smNativeData">
                <pr:smNativeData xmlns:pr="smNativeData" val="SMDATA_12_Re19XxMAAAAlAAAAZAAAAA0AAAAAkAAAAJAAAACQAAAAkAAAAAAAAAAB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C89Gv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eNAAAsBwAAH83AAAbHwAAEAAAAA=="/>
              </a:ext>
            </a:extLst>
          </p:cNvSpPr>
          <p:nvPr>
            <p:ph type="sldNum" idx="22"/>
          </p:nvPr>
        </p:nvSpPr>
        <p:spPr>
          <a:xfrm>
            <a:off x="8472170" y="4663440"/>
            <a:ext cx="549275" cy="39306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ctr">
            <a:prstTxWarp prst="textNoShape">
              <a:avLst/>
            </a:prstTxWarp>
          </a:bodyPr>
          <a:lstStyle/>
          <a:p>
            <a:pPr marL="0" indent="0" algn="r">
              <a:spcBef>
                <a:spcPts val="0"/>
              </a:spcBef>
              <a:spcAft>
                <a:spcPts val="0"/>
              </a:spcAft>
              <a:buNone/>
              <a:defRPr sz="1000">
                <a:solidFill>
                  <a:schemeClr val="accent1"/>
                </a:solidFill>
                <a:latin typeface="Source Code Pro" pitchFamily="0" charset="0"/>
                <a:ea typeface="Source Code Pro" pitchFamily="0" charset="0"/>
                <a:cs typeface="Source Code Pro" pitchFamily="0" charset="0"/>
              </a:defRPr>
            </a:pPr>
            <a:fld id="{1B70B1FB-B5F6-2547-B8C8-4312FF864E16}" type="slidenum">
              <a:t/>
            </a:fld>
          </a:p>
        </p:txBody>
      </p:sp>
    </p:spTree>
  </p:cSld>
  <p:clrMapOvr>
    <a:masterClrMapping/>
  </p:clrMapOvr>
</p:sldLayout>
</file>

<file path=ppt/slideLayouts/slideLayout3.xml><?xml version="1.0" encoding="utf-8"?>
<p:sldLayout xmlns:p="http://schemas.openxmlformats.org/presentationml/2006/main" xmlns:r="http://schemas.openxmlformats.org/officeDocument/2006/relationships" xmlns:a="http://schemas.openxmlformats.org/drawingml/2006/main" type="twoObj" preserve="1">
  <p:cSld name="Заголовок и две колонки">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NCG7QY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rAQAAzQEAAFU2AAC7BgAAEAAAAA=="/>
              </a:ext>
            </a:extLst>
          </p:cNvSpPr>
          <p:nvPr>
            <p:ph type="title"/>
          </p:nvPr>
        </p:nvSpPr>
        <p:spPr>
          <a:xfrm>
            <a:off x="311785" y="292735"/>
            <a:ext cx="8520430" cy="8013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a:defRPr/>
            </a:pPr>
          </a:p>
        </p:txBody>
      </p:sp>
      <p:sp>
        <p:nvSpPr>
          <p:cNvPr id="3" name="Объект1"/>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rAQAAjwcAAHEbAAAbHAAAEAAAAA=="/>
              </a:ext>
            </a:extLst>
          </p:cNvSpPr>
          <p:nvPr>
            <p:ph type="obj" sz="half" idx="1"/>
          </p:nvPr>
        </p:nvSpPr>
        <p:spPr>
          <a:xfrm>
            <a:off x="311785" y="1228725"/>
            <a:ext cx="4149090" cy="33401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52"/>
                <a:ea typeface="SimSun" pitchFamily="0" charset="0"/>
                <a:cs typeface="Times New Roman" pitchFamily="1" charset="-52"/>
              </a:defRPr>
            </a:pPr>
          </a:p>
        </p:txBody>
      </p:sp>
      <p:sp>
        <p:nvSpPr>
          <p:cNvPr id="4" name="Объект2"/>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CPAQXY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PHAAAjwcAAFU2AAAbHAAAEAAAAA=="/>
              </a:ext>
            </a:extLst>
          </p:cNvSpPr>
          <p:nvPr>
            <p:ph type="obj" sz="half" idx="2"/>
          </p:nvPr>
        </p:nvSpPr>
        <p:spPr>
          <a:xfrm>
            <a:off x="4683125" y="1228725"/>
            <a:ext cx="4149090" cy="33401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52"/>
                <a:ea typeface="SimSun" pitchFamily="0" charset="0"/>
                <a:cs typeface="Times New Roman" pitchFamily="1" charset="-52"/>
              </a:defRPr>
            </a:pPr>
          </a:p>
        </p:txBody>
      </p:sp>
      <p:sp>
        <p:nvSpPr>
          <p:cNvPr id="5" name="Google Shape;8;p1"/>
          <p:cNvSpPr>
            <a:spLocks noGrp="1" noChangeArrowheads="1"/>
            <a:extLst>
              <a:ext uri="smNativeData">
                <pr:smNativeData xmlns:pr="smNativeData" val="SMDATA_12_Re19XxMAAAAlAAAAZAAAAA0AAAAAkAAAAJAAAACQAAAAkAAAAAAAAAAB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JpzeEg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eNAAAsBwAAH83AAAbHwAAEAAAAA=="/>
              </a:ext>
            </a:extLst>
          </p:cNvSpPr>
          <p:nvPr>
            <p:ph type="sldNum" idx="22"/>
          </p:nvPr>
        </p:nvSpPr>
        <p:spPr>
          <a:xfrm>
            <a:off x="8472170" y="4663440"/>
            <a:ext cx="549275" cy="39306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ctr">
            <a:prstTxWarp prst="textNoShape">
              <a:avLst/>
            </a:prstTxWarp>
          </a:bodyPr>
          <a:lstStyle/>
          <a:p>
            <a:pPr marL="0" indent="0" algn="r">
              <a:spcBef>
                <a:spcPts val="0"/>
              </a:spcBef>
              <a:spcAft>
                <a:spcPts val="0"/>
              </a:spcAft>
              <a:buNone/>
              <a:defRPr sz="1000">
                <a:solidFill>
                  <a:schemeClr val="accent1"/>
                </a:solidFill>
                <a:latin typeface="Source Code Pro" pitchFamily="0" charset="0"/>
                <a:ea typeface="Source Code Pro" pitchFamily="0" charset="0"/>
                <a:cs typeface="Source Code Pro" pitchFamily="0" charset="0"/>
              </a:defRPr>
            </a:pPr>
            <a:fld id="{1B70CC62-2CF6-253A-B8C8-DA6F82864E8F}" type="slidenum">
              <a:t/>
            </a:fld>
          </a:p>
        </p:txBody>
      </p:sp>
    </p:spTree>
  </p:cSld>
  <p:clrMapOvr>
    <a:masterClrMapping/>
  </p:clrMapOvr>
</p:sldLayout>
</file>

<file path=ppt/slideLayouts/slideLayout4.xml><?xml version="1.0" encoding="utf-8"?>
<p:sldLayout xmlns:p="http://schemas.openxmlformats.org/presentationml/2006/main" xmlns:r="http://schemas.openxmlformats.org/officeDocument/2006/relationships" xmlns:a="http://schemas.openxmlformats.org/drawingml/2006/main" type="titleOnly" preserve="1">
  <p:cSld name="Только заголовок">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HSf2oY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rAQAAzQEAAFU2AAC7BgAAEAAAAA=="/>
              </a:ext>
            </a:extLst>
          </p:cNvSpPr>
          <p:nvPr>
            <p:ph type="title"/>
          </p:nvPr>
        </p:nvSpPr>
        <p:spPr>
          <a:xfrm>
            <a:off x="311785" y="292735"/>
            <a:ext cx="8520430" cy="8013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a:defRPr/>
            </a:pPr>
          </a:p>
        </p:txBody>
      </p:sp>
      <p:sp>
        <p:nvSpPr>
          <p:cNvPr id="3" name="Google Shape;8;p1"/>
          <p:cNvSpPr>
            <a:spLocks noGrp="1" noChangeArrowheads="1"/>
            <a:extLst>
              <a:ext uri="smNativeData">
                <pr:smNativeData xmlns:pr="smNativeData" val="SMDATA_12_Re19XxMAAAAlAAAAZAAAAA0AAAAAkAAAAJAAAACQAAAAkAAAAAAAAAAB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MqB0A0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eNAAAsBwAAH83AAAbHwAAEAAAAA=="/>
              </a:ext>
            </a:extLst>
          </p:cNvSpPr>
          <p:nvPr>
            <p:ph type="sldNum" idx="22"/>
          </p:nvPr>
        </p:nvSpPr>
        <p:spPr>
          <a:xfrm>
            <a:off x="8472170" y="4663440"/>
            <a:ext cx="549275" cy="39306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ctr">
            <a:prstTxWarp prst="textNoShape">
              <a:avLst/>
            </a:prstTxWarp>
          </a:bodyPr>
          <a:lstStyle/>
          <a:p>
            <a:pPr marL="0" indent="0" algn="r">
              <a:spcBef>
                <a:spcPts val="0"/>
              </a:spcBef>
              <a:spcAft>
                <a:spcPts val="0"/>
              </a:spcAft>
              <a:buNone/>
              <a:defRPr sz="1000">
                <a:solidFill>
                  <a:schemeClr val="accent1"/>
                </a:solidFill>
                <a:latin typeface="Source Code Pro" pitchFamily="0" charset="0"/>
                <a:ea typeface="Source Code Pro" pitchFamily="0" charset="0"/>
                <a:cs typeface="Source Code Pro" pitchFamily="0" charset="0"/>
              </a:defRPr>
            </a:pPr>
            <a:fld id="{1B7083F6-B8F6-2575-B8C8-4E20CD864E1B}" type="slidenum">
              <a:t/>
            </a:fld>
          </a:p>
        </p:txBody>
      </p:sp>
    </p:spTree>
  </p:cSld>
  <p:clrMapOvr>
    <a:masterClrMapping/>
  </p:clrMapOvr>
</p:sldLayout>
</file>

<file path=ppt/slideLayouts/slideLayout5.xml><?xml version="1.0" encoding="utf-8"?>
<p:sldLayout xmlns:p="http://schemas.openxmlformats.org/presentationml/2006/main" xmlns:r="http://schemas.openxmlformats.org/officeDocument/2006/relationships" xmlns:a="http://schemas.openxmlformats.org/drawingml/2006/main" type="blank" preserve="1">
  <p:cSld name="Пустой слайд">
    <p:spTree>
      <p:nvGrpSpPr>
        <p:cNvPr id="1" name=""/>
        <p:cNvGrpSpPr/>
        <p:nvPr/>
      </p:nvGrpSpPr>
      <p:grpSpPr>
        <a:xfrm>
          <a:off x="0" y="0"/>
          <a:ext cx="0" cy="0"/>
          <a:chOff x="0" y="0"/>
          <a:chExt cx="0" cy="0"/>
        </a:xfrm>
      </p:grpSpPr>
      <p:sp>
        <p:nvSpPr>
          <p:cNvPr id="2" name="Google Shape;8;p1"/>
          <p:cNvSpPr>
            <a:spLocks noGrp="1" noChangeArrowheads="1"/>
            <a:extLst>
              <a:ext uri="smNativeData">
                <pr:smNativeData xmlns:pr="smNativeData" val="SMDATA_12_Re19XxMAAAAlAAAAZAAAAA0AAAAAkAAAAJAAAACQAAAAkAAAAAAAAAAB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eNAAAsBwAAH83AAAbHwAAEAAAAA=="/>
              </a:ext>
            </a:extLst>
          </p:cNvSpPr>
          <p:nvPr>
            <p:ph type="sldNum" idx="22"/>
          </p:nvPr>
        </p:nvSpPr>
        <p:spPr>
          <a:xfrm>
            <a:off x="8472170" y="4663440"/>
            <a:ext cx="549275" cy="39306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ctr">
            <a:prstTxWarp prst="textNoShape">
              <a:avLst/>
            </a:prstTxWarp>
          </a:bodyPr>
          <a:lstStyle/>
          <a:p>
            <a:pPr marL="0" indent="0" algn="r">
              <a:spcBef>
                <a:spcPts val="0"/>
              </a:spcBef>
              <a:spcAft>
                <a:spcPts val="0"/>
              </a:spcAft>
              <a:buNone/>
              <a:defRPr sz="1000">
                <a:solidFill>
                  <a:schemeClr val="accent1"/>
                </a:solidFill>
                <a:latin typeface="Source Code Pro" pitchFamily="0" charset="0"/>
                <a:ea typeface="Source Code Pro" pitchFamily="0" charset="0"/>
                <a:cs typeface="Source Code Pro" pitchFamily="0" charset="0"/>
              </a:defRPr>
            </a:pPr>
            <a:fld id="{1B70AE7D-33F6-2558-B8C8-C50DE0864E90}" type="slidenum">
              <a:t/>
            </a:fld>
          </a:p>
        </p:txBody>
      </p:sp>
    </p:spTree>
  </p:cSld>
  <p:clrMapOvr>
    <a:masterClrMapping/>
  </p:clrMapOvr>
</p:sldLayout>
</file>

<file path=ppt/slideLayouts/slideLayout6.xml><?xml version="1.0" encoding="utf-8"?>
<p:sldLayout xmlns:p="http://schemas.openxmlformats.org/presentationml/2006/main" xmlns:r="http://schemas.openxmlformats.org/officeDocument/2006/relationships" xmlns:a="http://schemas.openxmlformats.org/drawingml/2006/main" type="objOnly" preserve="1">
  <p:cSld name="Только содержимое">
    <p:spTree>
      <p:nvGrpSpPr>
        <p:cNvPr id="1" name=""/>
        <p:cNvGrpSpPr/>
        <p:nvPr/>
      </p:nvGrpSpPr>
      <p:grpSpPr>
        <a:xfrm>
          <a:off x="0" y="0"/>
          <a:ext cx="0" cy="0"/>
          <a:chOff x="0" y="0"/>
          <a:chExt cx="0" cy="0"/>
        </a:xfrm>
      </p:grpSpPr>
      <p:sp>
        <p:nvSpPr>
          <p:cNvPr id="2" name="Объект1"/>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HWpi/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rAQAAzQEAAFU2AAAbHAAAEAAAAA=="/>
              </a:ext>
            </a:extLst>
          </p:cNvSpPr>
          <p:nvPr>
            <p:ph type="obj"/>
          </p:nvPr>
        </p:nvSpPr>
        <p:spPr>
          <a:xfrm>
            <a:off x="311785" y="292735"/>
            <a:ext cx="8520430" cy="427609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a:defRPr/>
            </a:pPr>
          </a:p>
        </p:txBody>
      </p:sp>
      <p:sp>
        <p:nvSpPr>
          <p:cNvPr id="3" name="Google Shape;8;p1"/>
          <p:cNvSpPr>
            <a:spLocks noGrp="1" noChangeArrowheads="1"/>
            <a:extLst>
              <a:ext uri="smNativeData">
                <pr:smNativeData xmlns:pr="smNativeData" val="SMDATA_12_Re19XxMAAAAlAAAAZAAAAA0AAAAAkAAAAJAAAACQAAAAkAAAAAAAAAAB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BkhIP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eNAAAsBwAAH83AAAbHwAAEAAAAA=="/>
              </a:ext>
            </a:extLst>
          </p:cNvSpPr>
          <p:nvPr>
            <p:ph type="sldNum" idx="22"/>
          </p:nvPr>
        </p:nvSpPr>
        <p:spPr>
          <a:xfrm>
            <a:off x="8472170" y="4663440"/>
            <a:ext cx="549275" cy="39306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ctr">
            <a:prstTxWarp prst="textNoShape">
              <a:avLst/>
            </a:prstTxWarp>
          </a:bodyPr>
          <a:lstStyle/>
          <a:p>
            <a:pPr marL="0" indent="0" algn="r">
              <a:spcBef>
                <a:spcPts val="0"/>
              </a:spcBef>
              <a:spcAft>
                <a:spcPts val="0"/>
              </a:spcAft>
              <a:buNone/>
              <a:defRPr sz="1000">
                <a:solidFill>
                  <a:schemeClr val="accent1"/>
                </a:solidFill>
                <a:latin typeface="Source Code Pro" pitchFamily="0" charset="0"/>
                <a:ea typeface="Source Code Pro" pitchFamily="0" charset="0"/>
                <a:cs typeface="Source Code Pro" pitchFamily="0" charset="0"/>
              </a:defRPr>
            </a:pPr>
            <a:fld id="{1B70A2FD-B3F6-2554-B8C8-4501EC864E10}" type="slidenum">
              <a:t/>
            </a:fld>
          </a:p>
        </p:txBody>
      </p:sp>
    </p:spTree>
  </p:cSld>
  <p:clrMapOvr>
    <a:masterClrMapping/>
  </p:clrMapOvr>
</p:sldLayout>
</file>

<file path=ppt/slideLayouts/slideLayout7.xml><?xml version="1.0" encoding="utf-8"?>
<p:sldLayout xmlns:p="http://schemas.openxmlformats.org/presentationml/2006/main" xmlns:r="http://schemas.openxmlformats.org/officeDocument/2006/relationships" xmlns:a="http://schemas.openxmlformats.org/drawingml/2006/main" type="objOverTx" preserve="1">
  <p:cSld name="Заголовок и две строки">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JDLtv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rAQAAzQEAAFU2AAC7BgAAEAAAAA=="/>
              </a:ext>
            </a:extLst>
          </p:cNvSpPr>
          <p:nvPr>
            <p:ph type="title"/>
          </p:nvPr>
        </p:nvSpPr>
        <p:spPr>
          <a:xfrm>
            <a:off x="311785" y="292735"/>
            <a:ext cx="8520430" cy="8013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a:defRPr/>
            </a:pPr>
          </a:p>
        </p:txBody>
      </p:sp>
      <p:sp>
        <p:nvSpPr>
          <p:cNvPr id="3" name="Объект1"/>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DxvTf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rAQAAjwcAAFU2AAAmEQAAEAAAAA=="/>
              </a:ext>
            </a:extLst>
          </p:cNvSpPr>
          <p:nvPr>
            <p:ph type="obj" sz="half" idx="1"/>
          </p:nvPr>
        </p:nvSpPr>
        <p:spPr>
          <a:xfrm>
            <a:off x="311785" y="1228725"/>
            <a:ext cx="8520430" cy="155892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52"/>
                <a:ea typeface="SimSun" pitchFamily="0" charset="0"/>
                <a:cs typeface="Times New Roman" pitchFamily="1" charset="-52"/>
              </a:defRPr>
            </a:pPr>
          </a:p>
        </p:txBody>
      </p:sp>
      <p:sp>
        <p:nvSpPr>
          <p:cNvPr id="4" name="Объект2"/>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FCpgv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rAQAAhBIAAFU2AAAbHAAAEAAAAA=="/>
              </a:ext>
            </a:extLst>
          </p:cNvSpPr>
          <p:nvPr>
            <p:ph type="obj" sz="half" idx="2"/>
          </p:nvPr>
        </p:nvSpPr>
        <p:spPr>
          <a:xfrm>
            <a:off x="311785" y="3009900"/>
            <a:ext cx="8520430" cy="155892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52"/>
                <a:ea typeface="SimSun" pitchFamily="0" charset="0"/>
                <a:cs typeface="Times New Roman" pitchFamily="1" charset="-52"/>
              </a:defRPr>
            </a:pPr>
          </a:p>
        </p:txBody>
      </p:sp>
      <p:sp>
        <p:nvSpPr>
          <p:cNvPr id="5" name="Google Shape;8;p1"/>
          <p:cNvSpPr>
            <a:spLocks noGrp="1" noChangeArrowheads="1"/>
            <a:extLst>
              <a:ext uri="smNativeData">
                <pr:smNativeData xmlns:pr="smNativeData" val="SMDATA_12_Re19XxMAAAAlAAAAZAAAAA0AAAAAkAAAAJAAAACQAAAAkAAAAAAAAAAB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Eidff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eNAAAsBwAAH83AAAbHwAAEAAAAA=="/>
              </a:ext>
            </a:extLst>
          </p:cNvSpPr>
          <p:nvPr>
            <p:ph type="sldNum" idx="22"/>
          </p:nvPr>
        </p:nvSpPr>
        <p:spPr>
          <a:xfrm>
            <a:off x="8472170" y="4663440"/>
            <a:ext cx="549275" cy="39306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ctr">
            <a:prstTxWarp prst="textNoShape">
              <a:avLst/>
            </a:prstTxWarp>
          </a:bodyPr>
          <a:lstStyle/>
          <a:p>
            <a:pPr marL="0" indent="0" algn="r">
              <a:spcBef>
                <a:spcPts val="0"/>
              </a:spcBef>
              <a:spcAft>
                <a:spcPts val="0"/>
              </a:spcAft>
              <a:buNone/>
              <a:defRPr sz="1000">
                <a:solidFill>
                  <a:schemeClr val="accent1"/>
                </a:solidFill>
                <a:latin typeface="Source Code Pro" pitchFamily="0" charset="0"/>
                <a:ea typeface="Source Code Pro" pitchFamily="0" charset="0"/>
                <a:cs typeface="Source Code Pro" pitchFamily="0" charset="0"/>
              </a:defRPr>
            </a:pPr>
            <a:fld id="{1B70DD00-4EF6-252B-B8C8-B87E93864EED}" type="slidenum">
              <a:t/>
            </a:fld>
          </a:p>
        </p:txBody>
      </p:sp>
    </p:spTree>
  </p:cSld>
  <p:clrMapOvr>
    <a:masterClrMapping/>
  </p:clrMapOvr>
</p:sldLayout>
</file>

<file path=ppt/slideLayouts/slideLayout8.xml><?xml version="1.0" encoding="utf-8"?>
<p:sldLayout xmlns:p="http://schemas.openxmlformats.org/presentationml/2006/main" xmlns:r="http://schemas.openxmlformats.org/officeDocument/2006/relationships" xmlns:a="http://schemas.openxmlformats.org/drawingml/2006/main" type="fourObj" preserve="1">
  <p:cSld name="Заголовок и четыре области содержимого">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GGOdP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rAQAAzQEAAFU2AAC7BgAAEAAAAA=="/>
              </a:ext>
            </a:extLst>
          </p:cNvSpPr>
          <p:nvPr>
            <p:ph type="title"/>
          </p:nvPr>
        </p:nvSpPr>
        <p:spPr>
          <a:xfrm>
            <a:off x="311785" y="292735"/>
            <a:ext cx="8520430" cy="8013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a:defRPr/>
            </a:pPr>
          </a:p>
        </p:txBody>
      </p:sp>
      <p:sp>
        <p:nvSpPr>
          <p:cNvPr id="3" name="Объект1"/>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HqzlP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rAQAAjwcAAHEbAAAmEQAAEAAAAA=="/>
              </a:ext>
            </a:extLst>
          </p:cNvSpPr>
          <p:nvPr>
            <p:ph type="obj" sz="quarter" idx="1"/>
          </p:nvPr>
        </p:nvSpPr>
        <p:spPr>
          <a:xfrm>
            <a:off x="311785" y="1228725"/>
            <a:ext cx="4149090" cy="155892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52"/>
                <a:ea typeface="SimSun" pitchFamily="0" charset="0"/>
                <a:cs typeface="Times New Roman" pitchFamily="1" charset="-52"/>
              </a:defRPr>
            </a:pPr>
          </a:p>
        </p:txBody>
      </p:sp>
      <p:sp>
        <p:nvSpPr>
          <p:cNvPr id="4" name="Объект2"/>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HvYs/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PHAAAjwcAAFU2AAAmEQAAEAAAAA=="/>
              </a:ext>
            </a:extLst>
          </p:cNvSpPr>
          <p:nvPr>
            <p:ph type="obj" sz="quarter" idx="2"/>
          </p:nvPr>
        </p:nvSpPr>
        <p:spPr>
          <a:xfrm>
            <a:off x="4683125" y="1228725"/>
            <a:ext cx="4149090" cy="155892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52"/>
                <a:ea typeface="SimSun" pitchFamily="0" charset="0"/>
                <a:cs typeface="Times New Roman" pitchFamily="1" charset="-52"/>
              </a:defRPr>
            </a:pPr>
          </a:p>
        </p:txBody>
      </p:sp>
      <p:sp>
        <p:nvSpPr>
          <p:cNvPr id="5" name="Объект4"/>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Ga7lf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rAQAAhBIAAHEbAAAbHAAAEAAAAA=="/>
              </a:ext>
            </a:extLst>
          </p:cNvSpPr>
          <p:nvPr>
            <p:ph type="obj" sz="quarter" idx="3"/>
          </p:nvPr>
        </p:nvSpPr>
        <p:spPr>
          <a:xfrm>
            <a:off x="311785" y="3009900"/>
            <a:ext cx="4149090" cy="155892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52"/>
                <a:ea typeface="SimSun" pitchFamily="0" charset="0"/>
                <a:cs typeface="Times New Roman" pitchFamily="1" charset="-52"/>
              </a:defRPr>
            </a:pPr>
          </a:p>
        </p:txBody>
      </p:sp>
      <p:sp>
        <p:nvSpPr>
          <p:cNvPr id="6" name="Объект3"/>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FWOb/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PHAAAhBIAAFU2AAAbHAAAEAAAAA=="/>
              </a:ext>
            </a:extLst>
          </p:cNvSpPr>
          <p:nvPr>
            <p:ph type="obj" sz="quarter" idx="4"/>
          </p:nvPr>
        </p:nvSpPr>
        <p:spPr>
          <a:xfrm>
            <a:off x="4683125" y="3009900"/>
            <a:ext cx="4149090" cy="155892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52"/>
                <a:ea typeface="SimSun" pitchFamily="0" charset="0"/>
                <a:cs typeface="Times New Roman" pitchFamily="1" charset="-52"/>
              </a:defRPr>
            </a:pPr>
          </a:p>
        </p:txBody>
      </p:sp>
      <p:sp>
        <p:nvSpPr>
          <p:cNvPr id="7" name="Google Shape;8;p1"/>
          <p:cNvSpPr>
            <a:spLocks noGrp="1" noChangeArrowheads="1"/>
            <a:extLst>
              <a:ext uri="smNativeData">
                <pr:smNativeData xmlns:pr="smNativeData" val="SMDATA_12_Re19XxMAAAAlAAAAZAAAAA0AAAAAkAAAAJAAAACQAAAAkAAAAAAAAAAB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IPduv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eNAAAsBwAAH83AAAbHwAAEAAAAA=="/>
              </a:ext>
            </a:extLst>
          </p:cNvSpPr>
          <p:nvPr>
            <p:ph type="sldNum" idx="22"/>
          </p:nvPr>
        </p:nvSpPr>
        <p:spPr>
          <a:xfrm>
            <a:off x="8472170" y="4663440"/>
            <a:ext cx="549275" cy="39306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ctr">
            <a:prstTxWarp prst="textNoShape">
              <a:avLst/>
            </a:prstTxWarp>
          </a:bodyPr>
          <a:lstStyle/>
          <a:p>
            <a:pPr marL="0" indent="0" algn="r">
              <a:spcBef>
                <a:spcPts val="0"/>
              </a:spcBef>
              <a:spcAft>
                <a:spcPts val="0"/>
              </a:spcAft>
              <a:buNone/>
              <a:defRPr sz="1000">
                <a:solidFill>
                  <a:schemeClr val="accent1"/>
                </a:solidFill>
                <a:latin typeface="Source Code Pro" pitchFamily="0" charset="0"/>
                <a:ea typeface="Source Code Pro" pitchFamily="0" charset="0"/>
                <a:cs typeface="Source Code Pro" pitchFamily="0" charset="0"/>
              </a:defRPr>
            </a:pPr>
            <a:fld id="{1B708043-0DF6-2576-B8C8-FB23CE864EAE}" type="slidenum">
              <a:t/>
            </a:fld>
          </a:p>
        </p:txBody>
      </p:sp>
    </p:spTree>
  </p:cSld>
  <p:clrMapOvr>
    <a:masterClrMapping/>
  </p:clrMapOvr>
</p:sldLayout>
</file>

<file path=ppt/slideLayouts/slideLayout9.xml><?xml version="1.0" encoding="utf-8"?>
<p:sldLayout xmlns:p="http://schemas.openxmlformats.org/presentationml/2006/main" xmlns:r="http://schemas.openxmlformats.org/officeDocument/2006/relationships" xmlns:a="http://schemas.openxmlformats.org/drawingml/2006/main" type="objAndTwoObj" preserve="1">
  <p:cSld name="Заголовок и две колонки, правая колонка разделена">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FyrhP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rAQAAzQEAAFU2AAC7BgAAEAAAAA=="/>
              </a:ext>
            </a:extLst>
          </p:cNvSpPr>
          <p:nvPr>
            <p:ph type="title"/>
          </p:nvPr>
        </p:nvSpPr>
        <p:spPr>
          <a:xfrm>
            <a:off x="311785" y="292735"/>
            <a:ext cx="8520430" cy="8013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a:defRPr/>
            </a:pPr>
          </a:p>
        </p:txBody>
      </p:sp>
      <p:sp>
        <p:nvSpPr>
          <p:cNvPr id="3" name="Объект1"/>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Gm0lP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rAQAAjwcAAHEbAAAbHAAAEAAAAA=="/>
              </a:ext>
            </a:extLst>
          </p:cNvSpPr>
          <p:nvPr>
            <p:ph type="obj" sz="half" idx="1"/>
          </p:nvPr>
        </p:nvSpPr>
        <p:spPr>
          <a:xfrm>
            <a:off x="311785" y="1228725"/>
            <a:ext cx="4149090" cy="33401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52"/>
                <a:ea typeface="SimSun" pitchFamily="0" charset="0"/>
                <a:cs typeface="Times New Roman" pitchFamily="1" charset="-52"/>
              </a:defRPr>
            </a:pPr>
          </a:p>
        </p:txBody>
      </p:sp>
      <p:sp>
        <p:nvSpPr>
          <p:cNvPr id="4" name="Объект3"/>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Hy9nf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PHAAAjwcAAFU2AAAmEQAAEAAAAA=="/>
              </a:ext>
            </a:extLst>
          </p:cNvSpPr>
          <p:nvPr>
            <p:ph type="obj" sz="quarter" idx="2"/>
          </p:nvPr>
        </p:nvSpPr>
        <p:spPr>
          <a:xfrm>
            <a:off x="4683125" y="1228725"/>
            <a:ext cx="4149090" cy="155892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52"/>
                <a:ea typeface="SimSun" pitchFamily="0" charset="0"/>
                <a:cs typeface="Times New Roman" pitchFamily="1" charset="-52"/>
              </a:defRPr>
            </a:pPr>
          </a:p>
        </p:txBody>
      </p:sp>
      <p:sp>
        <p:nvSpPr>
          <p:cNvPr id="5" name="Объект2"/>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FG8kf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PHAAAhBIAAFU2AAAbHAAAEAAAAA=="/>
              </a:ext>
            </a:extLst>
          </p:cNvSpPr>
          <p:nvPr>
            <p:ph type="obj" sz="quarter" idx="3"/>
          </p:nvPr>
        </p:nvSpPr>
        <p:spPr>
          <a:xfrm>
            <a:off x="4683125" y="3009900"/>
            <a:ext cx="4149090" cy="155892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52"/>
                <a:ea typeface="SimSun" pitchFamily="0" charset="0"/>
                <a:cs typeface="Times New Roman" pitchFamily="1" charset="-52"/>
              </a:defRPr>
            </a:pPr>
          </a:p>
        </p:txBody>
      </p:sp>
      <p:sp>
        <p:nvSpPr>
          <p:cNvPr id="6" name="Google Shape;8;p1"/>
          <p:cNvSpPr>
            <a:spLocks noGrp="1" noChangeArrowheads="1"/>
            <a:extLst>
              <a:ext uri="smNativeData">
                <pr:smNativeData xmlns:pr="smNativeData" val="SMDATA_12_Re19XxMAAAAlAAAAZAAAAA0AAAAAkAAAAJAAAACQAAAAkAAAAAAAAAAB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FyPbf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eNAAAsBwAAH83AAAbHwAAEAAAAA=="/>
              </a:ext>
            </a:extLst>
          </p:cNvSpPr>
          <p:nvPr>
            <p:ph type="sldNum" idx="22"/>
          </p:nvPr>
        </p:nvSpPr>
        <p:spPr>
          <a:xfrm>
            <a:off x="8472170" y="4663440"/>
            <a:ext cx="549275" cy="39306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ctr">
            <a:prstTxWarp prst="textNoShape">
              <a:avLst/>
            </a:prstTxWarp>
          </a:bodyPr>
          <a:lstStyle/>
          <a:p>
            <a:pPr marL="0" indent="0" algn="r">
              <a:spcBef>
                <a:spcPts val="0"/>
              </a:spcBef>
              <a:spcAft>
                <a:spcPts val="0"/>
              </a:spcAft>
              <a:buNone/>
              <a:defRPr sz="1000">
                <a:solidFill>
                  <a:schemeClr val="accent1"/>
                </a:solidFill>
                <a:latin typeface="Source Code Pro" pitchFamily="0" charset="0"/>
                <a:ea typeface="Source Code Pro" pitchFamily="0" charset="0"/>
                <a:cs typeface="Source Code Pro" pitchFamily="0" charset="0"/>
              </a:defRPr>
            </a:pPr>
            <a:fld id="{1B70CAF0-BEF6-253C-B8C8-486984864E1D}" type="slidenum">
              <a:t/>
            </a:fld>
          </a:p>
        </p:txBody>
      </p:sp>
    </p:spTree>
  </p:cSld>
  <p:clrMapOvr>
    <a:masterClrMapping/>
  </p:clrMapOvr>
</p:sldLayout>
</file>

<file path=ppt/slideMasters/_rels/slideMaster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s>
</file>

<file path=ppt/slideMasters/slideMaster1.xml><?xml version="1.0" encoding="utf-8"?>
<p:sldMaster xmlns:p="http://schemas.openxmlformats.org/presentationml/2006/main" xmlns:r="http://schemas.openxmlformats.org/officeDocument/2006/relationships" xmlns:a="http://schemas.openxmlformats.org/drawingml/2006/main">
  <p:cSld name="beach-day">
    <p:bg>
      <p:bgPr>
        <a:solidFill>
          <a:srgbClr val="FFFFFF"/>
        </a:solidFill>
        <a:effectLst/>
      </p:bgPr>
    </p:bg>
    <p:spTree>
      <p:nvGrpSpPr>
        <p:cNvPr id="1" name=""/>
        <p:cNvGrpSpPr/>
        <p:nvPr/>
      </p:nvGrpSpPr>
      <p:grpSpPr>
        <a:xfrm>
          <a:off x="0" y="0"/>
          <a:ext cx="0" cy="0"/>
          <a:chOff x="0" y="0"/>
          <a:chExt cx="0" cy="0"/>
        </a:xfrm>
      </p:grpSpPr>
      <p:sp>
        <p:nvSpPr>
          <p:cNvPr id="2" name="Google Shape;6;p1"/>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rAQAAzQEAAFU2AAC7BgAAEAAAAA=="/>
              </a:ext>
            </a:extLst>
          </p:cNvSpPr>
          <p:nvPr>
            <p:ph type="title"/>
          </p:nvPr>
        </p:nvSpPr>
        <p:spPr>
          <a:xfrm>
            <a:off x="311785" y="292735"/>
            <a:ext cx="8520430" cy="8013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marR="0" indent="0" algn="l" defTabSz="914400">
              <a:lnSpc>
                <a:spcPct val="100000"/>
              </a:lnSpc>
              <a:spcBef>
                <a:spcPts val="0"/>
              </a:spcBef>
              <a:spcAft>
                <a:spcPts val="0"/>
              </a:spcAft>
              <a:buNone/>
              <a:tabLst/>
              <a:defRPr sz="4200" b="1" i="0" u="none" strike="noStrike" kern="1" spc="0" baseline="0">
                <a:solidFill>
                  <a:schemeClr val="accent1"/>
                </a:solidFill>
                <a:effectLst/>
                <a:latin typeface="Amatic SC" pitchFamily="0" charset="0"/>
                <a:ea typeface="Amatic SC" pitchFamily="0" charset="0"/>
                <a:cs typeface="Amatic SC" pitchFamily="0" charset="0"/>
              </a:defRPr>
            </a:pPr>
          </a:p>
        </p:txBody>
      </p:sp>
      <p:sp>
        <p:nvSpPr>
          <p:cNvPr id="3" name="Google Shape;7;p1"/>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rAQAAjwcAAFU2AAAbHAAAEAAAAA=="/>
              </a:ext>
            </a:extLst>
          </p:cNvSpPr>
          <p:nvPr>
            <p:ph type="body" idx="1"/>
          </p:nvPr>
        </p:nvSpPr>
        <p:spPr>
          <a:xfrm>
            <a:off x="311785" y="1228725"/>
            <a:ext cx="8520430" cy="33401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457200" marR="0" indent="-342900" algn="l" defTabSz="914400">
              <a:lnSpc>
                <a:spcPct val="115000"/>
              </a:lnSpc>
              <a:spcBef>
                <a:spcPts val="0"/>
              </a:spcBef>
              <a:spcAft>
                <a:spcPts val="0"/>
              </a:spcAft>
              <a:buClrTx/>
              <a:buSzPts val="1800"/>
              <a:buFont typeface="Source Code Pro" pitchFamily="0" charset="0"/>
              <a:buChar char="●"/>
              <a:tabLst/>
              <a:defRPr sz="1800" b="0" i="0" u="none" strike="noStrike" kern="1" spc="0" baseline="0">
                <a:solidFill>
                  <a:srgbClr val="666666"/>
                </a:solidFill>
                <a:effectLst/>
                <a:latin typeface="Source Code Pro" pitchFamily="0" charset="0"/>
                <a:ea typeface="Source Code Pro" pitchFamily="0" charset="0"/>
                <a:cs typeface="Source Code Pro" pitchFamily="0" charset="0"/>
              </a:defRPr>
            </a:pPr>
          </a:p>
        </p:txBody>
      </p:sp>
      <p:sp>
        <p:nvSpPr>
          <p:cNvPr id="4" name="Google Shape;8;p1"/>
          <p:cNvSpPr>
            <a:spLocks noGrp="1" noChangeArrowheads="1"/>
            <a:extLst>
              <a:ext uri="smNativeData">
                <pr:smNativeData xmlns:pr="smNativeData" val="SMDATA_12_Re19XxMAAAAlAAAAZAAAAA0AAAAAkAAAAJAAAACQAAAAkAAAAAAAAAAB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eNAAAsBwAAH83AAAbHwAAEAAAAA=="/>
              </a:ext>
            </a:extLst>
          </p:cNvSpPr>
          <p:nvPr>
            <p:ph type="sldNum" idx="12"/>
          </p:nvPr>
        </p:nvSpPr>
        <p:spPr>
          <a:xfrm>
            <a:off x="8472170" y="4663440"/>
            <a:ext cx="549275" cy="39306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ctr">
            <a:prstTxWarp prst="textNoShape">
              <a:avLst/>
            </a:prstTxWarp>
          </a:bodyPr>
          <a:lstStyle/>
          <a:p>
            <a:pPr marL="0" marR="0" indent="0" algn="r" defTabSz="914400">
              <a:lnSpc>
                <a:spcPct val="100000"/>
              </a:lnSpc>
              <a:spcBef>
                <a:spcPts val="0"/>
              </a:spcBef>
              <a:spcAft>
                <a:spcPts val="0"/>
              </a:spcAft>
              <a:buNone/>
              <a:tabLst/>
              <a:defRPr sz="1000" b="0" i="0" u="none" strike="noStrike" kern="1" spc="0" baseline="0">
                <a:solidFill>
                  <a:schemeClr val="accent1"/>
                </a:solidFill>
                <a:effectLst/>
                <a:latin typeface="Source Code Pro" pitchFamily="0" charset="0"/>
                <a:ea typeface="Source Code Pro" pitchFamily="0" charset="0"/>
                <a:cs typeface="Source Code Pro" pitchFamily="0" charset="0"/>
              </a:defRPr>
            </a:pPr>
            <a:fld id="{1B70DF9E-D0F6-2529-B8C8-267C91864E73}" type="slidenum">
              <a:t/>
            </a:fld>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lvl1pPr marL="0" marR="0" indent="0" algn="ctr" defTabSz="914400">
        <a:lnSpc>
          <a:spcPct val="100000"/>
        </a:lnSpc>
        <a:spcBef>
          <a:spcPts val="0"/>
        </a:spcBef>
        <a:spcAft>
          <a:spcPts val="0"/>
        </a:spcAft>
        <a:buNone/>
        <a:tabLst/>
        <a:defRPr sz="8000" b="0" i="0" u="none" strike="noStrike" kern="1" spc="0" baseline="0">
          <a:solidFill>
            <a:srgbClr val="000000"/>
          </a:solidFill>
          <a:effectLst/>
          <a:latin typeface="Arial" pitchFamily="2" charset="-52"/>
          <a:ea typeface="Arial" pitchFamily="2" charset="-52"/>
          <a:cs typeface="Arial" pitchFamily="2" charset="-52"/>
        </a:defRPr>
      </a:lvl1pPr>
      <a:lvl2pPr marL="0" marR="0" indent="0" algn="ctr" defTabSz="914400">
        <a:lnSpc>
          <a:spcPct val="100000"/>
        </a:lnSpc>
        <a:spcBef>
          <a:spcPts val="0"/>
        </a:spcBef>
        <a:spcAft>
          <a:spcPts val="0"/>
        </a:spcAft>
        <a:buNone/>
        <a:tabLst/>
        <a:defRPr sz="8000" b="0" i="0" u="none" strike="noStrike" kern="1" spc="0" baseline="0">
          <a:solidFill>
            <a:srgbClr val="000000"/>
          </a:solidFill>
          <a:effectLst/>
          <a:latin typeface="Arial" pitchFamily="2" charset="-52"/>
          <a:ea typeface="Arial" pitchFamily="2" charset="-52"/>
          <a:cs typeface="Arial" pitchFamily="2" charset="-52"/>
        </a:defRPr>
      </a:lvl2pPr>
      <a:lvl3pPr marL="0" marR="0" indent="0" algn="ctr" defTabSz="914400">
        <a:lnSpc>
          <a:spcPct val="100000"/>
        </a:lnSpc>
        <a:spcBef>
          <a:spcPts val="0"/>
        </a:spcBef>
        <a:spcAft>
          <a:spcPts val="0"/>
        </a:spcAft>
        <a:buNone/>
        <a:tabLst/>
        <a:defRPr sz="8000" b="0" i="0" u="none" strike="noStrike" kern="1" spc="0" baseline="0">
          <a:solidFill>
            <a:srgbClr val="000000"/>
          </a:solidFill>
          <a:effectLst/>
          <a:latin typeface="Arial" pitchFamily="2" charset="-52"/>
          <a:ea typeface="Arial" pitchFamily="2" charset="-52"/>
          <a:cs typeface="Arial" pitchFamily="2" charset="-52"/>
        </a:defRPr>
      </a:lvl3pPr>
      <a:lvl4pPr marL="0" marR="0" indent="0" algn="ctr" defTabSz="914400">
        <a:lnSpc>
          <a:spcPct val="100000"/>
        </a:lnSpc>
        <a:spcBef>
          <a:spcPts val="0"/>
        </a:spcBef>
        <a:spcAft>
          <a:spcPts val="0"/>
        </a:spcAft>
        <a:buNone/>
        <a:tabLst/>
        <a:defRPr sz="8000" b="0" i="0" u="none" strike="noStrike" kern="1" spc="0" baseline="0">
          <a:solidFill>
            <a:srgbClr val="000000"/>
          </a:solidFill>
          <a:effectLst/>
          <a:latin typeface="Arial" pitchFamily="2" charset="-52"/>
          <a:ea typeface="Arial" pitchFamily="2" charset="-52"/>
          <a:cs typeface="Arial" pitchFamily="2" charset="-52"/>
        </a:defRPr>
      </a:lvl4pPr>
      <a:lvl5pPr marL="0" marR="0" indent="0" algn="ctr" defTabSz="914400">
        <a:lnSpc>
          <a:spcPct val="100000"/>
        </a:lnSpc>
        <a:spcBef>
          <a:spcPts val="0"/>
        </a:spcBef>
        <a:spcAft>
          <a:spcPts val="0"/>
        </a:spcAft>
        <a:buNone/>
        <a:tabLst/>
        <a:defRPr sz="8000" b="0" i="0" u="none" strike="noStrike" kern="1" spc="0" baseline="0">
          <a:solidFill>
            <a:srgbClr val="000000"/>
          </a:solidFill>
          <a:effectLst/>
          <a:latin typeface="Arial" pitchFamily="2" charset="-52"/>
          <a:ea typeface="Arial" pitchFamily="2" charset="-52"/>
          <a:cs typeface="Arial" pitchFamily="2" charset="-52"/>
        </a:defRPr>
      </a:lvl5pPr>
    </p:titleStyle>
    <p:bodyStyle>
      <a:lvl1pPr marL="0" marR="0" indent="0" algn="l" defTabSz="914400">
        <a:lnSpc>
          <a:spcPct val="100000"/>
        </a:lnSpc>
        <a:spcBef>
          <a:spcPts val="0"/>
        </a:spcBef>
        <a:spcAft>
          <a:spcPts val="0"/>
        </a:spcAft>
        <a:buNone/>
        <a:tabLst/>
        <a:defRPr sz="1400" b="0" i="0" u="none" strike="noStrike" kern="1" spc="0" baseline="0">
          <a:solidFill>
            <a:srgbClr val="000000"/>
          </a:solidFill>
          <a:effectLst/>
          <a:latin typeface="Arial" pitchFamily="2" charset="-52"/>
          <a:ea typeface="Arial" pitchFamily="2" charset="-52"/>
          <a:cs typeface="Arial" pitchFamily="2" charset="-52"/>
        </a:defRPr>
      </a:lvl1pPr>
      <a:lvl2pPr marL="0" marR="0" indent="0" algn="l" defTabSz="914400">
        <a:lnSpc>
          <a:spcPct val="100000"/>
        </a:lnSpc>
        <a:spcBef>
          <a:spcPts val="0"/>
        </a:spcBef>
        <a:spcAft>
          <a:spcPts val="0"/>
        </a:spcAft>
        <a:buNone/>
        <a:tabLst/>
        <a:defRPr sz="1400" b="0" i="0" u="none" strike="noStrike" kern="1" spc="0" baseline="0">
          <a:solidFill>
            <a:srgbClr val="000000"/>
          </a:solidFill>
          <a:effectLst/>
          <a:latin typeface="Arial" pitchFamily="2" charset="-52"/>
          <a:ea typeface="Arial" pitchFamily="2" charset="-52"/>
          <a:cs typeface="Arial" pitchFamily="2" charset="-52"/>
        </a:defRPr>
      </a:lvl2pPr>
      <a:lvl3pPr marL="0" marR="0" indent="0" algn="l" defTabSz="914400">
        <a:lnSpc>
          <a:spcPct val="100000"/>
        </a:lnSpc>
        <a:spcBef>
          <a:spcPts val="0"/>
        </a:spcBef>
        <a:spcAft>
          <a:spcPts val="0"/>
        </a:spcAft>
        <a:buNone/>
        <a:tabLst/>
        <a:defRPr sz="1400" b="0" i="0" u="none" strike="noStrike" kern="1" spc="0" baseline="0">
          <a:solidFill>
            <a:srgbClr val="000000"/>
          </a:solidFill>
          <a:effectLst/>
          <a:latin typeface="Arial" pitchFamily="2" charset="-52"/>
          <a:ea typeface="Arial" pitchFamily="2" charset="-52"/>
          <a:cs typeface="Arial" pitchFamily="2" charset="-52"/>
        </a:defRPr>
      </a:lvl3pPr>
      <a:lvl4pPr marL="0" marR="0" indent="0" algn="l" defTabSz="914400">
        <a:lnSpc>
          <a:spcPct val="100000"/>
        </a:lnSpc>
        <a:spcBef>
          <a:spcPts val="0"/>
        </a:spcBef>
        <a:spcAft>
          <a:spcPts val="0"/>
        </a:spcAft>
        <a:buNone/>
        <a:tabLst/>
        <a:defRPr sz="1400" b="0" i="0" u="none" strike="noStrike" kern="1" spc="0" baseline="0">
          <a:solidFill>
            <a:srgbClr val="000000"/>
          </a:solidFill>
          <a:effectLst/>
          <a:latin typeface="Arial" pitchFamily="2" charset="-52"/>
          <a:ea typeface="Arial" pitchFamily="2" charset="-52"/>
          <a:cs typeface="Arial" pitchFamily="2" charset="-52"/>
        </a:defRPr>
      </a:lvl4pPr>
      <a:lvl5pPr marL="0" marR="0" indent="0" algn="l" defTabSz="914400">
        <a:lnSpc>
          <a:spcPct val="100000"/>
        </a:lnSpc>
        <a:spcBef>
          <a:spcPts val="0"/>
        </a:spcBef>
        <a:spcAft>
          <a:spcPts val="0"/>
        </a:spcAft>
        <a:buNone/>
        <a:tabLst/>
        <a:defRPr sz="1400" b="0" i="0" u="none" strike="noStrike" kern="1" spc="0" baseline="0">
          <a:solidFill>
            <a:srgbClr val="000000"/>
          </a:solidFill>
          <a:effectLst/>
          <a:latin typeface="Arial" pitchFamily="2" charset="-52"/>
          <a:ea typeface="Arial" pitchFamily="2" charset="-52"/>
          <a:cs typeface="Arial" pitchFamily="2" charset="-52"/>
        </a:defRPr>
      </a:lvl5pPr>
    </p:bodyStyle>
  </p:txStyles>
</p:sldMaster>
</file>

<file path=ppt/slides/_rels/slide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s>
</file>

<file path=ppt/slides/_rels/slide11.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s>
</file>

<file path=ppt/slides/_rels/slide12.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24.png"/></Relationships>
</file>

<file path=ppt/slides/_rels/slide13.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s>
</file>

<file path=ppt/slides/_rels/slide14.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image" Target="../media/image30.png"/></Relationships>
</file>

<file path=ppt/slides/_rels/slide15.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1.png"/><Relationship Id="rId4" Type="http://schemas.openxmlformats.org/officeDocument/2006/relationships/image" Target="../media/image32.png"/></Relationships>
</file>

<file path=ppt/slides/_rels/slide16.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3.png"/><Relationship Id="rId4" Type="http://schemas.openxmlformats.org/officeDocument/2006/relationships/image" Target="../media/image34.png"/></Relationships>
</file>

<file path=ppt/slides/_rels/slide17.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5.png"/></Relationships>
</file>

<file path=ppt/slides/_rels/slide18.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6.jpeg"/></Relationships>
</file>

<file path=ppt/slides/_rels/slide19.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7.png"/></Relationships>
</file>

<file path=ppt/slides/_rels/slide2.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8.png"/></Relationships>
</file>

<file path=ppt/slides/_rels/slide7.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0.png"/></Relationships>
</file>

<file path=ppt/slides/_rels/slide8.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3.png"/></Relationships>
</file>

<file path=ppt/slides/slide1.xml><?xml version="1.0" encoding="utf-8"?>
<p:sld xmlns:p="http://schemas.openxmlformats.org/presentationml/2006/main" xmlns:r="http://schemas.openxmlformats.org/officeDocument/2006/relationships" xmlns:a="http://schemas.openxmlformats.org/drawingml/2006/main" showMasterPhAnim="0">
  <p:cSld>
    <p:bg>
      <p:bgPr>
        <a:solidFill>
          <a:srgbClr val="00FDC8"/>
        </a:solidFill>
        <a:effectLst/>
      </p:bgPr>
    </p:bg>
    <p:spTree>
      <p:nvGrpSpPr>
        <p:cNvPr id="1" name=""/>
        <p:cNvGrpSpPr/>
        <p:nvPr/>
      </p:nvGrpSpPr>
      <p:grpSpPr>
        <a:xfrm>
          <a:off x="0" y="0"/>
          <a:ext cx="0" cy="0"/>
          <a:chOff x="0" y="0"/>
          <a:chExt cx="0" cy="0"/>
        </a:xfrm>
      </p:grpSpPr>
      <p:sp>
        <p:nvSpPr>
          <p:cNvPr id="2" name="Google Shape;10;p2"/>
          <p:cNvSpPr>
            <a:extLst>
              <a:ext uri="smNativeData">
                <pr:smNativeData xmlns:pr="smNativeData" val="SMDATA_12_Re19XxMAAAAlAAAAZAAAAA0AAAAAkAAAAJAAAACQAAAAkAAAAAAAAAABAAAAAAAAAAEAAABQAAAAAAAAAAAA4D8AAAAAAADgPwAAAAAAAOA/AAAAAAAA4D8AAAAAAADgPwAAAAAAAOA/AAAAAAAA4D8AAAAAAADgPwAAAAAAAOA/AAAAAAAA4D8CAAAAjAAAAAEAAAAAAAAA////AP///wgAAAAAAAAAAAAAAAAAAAAAAAAAAAAAAAAAAAAAeAAAAAEAAABAAAAAAAAAAAAAAAB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P3IAn9/fwBmZmYDzMzMAMDA/wB/f38AAAAAAAAAAAAAAAAAAAAAAAAAAAAhAAAAGAAAABQAAAAAAAAAAAAAAEA4AAAYFQAAEAAAAA=="/>
              </a:ext>
            </a:extLst>
          </p:cNvSpPr>
          <p:nvPr/>
        </p:nvSpPr>
        <p:spPr>
          <a:xfrm>
            <a:off x="0" y="0"/>
            <a:ext cx="9144000" cy="3429000"/>
          </a:xfrm>
          <a:prstGeom prst="rect">
            <a:avLst/>
          </a:prstGeom>
          <a:solidFill>
            <a:srgbClr val="FFFFFF"/>
          </a:solidFill>
          <a:ln w="12700" cap="flat" cmpd="sng" algn="ctr">
            <a:noFill/>
            <a:prstDash val="solid"/>
            <a:headEnd type="none" w="med" len="med"/>
            <a:tailEnd type="none" w="med" len="med"/>
          </a:ln>
          <a:effectLst/>
        </p:spPr>
        <p:txBody>
          <a:bodyPr vert="horz" wrap="square" lIns="91440" tIns="91440" rIns="91440" bIns="91440" numCol="1" anchor="ctr"/>
          <a:lstStyle>
            <a:lvl1pPr marL="0" marR="0" indent="0" algn="l" defTabSz="914400">
              <a:lnSpc>
                <a:spcPct val="100000"/>
              </a:lnSpc>
              <a:spcBef>
                <a:spcPts val="0"/>
              </a:spcBef>
              <a:spcAft>
                <a:spcPts val="0"/>
              </a:spcAft>
              <a:buNone/>
              <a:tabLst/>
              <a:defRPr sz="1400" b="0" i="0" u="none" strike="noStrike" kern="1" spc="0" baseline="0">
                <a:solidFill>
                  <a:srgbClr val="000000"/>
                </a:solidFill>
                <a:effectLst/>
                <a:latin typeface="Arial" pitchFamily="2" charset="-52"/>
                <a:ea typeface="Arial" pitchFamily="2" charset="-52"/>
                <a:cs typeface="Arial" pitchFamily="2" charset="-52"/>
              </a:defRPr>
            </a:lvl1pPr>
            <a:lvl2pPr marL="0" marR="0" indent="0" algn="l" defTabSz="914400">
              <a:lnSpc>
                <a:spcPct val="100000"/>
              </a:lnSpc>
              <a:spcBef>
                <a:spcPts val="0"/>
              </a:spcBef>
              <a:spcAft>
                <a:spcPts val="0"/>
              </a:spcAft>
              <a:buNone/>
              <a:tabLst/>
              <a:defRPr sz="1400" b="0" i="0" u="none" strike="noStrike" kern="1" spc="0" baseline="0">
                <a:solidFill>
                  <a:srgbClr val="000000"/>
                </a:solidFill>
                <a:effectLst/>
                <a:latin typeface="Arial" pitchFamily="2" charset="-52"/>
                <a:ea typeface="Arial" pitchFamily="2" charset="-52"/>
                <a:cs typeface="Arial" pitchFamily="2" charset="-52"/>
              </a:defRPr>
            </a:lvl2pPr>
            <a:lvl3pPr marL="0" marR="0" indent="0" algn="l" defTabSz="914400">
              <a:lnSpc>
                <a:spcPct val="100000"/>
              </a:lnSpc>
              <a:spcBef>
                <a:spcPts val="0"/>
              </a:spcBef>
              <a:spcAft>
                <a:spcPts val="0"/>
              </a:spcAft>
              <a:buNone/>
              <a:tabLst/>
              <a:defRPr sz="1400" b="0" i="0" u="none" strike="noStrike" kern="1" spc="0" baseline="0">
                <a:solidFill>
                  <a:srgbClr val="000000"/>
                </a:solidFill>
                <a:effectLst/>
                <a:latin typeface="Arial" pitchFamily="2" charset="-52"/>
                <a:ea typeface="Arial" pitchFamily="2" charset="-52"/>
                <a:cs typeface="Arial" pitchFamily="2" charset="-52"/>
              </a:defRPr>
            </a:lvl3pPr>
            <a:lvl4pPr marL="0" marR="0" indent="0" algn="l" defTabSz="914400">
              <a:lnSpc>
                <a:spcPct val="100000"/>
              </a:lnSpc>
              <a:spcBef>
                <a:spcPts val="0"/>
              </a:spcBef>
              <a:spcAft>
                <a:spcPts val="0"/>
              </a:spcAft>
              <a:buNone/>
              <a:tabLst/>
              <a:defRPr sz="1400" b="0" i="0" u="none" strike="noStrike" kern="1" spc="0" baseline="0">
                <a:solidFill>
                  <a:srgbClr val="000000"/>
                </a:solidFill>
                <a:effectLst/>
                <a:latin typeface="Arial" pitchFamily="2" charset="-52"/>
                <a:ea typeface="Arial" pitchFamily="2" charset="-52"/>
                <a:cs typeface="Arial" pitchFamily="2" charset="-52"/>
              </a:defRPr>
            </a:lvl4pPr>
            <a:lvl5pPr marL="0" marR="0" indent="0" algn="l" defTabSz="914400">
              <a:lnSpc>
                <a:spcPct val="100000"/>
              </a:lnSpc>
              <a:spcBef>
                <a:spcPts val="0"/>
              </a:spcBef>
              <a:spcAft>
                <a:spcPts val="0"/>
              </a:spcAft>
              <a:buNone/>
              <a:tabLst/>
              <a:defRPr sz="1400" b="0" i="0" u="none" strike="noStrike" kern="1" spc="0" baseline="0">
                <a:solidFill>
                  <a:srgbClr val="000000"/>
                </a:solidFill>
                <a:effectLst/>
                <a:latin typeface="Arial" pitchFamily="2" charset="-52"/>
                <a:ea typeface="Arial" pitchFamily="2" charset="-52"/>
                <a:cs typeface="Arial" pitchFamily="2" charset="-52"/>
              </a:defRPr>
            </a:lvl5pPr>
          </a:lstStyle>
          <a:p>
            <a:pPr marL="0" indent="0" algn="l">
              <a:spcBef>
                <a:spcPts val="0"/>
              </a:spcBef>
              <a:spcAft>
                <a:spcPts val="0"/>
              </a:spcAft>
              <a:buNone/>
              <a:defRPr/>
            </a:pPr>
          </a:p>
        </p:txBody>
      </p:sp>
      <p:sp>
        <p:nvSpPr>
          <p:cNvPr id="3" name="Google Shape;56;p13"/>
          <p:cNvSpPr>
            <a:spLocks noGrp="1" noChangeArrowheads="1"/>
            <a:extLst>
              <a:ext uri="smNativeData">
                <pr:smNativeData xmlns:pr="smNativeData" val="SMDATA_12_Re19XxMAAAAlAAAAZAAAAA0AAAAAkAAAAJAAAACQAAAAkAAAAAAAAAAB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agIAAFU2AAD2EgAAAAAAAA=="/>
              </a:ext>
            </a:extLst>
          </p:cNvSpPr>
          <p:nvPr>
            <p:ph type="ctrTitle"/>
          </p:nvPr>
        </p:nvSpPr>
        <p:spPr>
          <a:xfrm>
            <a:off x="311785" y="392430"/>
            <a:ext cx="8520430" cy="268986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ctr">
            <a:prstTxWarp prst="textNoShape">
              <a:avLst/>
            </a:prstTxWarp>
          </a:bodyPr>
          <a:lstStyle/>
          <a:p>
            <a:pPr marL="0" indent="0" algn="ctr">
              <a:spcBef>
                <a:spcPts val="0"/>
              </a:spcBef>
              <a:spcAft>
                <a:spcPts val="0"/>
              </a:spcAft>
              <a:buNone/>
              <a:defRPr sz="4800" noProof="1">
                <a:latin typeface="Comic Sans MS" pitchFamily="4" charset="-52"/>
                <a:ea typeface="Comic Sans MS" pitchFamily="4" charset="-52"/>
                <a:cs typeface="Comic Sans MS" pitchFamily="4" charset="-52"/>
              </a:defRPr>
            </a:pPr>
            <a:r>
              <a:t>НАЗЕМНО-ПОВІТРЯНЕ СЕРЕДОВИЩЕ ІСНУВАННЯ</a:t>
            </a:r>
          </a:p>
        </p:txBody>
      </p:sp>
      <p:sp>
        <p:nvSpPr>
          <p:cNvPr id="4" name="Google Shape;57;p13"/>
          <p:cNvSpPr>
            <a:spLocks noGrp="1" noChangeArrowheads="1"/>
            <a:extLst>
              <a:ext uri="smNativeData">
                <pr:smNativeData xmlns:pr="smNativeData" val="SMDATA_12_Re19XxMAAAAlAAAAZAAAAA0AAAAAkAAAAJAAAACQAAAAkAAAAAAAAAAB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7xcAAFU2AABHHAAAEAAAAA=="/>
              </a:ext>
            </a:extLst>
          </p:cNvSpPr>
          <p:nvPr>
            <p:ph type="subTitle" idx="1"/>
          </p:nvPr>
        </p:nvSpPr>
        <p:spPr>
          <a:xfrm>
            <a:off x="311785" y="3890645"/>
            <a:ext cx="8520430" cy="70612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ctr">
            <a:prstTxWarp prst="textNoShape">
              <a:avLst/>
            </a:prstTxWarp>
          </a:bodyPr>
          <a:lstStyle/>
          <a:p>
            <a:pPr marL="0" indent="0" algn="ctr">
              <a:lnSpc>
                <a:spcPct val="100000"/>
              </a:lnSpc>
              <a:spcBef>
                <a:spcPts val="0"/>
              </a:spcBef>
              <a:spcAft>
                <a:spcPts val="0"/>
              </a:spcAft>
              <a:buNone/>
              <a:defRPr sz="2100" b="1">
                <a:solidFill>
                  <a:schemeClr val="accent1"/>
                </a:solidFill>
              </a:defRPr>
            </a:pPr>
            <a:r>
              <a:t>11 клас</a:t>
            </a:r>
          </a:p>
          <a:p>
            <a:pPr marL="0" indent="0" algn="ctr">
              <a:lnSpc>
                <a:spcPct val="100000"/>
              </a:lnSpc>
              <a:spcBef>
                <a:spcPts val="0"/>
              </a:spcBef>
              <a:spcAft>
                <a:spcPts val="0"/>
              </a:spcAft>
              <a:buNone/>
              <a:defRPr sz="2100" b="1">
                <a:solidFill>
                  <a:schemeClr val="accent1"/>
                </a:solidFill>
              </a:defRPr>
            </a:pPr>
            <a:r>
              <a:t>10 урок</a:t>
            </a:r>
          </a:p>
        </p:txBody>
      </p:sp>
    </p:spTree>
  </p:cSld>
  <p:clrMapOvr>
    <a:masterClrMapping/>
  </p:clrMapOvr>
  <p:transition spd="med">
    <p:fade/>
    <p:extLst>
      <p:ext uri="smNativeData">
        <pr:smNativeData xmlns:pr="smNativeData" val="Re19XwAAAADoAwAAAAAAAAY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4">
                                            <p:txEl>
                                              <p:pRg st="0" end="0"/>
                                            </p:txEl>
                                          </p:spTgt>
                                        </p:tgtEl>
                                        <p:attrNameLst>
                                          <p:attrName>ppt_y</p:attrName>
                                        </p:attrNameLst>
                                      </p:cBhvr>
                                      <p:tavLst>
                                        <p:tav tm="0">
                                          <p:val>
                                            <p:strVal val="#ppt_y+.1"/>
                                          </p:val>
                                        </p:tav>
                                        <p:tav tm="100000">
                                          <p:val>
                                            <p:strVal val="#ppt_y"/>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4">
                                            <p:txEl>
                                              <p:pRg st="1" end="1"/>
                                            </p:txEl>
                                          </p:spTgt>
                                        </p:tgtEl>
                                        <p:attrNameLst>
                                          <p:attrName>ppt_y</p:attrName>
                                        </p:attrNameLst>
                                      </p:cBhvr>
                                      <p:tavLst>
                                        <p:tav tm="0">
                                          <p:val>
                                            <p:strVal val="#ppt_y+.1"/>
                                          </p:val>
                                        </p:tav>
                                        <p:tav tm="100000">
                                          <p:val>
                                            <p:strVal val="#ppt_y"/>
                                          </p:val>
                                        </p:tav>
                                      </p:tavLst>
                                    </p:anim>
                                    <p:animEffect transition="in" filter="fade">
                                      <p:cBhvr>
                                        <p:cTn id="2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build="p"/>
    </p:bldLst>
    <p:extLst>
      <p:ext uri="smNativeData">
        <pr:smNativeData xmlns:pr="smNativeData" val="Re19XwMAAAAFAAAA/f///wEAAAAdAAAAAAAAAAAAAAAAAAAAAAAAAAwAAAAAAAAAAQAAACoAAAAAAAAAAAAAAAAAAAAAAAAAEwAAAAEAAAABAAAAKgAAAAAAAAAAAAAAAAAAAAAAAAA="/>
      </p:ext>
    </p:extLst>
  </p:timing>
</p:sld>
</file>

<file path=ppt/slides/slide10.xml><?xml version="1.0" encoding="utf-8"?>
<p:sld xmlns:p="http://schemas.openxmlformats.org/presentationml/2006/main" xmlns:r="http://schemas.openxmlformats.org/officeDocument/2006/relationships" xmlns:a="http://schemas.openxmlformats.org/drawingml/2006/main" showMasterPhAnim="0">
  <p:cSld>
    <p:spTree>
      <p:nvGrpSpPr>
        <p:cNvPr id="1" name=""/>
        <p:cNvGrpSpPr/>
        <p:nvPr/>
      </p:nvGrpSpPr>
      <p:grpSpPr>
        <a:xfrm>
          <a:off x="0" y="0"/>
          <a:ext cx="0" cy="0"/>
          <a:chOff x="0" y="0"/>
          <a:chExt cx="0" cy="0"/>
        </a:xfrm>
      </p:grpSpPr>
      <p:sp>
        <p:nvSpPr>
          <p:cNvPr id="2" name="Google Shape;123;p22"/>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zQEAAFU2AAC7BgAAEAAAAA=="/>
              </a:ext>
            </a:extLst>
          </p:cNvSpPr>
          <p:nvPr>
            <p:ph type="title"/>
          </p:nvPr>
        </p:nvSpPr>
        <p:spPr>
          <a:xfrm>
            <a:off x="311785" y="292735"/>
            <a:ext cx="8520430" cy="8013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sz="4200" b="1">
                <a:solidFill>
                  <a:schemeClr val="accent1"/>
                </a:solidFill>
                <a:latin typeface="Amatic SC" pitchFamily="0" charset="0"/>
                <a:ea typeface="Amatic SC" pitchFamily="0" charset="0"/>
                <a:cs typeface="Amatic SC" pitchFamily="0" charset="0"/>
              </a:defRPr>
            </a:pPr>
            <a:r>
              <a:t>Різноманітність екологічних форм аеробіонтів</a:t>
            </a:r>
          </a:p>
        </p:txBody>
      </p:sp>
      <p:sp>
        <p:nvSpPr>
          <p:cNvPr id="3" name="Google Shape;124;p22"/>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uwYAANUlAACRHgAAEAAAAA=="/>
              </a:ext>
            </a:extLst>
          </p:cNvSpPr>
          <p:nvPr>
            <p:ph type="body" idx="1"/>
          </p:nvPr>
        </p:nvSpPr>
        <p:spPr>
          <a:xfrm>
            <a:off x="311785" y="1094105"/>
            <a:ext cx="5838190" cy="38747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lnSpc>
                <a:spcPct val="115000"/>
              </a:lnSpc>
              <a:spcBef>
                <a:spcPts val="0"/>
              </a:spcBef>
              <a:spcAft>
                <a:spcPts val="0"/>
              </a:spcAft>
              <a:buNone/>
              <a:defRPr sz="1800">
                <a:solidFill>
                  <a:srgbClr val="666666"/>
                </a:solidFill>
                <a:latin typeface="Source Code Pro" pitchFamily="0" charset="0"/>
                <a:ea typeface="Source Code Pro" pitchFamily="0" charset="0"/>
                <a:cs typeface="Source Code Pro" pitchFamily="0" charset="0"/>
              </a:defRPr>
            </a:pPr>
            <a:r>
              <a:rPr sz="1700" noProof="1">
                <a:latin typeface="Lora" pitchFamily="0" charset="0"/>
                <a:ea typeface="Lora" pitchFamily="0" charset="0"/>
                <a:cs typeface="Lora" pitchFamily="0" charset="0"/>
              </a:rPr>
              <a:t>За відношенням </a:t>
            </a:r>
            <a:r>
              <a:rPr sz="1700" b="1" noProof="1">
                <a:latin typeface="Lora" pitchFamily="0" charset="0"/>
                <a:ea typeface="Lora" pitchFamily="0" charset="0"/>
                <a:cs typeface="Lora" pitchFamily="0" charset="0"/>
              </a:rPr>
              <a:t>до температури</a:t>
            </a:r>
            <a:r>
              <a:rPr sz="1700" noProof="1">
                <a:latin typeface="Lora" pitchFamily="0" charset="0"/>
                <a:ea typeface="Lora" pitchFamily="0" charset="0"/>
                <a:cs typeface="Lora" pitchFamily="0" charset="0"/>
              </a:rPr>
              <a:t> аеробіонти поділяють на теплолюбні (термофіли) і холодолюбні (кріофіли). </a:t>
            </a:r>
            <a:endParaRPr sz="1700">
              <a:latin typeface="Lora" pitchFamily="0" charset="0"/>
              <a:ea typeface="Lora" pitchFamily="0" charset="0"/>
              <a:cs typeface="Lora" pitchFamily="0" charset="0"/>
            </a:endParaRPr>
          </a:p>
          <a:p>
            <a:pPr marL="0" indent="0" algn="l">
              <a:lnSpc>
                <a:spcPct val="115000"/>
              </a:lnSpc>
              <a:spcBef>
                <a:spcPts val="1600"/>
              </a:spcBef>
              <a:spcAft>
                <a:spcPts val="0"/>
              </a:spcAft>
              <a:buNone/>
              <a:defRPr sz="1800">
                <a:solidFill>
                  <a:srgbClr val="666666"/>
                </a:solidFill>
                <a:latin typeface="Source Code Pro" pitchFamily="0" charset="0"/>
                <a:ea typeface="Source Code Pro" pitchFamily="0" charset="0"/>
                <a:cs typeface="Source Code Pro" pitchFamily="0" charset="0"/>
              </a:defRPr>
            </a:pPr>
            <a:r>
              <a:rPr sz="1700" b="1" i="1" noProof="1">
                <a:latin typeface="Lora" pitchFamily="0" charset="0"/>
                <a:ea typeface="Lora" pitchFamily="0" charset="0"/>
                <a:cs typeface="Lora" pitchFamily="0" charset="0"/>
              </a:rPr>
              <a:t>Термофіли</a:t>
            </a:r>
            <a:r>
              <a:rPr sz="1700" noProof="1">
                <a:latin typeface="Lora" pitchFamily="0" charset="0"/>
                <a:ea typeface="Lora" pitchFamily="0" charset="0"/>
                <a:cs typeface="Lora" pitchFamily="0" charset="0"/>
              </a:rPr>
              <a:t> – це екологічна група видів, які живуть в умовах постійно високих температур. Це ціанобактерії гарячих джерел, археї чорних курців, тварини пустель, тропічні птахи. </a:t>
            </a:r>
            <a:endParaRPr sz="1700">
              <a:latin typeface="Lora" pitchFamily="0" charset="0"/>
              <a:ea typeface="Lora" pitchFamily="0" charset="0"/>
              <a:cs typeface="Lora" pitchFamily="0" charset="0"/>
            </a:endParaRPr>
          </a:p>
          <a:p>
            <a:pPr marL="0" indent="0" algn="l">
              <a:lnSpc>
                <a:spcPct val="115000"/>
              </a:lnSpc>
              <a:spcBef>
                <a:spcPts val="1600"/>
              </a:spcBef>
              <a:spcAft>
                <a:spcPts val="0"/>
              </a:spcAft>
              <a:buNone/>
              <a:defRPr sz="1800">
                <a:solidFill>
                  <a:srgbClr val="666666"/>
                </a:solidFill>
                <a:latin typeface="Source Code Pro" pitchFamily="0" charset="0"/>
                <a:ea typeface="Source Code Pro" pitchFamily="0" charset="0"/>
                <a:cs typeface="Source Code Pro" pitchFamily="0" charset="0"/>
              </a:defRPr>
            </a:pPr>
            <a:r>
              <a:rPr sz="1700" b="1" i="1" noProof="1">
                <a:latin typeface="Lora" pitchFamily="0" charset="0"/>
                <a:ea typeface="Lora" pitchFamily="0" charset="0"/>
                <a:cs typeface="Lora" pitchFamily="0" charset="0"/>
              </a:rPr>
              <a:t>Кріофіли</a:t>
            </a:r>
            <a:r>
              <a:rPr sz="1700" noProof="1">
                <a:latin typeface="Lora" pitchFamily="0" charset="0"/>
                <a:ea typeface="Lora" pitchFamily="0" charset="0"/>
                <a:cs typeface="Lora" pitchFamily="0" charset="0"/>
              </a:rPr>
              <a:t> – види, які спеціалізовані до життя в холодних умовах. Прикладом таких організмів є хламідомонада снігова, снігова муха, безкрилі зимові комарі, білий ведмідь.</a:t>
            </a:r>
            <a:endParaRPr sz="1700">
              <a:latin typeface="Lora" pitchFamily="0" charset="0"/>
              <a:ea typeface="Lora" pitchFamily="0" charset="0"/>
              <a:cs typeface="Lora" pitchFamily="0" charset="0"/>
            </a:endParaRPr>
          </a:p>
          <a:p>
            <a:pPr marL="0" indent="0" algn="l">
              <a:lnSpc>
                <a:spcPct val="115000"/>
              </a:lnSpc>
              <a:spcBef>
                <a:spcPts val="1600"/>
              </a:spcBef>
              <a:spcAft>
                <a:spcPts val="1600"/>
              </a:spcAft>
              <a:buNone/>
              <a:defRPr sz="1800">
                <a:solidFill>
                  <a:srgbClr val="666666"/>
                </a:solidFill>
                <a:latin typeface="Source Code Pro" pitchFamily="0" charset="0"/>
                <a:ea typeface="Source Code Pro" pitchFamily="0" charset="0"/>
                <a:cs typeface="Source Code Pro" pitchFamily="0" charset="0"/>
              </a:defRPr>
            </a:pPr>
          </a:p>
        </p:txBody>
      </p:sp>
      <p:pic>
        <p:nvPicPr>
          <p:cNvPr id="4" name="Google Shape;125;p22"/>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ii0AAIUGAACtNwAAMgwAABAAAAA="/>
              </a:ext>
            </a:extLst>
          </p:cNvPicPr>
          <p:nvPr/>
        </p:nvPicPr>
        <p:blipFill>
          <a:blip xmlns:r="http://schemas.openxmlformats.org/officeDocument/2006/relationships" r:embed="rId3"/>
          <a:stretch>
            <a:fillRect/>
          </a:stretch>
        </p:blipFill>
        <p:spPr>
          <a:xfrm>
            <a:off x="7402830" y="1059815"/>
            <a:ext cx="1647825" cy="922655"/>
          </a:xfrm>
          <a:prstGeom prst="rect">
            <a:avLst/>
          </a:prstGeom>
          <a:noFill/>
          <a:ln w="12700" cap="flat" cmpd="sng" algn="ctr">
            <a:noFill/>
            <a:prstDash val="solid"/>
            <a:headEnd type="none" w="med" len="med"/>
            <a:tailEnd type="none" w="med" len="med"/>
          </a:ln>
          <a:effectLst/>
        </p:spPr>
      </p:pic>
      <p:pic>
        <p:nvPicPr>
          <p:cNvPr id="5" name="Google Shape;126;p22"/>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EycAAIUGAAC4LgAAMgwAABAAAAA="/>
              </a:ext>
            </a:extLst>
          </p:cNvPicPr>
          <p:nvPr/>
        </p:nvPicPr>
        <p:blipFill>
          <a:blip xmlns:r="http://schemas.openxmlformats.org/officeDocument/2006/relationships" r:embed="rId4"/>
          <a:stretch>
            <a:fillRect/>
          </a:stretch>
        </p:blipFill>
        <p:spPr>
          <a:xfrm>
            <a:off x="6351905" y="1059815"/>
            <a:ext cx="1242695" cy="922655"/>
          </a:xfrm>
          <a:prstGeom prst="rect">
            <a:avLst/>
          </a:prstGeom>
          <a:noFill/>
          <a:ln w="12700" cap="flat" cmpd="sng" algn="ctr">
            <a:noFill/>
            <a:prstDash val="solid"/>
            <a:headEnd type="none" w="med" len="med"/>
            <a:tailEnd type="none" w="med" len="med"/>
          </a:ln>
          <a:effectLst/>
        </p:spPr>
      </p:pic>
      <p:pic>
        <p:nvPicPr>
          <p:cNvPr id="6" name="Google Shape;127;p22"/>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EycAADIMAAAELwAAjhIAABAAAAA="/>
              </a:ext>
            </a:extLst>
          </p:cNvPicPr>
          <p:nvPr/>
        </p:nvPicPr>
        <p:blipFill>
          <a:blip xmlns:r="http://schemas.openxmlformats.org/officeDocument/2006/relationships" r:embed="rId5"/>
          <a:stretch>
            <a:fillRect/>
          </a:stretch>
        </p:blipFill>
        <p:spPr>
          <a:xfrm>
            <a:off x="6351905" y="1982470"/>
            <a:ext cx="1290955" cy="1033780"/>
          </a:xfrm>
          <a:prstGeom prst="rect">
            <a:avLst/>
          </a:prstGeom>
          <a:noFill/>
          <a:ln w="12700" cap="flat" cmpd="sng" algn="ctr">
            <a:noFill/>
            <a:prstDash val="solid"/>
            <a:headEnd type="none" w="med" len="med"/>
            <a:tailEnd type="none" w="med" len="med"/>
          </a:ln>
          <a:effectLst/>
        </p:spPr>
      </p:pic>
      <p:pic>
        <p:nvPicPr>
          <p:cNvPr id="7" name="Google Shape;128;p22"/>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BC8AADIMAACtNwAAjhIAABAAAAA="/>
              </a:ext>
            </a:extLst>
          </p:cNvPicPr>
          <p:nvPr/>
        </p:nvPicPr>
        <p:blipFill>
          <a:blip xmlns:r="http://schemas.openxmlformats.org/officeDocument/2006/relationships" r:embed="rId6"/>
          <a:stretch>
            <a:fillRect/>
          </a:stretch>
        </p:blipFill>
        <p:spPr>
          <a:xfrm>
            <a:off x="7642860" y="1982470"/>
            <a:ext cx="1407795" cy="1033780"/>
          </a:xfrm>
          <a:prstGeom prst="rect">
            <a:avLst/>
          </a:prstGeom>
          <a:noFill/>
          <a:ln w="12700" cap="flat" cmpd="sng" algn="ctr">
            <a:noFill/>
            <a:prstDash val="solid"/>
            <a:headEnd type="none" w="med" len="med"/>
            <a:tailEnd type="none" w="med" len="med"/>
          </a:ln>
          <a:effectLst/>
        </p:spPr>
      </p:pic>
      <p:pic>
        <p:nvPicPr>
          <p:cNvPr id="8" name="Google Shape;129;p22"/>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EycAAI4SAACeNwAAZBwAABAAAAA="/>
              </a:ext>
            </a:extLst>
          </p:cNvPicPr>
          <p:nvPr/>
        </p:nvPicPr>
        <p:blipFill>
          <a:blip xmlns:r="http://schemas.openxmlformats.org/officeDocument/2006/relationships" r:embed="rId7"/>
          <a:stretch>
            <a:fillRect/>
          </a:stretch>
        </p:blipFill>
        <p:spPr>
          <a:xfrm>
            <a:off x="6351905" y="3016250"/>
            <a:ext cx="2689225" cy="1598930"/>
          </a:xfrm>
          <a:prstGeom prst="rect">
            <a:avLst/>
          </a:prstGeom>
          <a:noFill/>
          <a:ln w="12700" cap="flat" cmpd="sng" algn="ctr">
            <a:noFill/>
            <a:prstDash val="solid"/>
            <a:headEnd type="none" w="med" len="med"/>
            <a:tailEnd type="none" w="med" len="med"/>
          </a:ln>
          <a:effectLst/>
        </p:spPr>
      </p:pic>
    </p:spTree>
  </p:cSld>
  <p:clrMapOvr>
    <a:masterClrMapping/>
  </p:clrMapOvr>
  <p:transition spd="med">
    <p:fade/>
    <p:extLst>
      <p:ext uri="smNativeData">
        <pr:smNativeData xmlns:pr="smNativeData" val="Re19XwAAAADoAwAAAAAAAAY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1"/>
                                          </p:val>
                                        </p:tav>
                                        <p:tav tm="100000">
                                          <p:val>
                                            <p:strVal val="#ppt_y"/>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2" end="2"/>
                                            </p:txEl>
                                          </p:spTgt>
                                        </p:tgtEl>
                                        <p:attrNameLst>
                                          <p:attrName>ppt_y</p:attrName>
                                        </p:attrNameLst>
                                      </p:cBhvr>
                                      <p:tavLst>
                                        <p:tav tm="0">
                                          <p:val>
                                            <p:strVal val="#ppt_y+.1"/>
                                          </p:val>
                                        </p:tav>
                                        <p:tav tm="100000">
                                          <p:val>
                                            <p:strVal val="#ppt_y"/>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3" end="3"/>
                                            </p:txEl>
                                          </p:spTgt>
                                        </p:tgtEl>
                                        <p:attrNameLst>
                                          <p:attrName>ppt_y</p:attrName>
                                        </p:attrNameLst>
                                      </p:cBhvr>
                                      <p:tavLst>
                                        <p:tav tm="0">
                                          <p:val>
                                            <p:strVal val="#ppt_y+.1"/>
                                          </p:val>
                                        </p:tav>
                                        <p:tav tm="100000">
                                          <p:val>
                                            <p:strVal val="#ppt_y"/>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build="p"/>
    </p:bldLst>
    <p:extLst>
      <p:ext uri="smNativeData">
        <pr:smNativeData xmlns:pr="smNativeData" val="Re19XwUAAAAFAAAA/f///wEAAAAdAAAAAAAAAAAAAAAAAAAAAAAAAAwAAAAAAAAAAQAAACoAAAAAAAAAAAAAAAAAAAAAAAAAEwAAAAEAAAABAAAAKgAAAAAAAAAAAAAAAAAAAAAAAAAaAAAAAgAAAAEAAAAqAAAAAAAAAAAAAAAAAAAAAAAAACEAAAADAAAAAQAAACoAAAAAAAAAAAAAAAAAAAAAAAAA"/>
      </p:ext>
    </p:extLst>
  </p:timing>
</p:sld>
</file>

<file path=ppt/slides/slide11.xml><?xml version="1.0" encoding="utf-8"?>
<p:sld xmlns:p="http://schemas.openxmlformats.org/presentationml/2006/main" xmlns:r="http://schemas.openxmlformats.org/officeDocument/2006/relationships" xmlns:a="http://schemas.openxmlformats.org/drawingml/2006/main" showMasterPhAnim="0">
  <p:cSld>
    <p:spTree>
      <p:nvGrpSpPr>
        <p:cNvPr id="1" name=""/>
        <p:cNvGrpSpPr/>
        <p:nvPr/>
      </p:nvGrpSpPr>
      <p:grpSpPr>
        <a:xfrm>
          <a:off x="0" y="0"/>
          <a:ext cx="0" cy="0"/>
          <a:chOff x="0" y="0"/>
          <a:chExt cx="0" cy="0"/>
        </a:xfrm>
      </p:grpSpPr>
      <p:sp>
        <p:nvSpPr>
          <p:cNvPr id="2" name="Google Shape;134;p23"/>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zQEAAFU2AAC7BgAAEAAAAA=="/>
              </a:ext>
            </a:extLst>
          </p:cNvSpPr>
          <p:nvPr>
            <p:ph type="title"/>
          </p:nvPr>
        </p:nvSpPr>
        <p:spPr>
          <a:xfrm>
            <a:off x="311785" y="292735"/>
            <a:ext cx="8520430" cy="8013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sz="4200" b="1">
                <a:solidFill>
                  <a:schemeClr val="accent1"/>
                </a:solidFill>
                <a:latin typeface="Amatic SC" pitchFamily="0" charset="0"/>
                <a:ea typeface="Amatic SC" pitchFamily="0" charset="0"/>
                <a:cs typeface="Amatic SC" pitchFamily="0" charset="0"/>
              </a:defRPr>
            </a:pPr>
            <a:r>
              <a:t>Різноманітність екологічних форм аеробіонтів</a:t>
            </a:r>
          </a:p>
        </p:txBody>
      </p:sp>
      <p:sp>
        <p:nvSpPr>
          <p:cNvPr id="3" name="Google Shape;135;p23"/>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YB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jwcAAC4hAAAbHAAAEAAAAA=="/>
              </a:ext>
            </a:extLst>
          </p:cNvSpPr>
          <p:nvPr>
            <p:ph type="body" idx="1"/>
          </p:nvPr>
        </p:nvSpPr>
        <p:spPr>
          <a:xfrm>
            <a:off x="311785" y="1228725"/>
            <a:ext cx="5081905" cy="33401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lnSpc>
                <a:spcPct val="115000"/>
              </a:lnSpc>
              <a:spcBef>
                <a:spcPts val="0"/>
              </a:spcBef>
              <a:spcAft>
                <a:spcPts val="0"/>
              </a:spcAft>
              <a:buNone/>
              <a:defRPr sz="1800">
                <a:solidFill>
                  <a:srgbClr val="666666"/>
                </a:solidFill>
                <a:latin typeface="Source Code Pro" pitchFamily="0" charset="0"/>
                <a:ea typeface="Source Code Pro" pitchFamily="0" charset="0"/>
                <a:cs typeface="Source Code Pro" pitchFamily="0" charset="0"/>
              </a:defRPr>
            </a:pPr>
            <a:r>
              <a:rPr noProof="1">
                <a:latin typeface="Lora" pitchFamily="0" charset="0"/>
                <a:ea typeface="Lora" pitchFamily="0" charset="0"/>
                <a:cs typeface="Lora" pitchFamily="0" charset="0"/>
              </a:rPr>
              <a:t>За відношенням </a:t>
            </a:r>
            <a:r>
              <a:rPr b="1" noProof="1">
                <a:latin typeface="Lora" pitchFamily="0" charset="0"/>
                <a:ea typeface="Lora" pitchFamily="0" charset="0"/>
                <a:cs typeface="Lora" pitchFamily="0" charset="0"/>
              </a:rPr>
              <a:t>до вологості</a:t>
            </a:r>
            <a:r>
              <a:rPr noProof="1">
                <a:latin typeface="Lora" pitchFamily="0" charset="0"/>
                <a:ea typeface="Lora" pitchFamily="0" charset="0"/>
                <a:cs typeface="Lora" pitchFamily="0" charset="0"/>
              </a:rPr>
              <a:t> аеробіонти поділяють на гігрофіли й ксерофіли. </a:t>
            </a:r>
            <a:endParaRPr>
              <a:latin typeface="Lora" pitchFamily="0" charset="0"/>
              <a:ea typeface="Lora" pitchFamily="0" charset="0"/>
              <a:cs typeface="Lora" pitchFamily="0" charset="0"/>
            </a:endParaRPr>
          </a:p>
          <a:p>
            <a:pPr marL="0" indent="0" algn="l">
              <a:lnSpc>
                <a:spcPct val="115000"/>
              </a:lnSpc>
              <a:spcBef>
                <a:spcPts val="1600"/>
              </a:spcBef>
              <a:spcAft>
                <a:spcPts val="0"/>
              </a:spcAft>
              <a:buNone/>
              <a:defRPr sz="1800">
                <a:solidFill>
                  <a:srgbClr val="666666"/>
                </a:solidFill>
                <a:latin typeface="Source Code Pro" pitchFamily="0" charset="0"/>
                <a:ea typeface="Source Code Pro" pitchFamily="0" charset="0"/>
                <a:cs typeface="Source Code Pro" pitchFamily="0" charset="0"/>
              </a:defRPr>
            </a:pPr>
            <a:r>
              <a:rPr b="1" i="1" noProof="1">
                <a:latin typeface="Lora" pitchFamily="0" charset="0"/>
                <a:ea typeface="Lora" pitchFamily="0" charset="0"/>
                <a:cs typeface="Lora" pitchFamily="0" charset="0"/>
              </a:rPr>
              <a:t>Гігрофіли</a:t>
            </a:r>
            <a:r>
              <a:rPr noProof="1">
                <a:latin typeface="Lora" pitchFamily="0" charset="0"/>
                <a:ea typeface="Lora" pitchFamily="0" charset="0"/>
                <a:cs typeface="Lora" pitchFamily="0" charset="0"/>
              </a:rPr>
              <a:t> пристосовані до життя в умовах високої вологості (мокриці, дощові черв'яки, росянка). </a:t>
            </a:r>
            <a:endParaRPr>
              <a:latin typeface="Lora" pitchFamily="0" charset="0"/>
              <a:ea typeface="Lora" pitchFamily="0" charset="0"/>
              <a:cs typeface="Lora" pitchFamily="0" charset="0"/>
            </a:endParaRPr>
          </a:p>
          <a:p>
            <a:pPr marL="0" indent="0" algn="l">
              <a:lnSpc>
                <a:spcPct val="115000"/>
              </a:lnSpc>
              <a:spcBef>
                <a:spcPts val="1600"/>
              </a:spcBef>
              <a:spcAft>
                <a:spcPts val="0"/>
              </a:spcAft>
              <a:buNone/>
              <a:defRPr sz="1800">
                <a:solidFill>
                  <a:srgbClr val="666666"/>
                </a:solidFill>
                <a:latin typeface="Source Code Pro" pitchFamily="0" charset="0"/>
                <a:ea typeface="Source Code Pro" pitchFamily="0" charset="0"/>
                <a:cs typeface="Source Code Pro" pitchFamily="0" charset="0"/>
              </a:defRPr>
            </a:pPr>
            <a:r>
              <a:rPr b="1" i="1" noProof="1">
                <a:latin typeface="Lora" pitchFamily="0" charset="0"/>
                <a:ea typeface="Lora" pitchFamily="0" charset="0"/>
                <a:cs typeface="Lora" pitchFamily="0" charset="0"/>
              </a:rPr>
              <a:t>Ксерофіли</a:t>
            </a:r>
            <a:r>
              <a:rPr noProof="1">
                <a:latin typeface="Lora" pitchFamily="0" charset="0"/>
                <a:ea typeface="Lora" pitchFamily="0" charset="0"/>
                <a:cs typeface="Lora" pitchFamily="0" charset="0"/>
              </a:rPr>
              <a:t> пристосовані до місцеіснувань зі зниженою вологістю (саксаул, ковила, тушканчики, верблюди).</a:t>
            </a:r>
            <a:endParaRPr>
              <a:latin typeface="Lora" pitchFamily="0" charset="0"/>
              <a:ea typeface="Lora" pitchFamily="0" charset="0"/>
              <a:cs typeface="Lora" pitchFamily="0" charset="0"/>
            </a:endParaRPr>
          </a:p>
          <a:p>
            <a:pPr marL="0" indent="0" algn="l">
              <a:lnSpc>
                <a:spcPct val="115000"/>
              </a:lnSpc>
              <a:spcBef>
                <a:spcPts val="1600"/>
              </a:spcBef>
              <a:spcAft>
                <a:spcPts val="1600"/>
              </a:spcAft>
              <a:buNone/>
              <a:defRPr sz="1800">
                <a:solidFill>
                  <a:srgbClr val="666666"/>
                </a:solidFill>
                <a:latin typeface="Source Code Pro" pitchFamily="0" charset="0"/>
                <a:ea typeface="Source Code Pro" pitchFamily="0" charset="0"/>
                <a:cs typeface="Source Code Pro" pitchFamily="0" charset="0"/>
              </a:defRPr>
            </a:pPr>
          </a:p>
        </p:txBody>
      </p:sp>
      <p:pic>
        <p:nvPicPr>
          <p:cNvPr id="4" name="Google Shape;136;p23"/>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TSAAAA0HAAC3MAAA+g4AABAAAAA="/>
              </a:ext>
            </a:extLst>
          </p:cNvPicPr>
          <p:nvPr/>
        </p:nvPicPr>
        <p:blipFill>
          <a:blip xmlns:r="http://schemas.openxmlformats.org/officeDocument/2006/relationships" r:embed="rId3"/>
          <a:stretch>
            <a:fillRect/>
          </a:stretch>
        </p:blipFill>
        <p:spPr>
          <a:xfrm>
            <a:off x="5250815" y="1146175"/>
            <a:ext cx="2668270" cy="1288415"/>
          </a:xfrm>
          <a:prstGeom prst="rect">
            <a:avLst/>
          </a:prstGeom>
          <a:noFill/>
          <a:ln w="12700" cap="flat" cmpd="sng" algn="ctr">
            <a:noFill/>
            <a:prstDash val="solid"/>
            <a:headEnd type="none" w="med" len="med"/>
            <a:tailEnd type="none" w="med" len="med"/>
          </a:ln>
          <a:effectLst/>
        </p:spPr>
      </p:pic>
      <p:pic>
        <p:nvPicPr>
          <p:cNvPr id="5" name="Google Shape;137;p23"/>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yicAAPoOAABAOAAAThYAABAAAAA="/>
              </a:ext>
            </a:extLst>
          </p:cNvPicPr>
          <p:nvPr/>
        </p:nvPicPr>
        <p:blipFill>
          <a:blip xmlns:r="http://schemas.openxmlformats.org/officeDocument/2006/relationships" r:embed="rId4"/>
          <a:stretch>
            <a:fillRect/>
          </a:stretch>
        </p:blipFill>
        <p:spPr>
          <a:xfrm>
            <a:off x="6468110" y="2434590"/>
            <a:ext cx="2675890" cy="1191260"/>
          </a:xfrm>
          <a:prstGeom prst="rect">
            <a:avLst/>
          </a:prstGeom>
          <a:noFill/>
          <a:ln w="12700" cap="flat" cmpd="sng" algn="ctr">
            <a:noFill/>
            <a:prstDash val="solid"/>
            <a:headEnd type="none" w="med" len="med"/>
            <a:tailEnd type="none" w="med" len="med"/>
          </a:ln>
          <a:effectLst/>
        </p:spPr>
      </p:pic>
      <p:pic>
        <p:nvPicPr>
          <p:cNvPr id="6" name="Google Shape;138;p23"/>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ix0AAGUWAAB9KwAApB8AABAAAAA="/>
              </a:ext>
            </a:extLst>
          </p:cNvPicPr>
          <p:nvPr/>
        </p:nvPicPr>
        <p:blipFill>
          <a:blip xmlns:r="http://schemas.openxmlformats.org/officeDocument/2006/relationships" r:embed="rId5"/>
          <a:stretch>
            <a:fillRect/>
          </a:stretch>
        </p:blipFill>
        <p:spPr>
          <a:xfrm>
            <a:off x="4802505" y="3640455"/>
            <a:ext cx="2266950" cy="1503045"/>
          </a:xfrm>
          <a:prstGeom prst="rect">
            <a:avLst/>
          </a:prstGeom>
          <a:noFill/>
          <a:ln w="12700" cap="flat" cmpd="sng" algn="ctr">
            <a:noFill/>
            <a:prstDash val="solid"/>
            <a:headEnd type="none" w="med" len="med"/>
            <a:tailEnd type="none" w="med" len="med"/>
          </a:ln>
          <a:effectLst/>
        </p:spPr>
      </p:pic>
      <p:pic>
        <p:nvPicPr>
          <p:cNvPr id="7" name="Google Shape;139;p23"/>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myoAAGUWAABAOAAApB8AABAAAAA="/>
              </a:ext>
            </a:extLst>
          </p:cNvPicPr>
          <p:nvPr/>
        </p:nvPicPr>
        <p:blipFill>
          <a:blip xmlns:r="http://schemas.openxmlformats.org/officeDocument/2006/relationships" r:embed="rId6"/>
          <a:stretch>
            <a:fillRect/>
          </a:stretch>
        </p:blipFill>
        <p:spPr>
          <a:xfrm>
            <a:off x="6925945" y="3640455"/>
            <a:ext cx="2218055" cy="1503045"/>
          </a:xfrm>
          <a:prstGeom prst="rect">
            <a:avLst/>
          </a:prstGeom>
          <a:noFill/>
          <a:ln w="12700" cap="flat" cmpd="sng" algn="ctr">
            <a:noFill/>
            <a:prstDash val="solid"/>
            <a:headEnd type="none" w="med" len="med"/>
            <a:tailEnd type="none" w="med" len="med"/>
          </a:ln>
          <a:effectLst/>
        </p:spPr>
      </p:pic>
    </p:spTree>
  </p:cSld>
  <p:clrMapOvr>
    <a:masterClrMapping/>
  </p:clrMapOvr>
  <p:transition spd="med">
    <p:fade/>
    <p:extLst>
      <p:ext uri="smNativeData">
        <pr:smNativeData xmlns:pr="smNativeData" val="Re19XwAAAADoAwAAAAAAAAY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1"/>
                                          </p:val>
                                        </p:tav>
                                        <p:tav tm="100000">
                                          <p:val>
                                            <p:strVal val="#ppt_y"/>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2" end="2"/>
                                            </p:txEl>
                                          </p:spTgt>
                                        </p:tgtEl>
                                        <p:attrNameLst>
                                          <p:attrName>ppt_y</p:attrName>
                                        </p:attrNameLst>
                                      </p:cBhvr>
                                      <p:tavLst>
                                        <p:tav tm="0">
                                          <p:val>
                                            <p:strVal val="#ppt_y+.1"/>
                                          </p:val>
                                        </p:tav>
                                        <p:tav tm="100000">
                                          <p:val>
                                            <p:strVal val="#ppt_y"/>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3" end="3"/>
                                            </p:txEl>
                                          </p:spTgt>
                                        </p:tgtEl>
                                        <p:attrNameLst>
                                          <p:attrName>ppt_y</p:attrName>
                                        </p:attrNameLst>
                                      </p:cBhvr>
                                      <p:tavLst>
                                        <p:tav tm="0">
                                          <p:val>
                                            <p:strVal val="#ppt_y+.1"/>
                                          </p:val>
                                        </p:tav>
                                        <p:tav tm="100000">
                                          <p:val>
                                            <p:strVal val="#ppt_y"/>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build="p"/>
    </p:bldLst>
    <p:extLst>
      <p:ext uri="smNativeData">
        <pr:smNativeData xmlns:pr="smNativeData" val="Re19XwUAAAAFAAAA/f///wEAAAAdAAAAAAAAAAAAAAAAAAAAAAAAAAwAAAAAAAAAAQAAACoAAAAAAAAAAAAAAAAAAAAAAAAAEwAAAAEAAAABAAAAKgAAAAAAAAAAAAAAAAAAAAAAAAAaAAAAAgAAAAEAAAAqAAAAAAAAAAAAAAAAAAAAAAAAACEAAAADAAAAAQAAACoAAAAAAAAAAAAAAAAAAAAAAAAA"/>
      </p:ext>
    </p:extLst>
  </p:timing>
</p:sld>
</file>

<file path=ppt/slides/slide12.xml><?xml version="1.0" encoding="utf-8"?>
<p:sld xmlns:p="http://schemas.openxmlformats.org/presentationml/2006/main" xmlns:r="http://schemas.openxmlformats.org/officeDocument/2006/relationships" xmlns:a="http://schemas.openxmlformats.org/drawingml/2006/main" showMasterPhAnim="0">
  <p:cSld>
    <p:spTree>
      <p:nvGrpSpPr>
        <p:cNvPr id="1" name=""/>
        <p:cNvGrpSpPr/>
        <p:nvPr/>
      </p:nvGrpSpPr>
      <p:grpSpPr>
        <a:xfrm>
          <a:off x="0" y="0"/>
          <a:ext cx="0" cy="0"/>
          <a:chOff x="0" y="0"/>
          <a:chExt cx="0" cy="0"/>
        </a:xfrm>
      </p:grpSpPr>
      <p:sp>
        <p:nvSpPr>
          <p:cNvPr id="2" name="Google Shape;144;p24"/>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zQEAAFU2AAC7BgAAEAAAAA=="/>
              </a:ext>
            </a:extLst>
          </p:cNvSpPr>
          <p:nvPr>
            <p:ph type="title"/>
          </p:nvPr>
        </p:nvSpPr>
        <p:spPr>
          <a:xfrm>
            <a:off x="311785" y="292735"/>
            <a:ext cx="8520430" cy="8013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sz="4200" b="1">
                <a:solidFill>
                  <a:schemeClr val="accent1"/>
                </a:solidFill>
                <a:latin typeface="Amatic SC" pitchFamily="0" charset="0"/>
                <a:ea typeface="Amatic SC" pitchFamily="0" charset="0"/>
                <a:cs typeface="Amatic SC" pitchFamily="0" charset="0"/>
              </a:defRPr>
            </a:pPr>
            <a:r>
              <a:t>Повітря як екологічний чинник</a:t>
            </a:r>
          </a:p>
        </p:txBody>
      </p:sp>
      <p:sp>
        <p:nvSpPr>
          <p:cNvPr id="3" name="Google Shape;145;p24"/>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AfAgAAmQcAAE0fAAAmHAAAEAAAAA=="/>
              </a:ext>
            </a:extLst>
          </p:cNvSpPr>
          <p:nvPr>
            <p:ph type="body" idx="1"/>
          </p:nvPr>
        </p:nvSpPr>
        <p:spPr>
          <a:xfrm>
            <a:off x="344805" y="1235075"/>
            <a:ext cx="4743450" cy="334073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lnSpc>
                <a:spcPct val="115000"/>
              </a:lnSpc>
              <a:spcBef>
                <a:spcPts val="0"/>
              </a:spcBef>
              <a:spcAft>
                <a:spcPts val="0"/>
              </a:spcAft>
              <a:buNone/>
              <a:defRPr sz="1800">
                <a:solidFill>
                  <a:srgbClr val="666666"/>
                </a:solidFill>
                <a:latin typeface="Source Code Pro" pitchFamily="0" charset="0"/>
                <a:ea typeface="Source Code Pro" pitchFamily="0" charset="0"/>
                <a:cs typeface="Source Code Pro" pitchFamily="0" charset="0"/>
              </a:defRPr>
            </a:pPr>
            <a:r>
              <a:rPr noProof="1">
                <a:latin typeface="Lora" pitchFamily="0" charset="0"/>
                <a:ea typeface="Lora" pitchFamily="0" charset="0"/>
                <a:cs typeface="Lora" pitchFamily="0" charset="0"/>
              </a:rPr>
              <a:t>Наземно-повітряне середовище є </a:t>
            </a:r>
            <a:r>
              <a:rPr i="1" noProof="1">
                <a:latin typeface="Lora" pitchFamily="0" charset="0"/>
                <a:ea typeface="Lora" pitchFamily="0" charset="0"/>
                <a:cs typeface="Lora" pitchFamily="0" charset="0"/>
              </a:rPr>
              <a:t>набагато складнішим для життя</a:t>
            </a:r>
            <a:r>
              <a:rPr noProof="1">
                <a:latin typeface="Lora" pitchFamily="0" charset="0"/>
                <a:ea typeface="Lora" pitchFamily="0" charset="0"/>
                <a:cs typeface="Lora" pitchFamily="0" charset="0"/>
              </a:rPr>
              <a:t>, ніж водне. </a:t>
            </a:r>
            <a:endParaRPr>
              <a:latin typeface="Lora" pitchFamily="0" charset="0"/>
              <a:ea typeface="Lora" pitchFamily="0" charset="0"/>
              <a:cs typeface="Lora" pitchFamily="0" charset="0"/>
            </a:endParaRPr>
          </a:p>
          <a:p>
            <a:pPr marL="0" indent="0" algn="l">
              <a:lnSpc>
                <a:spcPct val="115000"/>
              </a:lnSpc>
              <a:spcBef>
                <a:spcPts val="1600"/>
              </a:spcBef>
              <a:spcAft>
                <a:spcPts val="0"/>
              </a:spcAft>
              <a:buNone/>
              <a:defRPr sz="1800">
                <a:solidFill>
                  <a:srgbClr val="666666"/>
                </a:solidFill>
                <a:latin typeface="Source Code Pro" pitchFamily="0" charset="0"/>
                <a:ea typeface="Source Code Pro" pitchFamily="0" charset="0"/>
                <a:cs typeface="Source Code Pro" pitchFamily="0" charset="0"/>
              </a:defRPr>
            </a:pPr>
            <a:r>
              <a:rPr noProof="1">
                <a:latin typeface="Lora" pitchFamily="0" charset="0"/>
                <a:ea typeface="Lora" pitchFamily="0" charset="0"/>
                <a:cs typeface="Lora" pitchFamily="0" charset="0"/>
              </a:rPr>
              <a:t>Живі організми постійно оточені повітрям, що є газуватим середовищем з малою густиною, високим вмістом азоту, кисню, малою кількістю вуглекислого газу та водяної пари.</a:t>
            </a:r>
            <a:endParaRPr>
              <a:latin typeface="Lora" pitchFamily="0" charset="0"/>
              <a:ea typeface="Lora" pitchFamily="0" charset="0"/>
              <a:cs typeface="Lora" pitchFamily="0" charset="0"/>
            </a:endParaRPr>
          </a:p>
          <a:p>
            <a:pPr marL="0" indent="0" algn="l">
              <a:lnSpc>
                <a:spcPct val="115000"/>
              </a:lnSpc>
              <a:spcBef>
                <a:spcPts val="1600"/>
              </a:spcBef>
              <a:spcAft>
                <a:spcPts val="1600"/>
              </a:spcAft>
              <a:buNone/>
              <a:defRPr sz="1800">
                <a:solidFill>
                  <a:srgbClr val="666666"/>
                </a:solidFill>
                <a:latin typeface="Source Code Pro" pitchFamily="0" charset="0"/>
                <a:ea typeface="Source Code Pro" pitchFamily="0" charset="0"/>
                <a:cs typeface="Source Code Pro" pitchFamily="0" charset="0"/>
              </a:defRPr>
            </a:pPr>
          </a:p>
        </p:txBody>
      </p:sp>
      <p:pic>
        <p:nvPicPr>
          <p:cNvPr id="4" name="Google Shape;146;p24"/>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kCAAAGwHAABqNQAAGRMAABAAAAA="/>
              </a:ext>
            </a:extLst>
          </p:cNvPicPr>
          <p:nvPr/>
        </p:nvPicPr>
        <p:blipFill>
          <a:blip xmlns:r="http://schemas.openxmlformats.org/officeDocument/2006/relationships" r:embed="rId3"/>
          <a:stretch>
            <a:fillRect/>
          </a:stretch>
        </p:blipFill>
        <p:spPr>
          <a:xfrm>
            <a:off x="5293360" y="1206500"/>
            <a:ext cx="3389630" cy="1898015"/>
          </a:xfrm>
          <a:prstGeom prst="rect">
            <a:avLst/>
          </a:prstGeom>
          <a:noFill/>
          <a:ln w="12700" cap="flat" cmpd="sng" algn="ctr">
            <a:noFill/>
            <a:prstDash val="solid"/>
            <a:headEnd type="none" w="med" len="med"/>
            <a:tailEnd type="none" w="med" len="med"/>
          </a:ln>
          <a:effectLst/>
        </p:spPr>
      </p:pic>
      <p:pic>
        <p:nvPicPr>
          <p:cNvPr id="5" name="Google Shape;147;p24"/>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tCMAABkTAABHMgAABx4AABAAAAA="/>
              </a:ext>
            </a:extLst>
          </p:cNvPicPr>
          <p:nvPr/>
        </p:nvPicPr>
        <p:blipFill>
          <a:blip xmlns:r="http://schemas.openxmlformats.org/officeDocument/2006/relationships" r:embed="rId4"/>
          <a:stretch>
            <a:fillRect/>
          </a:stretch>
        </p:blipFill>
        <p:spPr>
          <a:xfrm>
            <a:off x="5803900" y="3104515"/>
            <a:ext cx="2369185" cy="1776730"/>
          </a:xfrm>
          <a:prstGeom prst="rect">
            <a:avLst/>
          </a:prstGeom>
          <a:noFill/>
          <a:ln w="12700" cap="flat" cmpd="sng" algn="ctr">
            <a:noFill/>
            <a:prstDash val="solid"/>
            <a:headEnd type="none" w="med" len="med"/>
            <a:tailEnd type="none" w="med" len="med"/>
          </a:ln>
          <a:effectLst/>
        </p:spPr>
      </p:pic>
    </p:spTree>
  </p:cSld>
  <p:clrMapOvr>
    <a:masterClrMapping/>
  </p:clrMapOvr>
  <p:transition spd="med">
    <p:fade/>
    <p:extLst>
      <p:ext uri="smNativeData">
        <pr:smNativeData xmlns:pr="smNativeData" val="Re19XwAAAADoAwAAAAAAAAY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1"/>
                                          </p:val>
                                        </p:tav>
                                        <p:tav tm="100000">
                                          <p:val>
                                            <p:strVal val="#ppt_y"/>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2" end="2"/>
                                            </p:txEl>
                                          </p:spTgt>
                                        </p:tgtEl>
                                        <p:attrNameLst>
                                          <p:attrName>ppt_y</p:attrName>
                                        </p:attrNameLst>
                                      </p:cBhvr>
                                      <p:tavLst>
                                        <p:tav tm="0">
                                          <p:val>
                                            <p:strVal val="#ppt_y+.1"/>
                                          </p:val>
                                        </p:tav>
                                        <p:tav tm="100000">
                                          <p:val>
                                            <p:strVal val="#ppt_y"/>
                                          </p:val>
                                        </p:tav>
                                      </p:tavLst>
                                    </p:anim>
                                    <p:animEffect transition="in" filter="fade">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build="p"/>
    </p:bldLst>
    <p:extLst>
      <p:ext uri="smNativeData">
        <pr:smNativeData xmlns:pr="smNativeData" val="Re19XwQAAAAFAAAA/f///wEAAAAdAAAAAAAAAAAAAAAAAAAAAAAAAAwAAAAAAAAAAQAAACoAAAAAAAAAAAAAAAAAAAAAAAAAEwAAAAEAAAABAAAAKgAAAAAAAAAAAAAAAAAAAAAAAAAaAAAAAgAAAAEAAAAqAAAAAAAAAAAAAAAAAAAAAAAAAA=="/>
      </p:ext>
    </p:extLst>
  </p:timing>
</p:sld>
</file>

<file path=ppt/slides/slide13.xml><?xml version="1.0" encoding="utf-8"?>
<p:sld xmlns:p="http://schemas.openxmlformats.org/presentationml/2006/main" xmlns:r="http://schemas.openxmlformats.org/officeDocument/2006/relationships" xmlns:a="http://schemas.openxmlformats.org/drawingml/2006/main" showMasterPhAnim="0">
  <p:cSld>
    <p:spTree>
      <p:nvGrpSpPr>
        <p:cNvPr id="1" name=""/>
        <p:cNvGrpSpPr/>
        <p:nvPr/>
      </p:nvGrpSpPr>
      <p:grpSpPr>
        <a:xfrm>
          <a:off x="0" y="0"/>
          <a:ext cx="0" cy="0"/>
          <a:chOff x="0" y="0"/>
          <a:chExt cx="0" cy="0"/>
        </a:xfrm>
      </p:grpSpPr>
      <p:sp>
        <p:nvSpPr>
          <p:cNvPr id="2" name="Google Shape;152;p25"/>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zQEAAFU2AAC7BgAAEAAAAA=="/>
              </a:ext>
            </a:extLst>
          </p:cNvSpPr>
          <p:nvPr>
            <p:ph type="title"/>
          </p:nvPr>
        </p:nvSpPr>
        <p:spPr>
          <a:xfrm>
            <a:off x="311785" y="292735"/>
            <a:ext cx="8520430" cy="8013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sz="4200" b="1">
                <a:solidFill>
                  <a:schemeClr val="accent1"/>
                </a:solidFill>
                <a:latin typeface="Amatic SC" pitchFamily="0" charset="0"/>
                <a:ea typeface="Amatic SC" pitchFamily="0" charset="0"/>
                <a:cs typeface="Amatic SC" pitchFamily="0" charset="0"/>
              </a:defRPr>
            </a:pPr>
            <a:r>
              <a:t>Повітря як екологічний чинник</a:t>
            </a:r>
          </a:p>
        </p:txBody>
      </p:sp>
      <p:sp>
        <p:nvSpPr>
          <p:cNvPr id="3" name="Google Shape;153;p25"/>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jwcAADgjAAAbHAAAEAAAAA=="/>
              </a:ext>
            </a:extLst>
          </p:cNvSpPr>
          <p:nvPr>
            <p:ph type="body" idx="1"/>
          </p:nvPr>
        </p:nvSpPr>
        <p:spPr>
          <a:xfrm>
            <a:off x="311785" y="1228725"/>
            <a:ext cx="5413375" cy="33401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lnSpc>
                <a:spcPct val="115000"/>
              </a:lnSpc>
              <a:spcBef>
                <a:spcPts val="0"/>
              </a:spcBef>
              <a:spcAft>
                <a:spcPts val="0"/>
              </a:spcAft>
              <a:buNone/>
              <a:defRPr sz="1800">
                <a:solidFill>
                  <a:srgbClr val="666666"/>
                </a:solidFill>
                <a:latin typeface="Source Code Pro" pitchFamily="0" charset="0"/>
                <a:ea typeface="Source Code Pro" pitchFamily="0" charset="0"/>
                <a:cs typeface="Source Code Pro" pitchFamily="0" charset="0"/>
              </a:defRPr>
            </a:pPr>
            <a:r>
              <a:rPr sz="1500" b="1" i="1" noProof="1">
                <a:latin typeface="Lora" pitchFamily="0" charset="0"/>
                <a:ea typeface="Lora" pitchFamily="0" charset="0"/>
                <a:cs typeface="Lora" pitchFamily="0" charset="0"/>
              </a:rPr>
              <a:t>Мала густина повітря</a:t>
            </a:r>
            <a:r>
              <a:rPr sz="1500" noProof="1">
                <a:latin typeface="Lora" pitchFamily="0" charset="0"/>
                <a:ea typeface="Lora" pitchFamily="0" charset="0"/>
                <a:cs typeface="Lora" pitchFamily="0" charset="0"/>
              </a:rPr>
              <a:t> зумовлює низьку опірність щодо переміщення, тому велика кількість видів наземних тварин (близько 75 %) у ході еволюції набула</a:t>
            </a:r>
            <a:r>
              <a:rPr sz="1500" i="1" noProof="1">
                <a:latin typeface="Lora" pitchFamily="0" charset="0"/>
                <a:ea typeface="Lora" pitchFamily="0" charset="0"/>
                <a:cs typeface="Lora" pitchFamily="0" charset="0"/>
              </a:rPr>
              <a:t> здатності літати</a:t>
            </a:r>
            <a:r>
              <a:rPr sz="1500" noProof="1">
                <a:latin typeface="Lora" pitchFamily="0" charset="0"/>
                <a:ea typeface="Lora" pitchFamily="0" charset="0"/>
                <a:cs typeface="Lora" pitchFamily="0" charset="0"/>
              </a:rPr>
              <a:t>. Це комахи, птахи, літаючі амфібії, рептилії, ссавці. </a:t>
            </a:r>
            <a:endParaRPr sz="1500">
              <a:latin typeface="Lora" pitchFamily="0" charset="0"/>
              <a:ea typeface="Lora" pitchFamily="0" charset="0"/>
              <a:cs typeface="Lora" pitchFamily="0" charset="0"/>
            </a:endParaRPr>
          </a:p>
          <a:p>
            <a:pPr marL="0" indent="0" algn="l">
              <a:lnSpc>
                <a:spcPct val="115000"/>
              </a:lnSpc>
              <a:spcBef>
                <a:spcPts val="1600"/>
              </a:spcBef>
              <a:spcAft>
                <a:spcPts val="0"/>
              </a:spcAft>
              <a:buNone/>
              <a:defRPr sz="1800">
                <a:solidFill>
                  <a:srgbClr val="666666"/>
                </a:solidFill>
                <a:latin typeface="Source Code Pro" pitchFamily="0" charset="0"/>
                <a:ea typeface="Source Code Pro" pitchFamily="0" charset="0"/>
                <a:cs typeface="Source Code Pro" pitchFamily="0" charset="0"/>
              </a:defRPr>
            </a:pPr>
            <a:r>
              <a:rPr sz="1500" b="1" i="1" noProof="1">
                <a:latin typeface="Lora" pitchFamily="0" charset="0"/>
                <a:ea typeface="Lora" pitchFamily="0" charset="0"/>
                <a:cs typeface="Lora" pitchFamily="0" charset="0"/>
              </a:rPr>
              <a:t>Адаптаціями до польоту</a:t>
            </a:r>
            <a:r>
              <a:rPr sz="1500" noProof="1">
                <a:latin typeface="Lora" pitchFamily="0" charset="0"/>
                <a:ea typeface="Lora" pitchFamily="0" charset="0"/>
                <a:cs typeface="Lora" pitchFamily="0" charset="0"/>
              </a:rPr>
              <a:t> є крила, розвинуті «літальні» м'язи, полегшена маса тіла.</a:t>
            </a:r>
            <a:endParaRPr sz="1500">
              <a:latin typeface="Lora" pitchFamily="0" charset="0"/>
              <a:ea typeface="Lora" pitchFamily="0" charset="0"/>
              <a:cs typeface="Lora" pitchFamily="0" charset="0"/>
            </a:endParaRPr>
          </a:p>
          <a:p>
            <a:pPr marL="0" indent="0" algn="l">
              <a:lnSpc>
                <a:spcPct val="115000"/>
              </a:lnSpc>
              <a:spcBef>
                <a:spcPts val="1600"/>
              </a:spcBef>
              <a:spcAft>
                <a:spcPts val="0"/>
              </a:spcAft>
              <a:buNone/>
              <a:defRPr sz="1800">
                <a:solidFill>
                  <a:srgbClr val="666666"/>
                </a:solidFill>
                <a:latin typeface="Source Code Pro" pitchFamily="0" charset="0"/>
                <a:ea typeface="Source Code Pro" pitchFamily="0" charset="0"/>
                <a:cs typeface="Source Code Pro" pitchFamily="0" charset="0"/>
              </a:defRPr>
            </a:pPr>
            <a:r>
              <a:rPr sz="1500" noProof="1">
                <a:latin typeface="Lora" pitchFamily="0" charset="0"/>
                <a:ea typeface="Lora" pitchFamily="0" charset="0"/>
                <a:cs typeface="Lora" pitchFamily="0" charset="0"/>
              </a:rPr>
              <a:t>У багатьох видів розвинута </a:t>
            </a:r>
            <a:r>
              <a:rPr sz="1500" b="1" i="1" noProof="1">
                <a:latin typeface="Lora" pitchFamily="0" charset="0"/>
                <a:ea typeface="Lora" pitchFamily="0" charset="0"/>
                <a:cs typeface="Lora" pitchFamily="0" charset="0"/>
              </a:rPr>
              <a:t>анемохорія</a:t>
            </a:r>
            <a:r>
              <a:rPr sz="1500" noProof="1">
                <a:latin typeface="Lora" pitchFamily="0" charset="0"/>
                <a:ea typeface="Lora" pitchFamily="0" charset="0"/>
                <a:cs typeface="Lora" pitchFamily="0" charset="0"/>
              </a:rPr>
              <a:t> – розселення за допомогою повітряних течій. Анемохорія характерна для спор, насіння, плодів, цист найпростіших, дрібних комах, павуків.</a:t>
            </a:r>
            <a:endParaRPr sz="1500">
              <a:latin typeface="Lora" pitchFamily="0" charset="0"/>
              <a:ea typeface="Lora" pitchFamily="0" charset="0"/>
              <a:cs typeface="Lora" pitchFamily="0" charset="0"/>
            </a:endParaRPr>
          </a:p>
          <a:p>
            <a:pPr marL="0" indent="0" algn="l">
              <a:lnSpc>
                <a:spcPct val="115000"/>
              </a:lnSpc>
              <a:spcBef>
                <a:spcPts val="1600"/>
              </a:spcBef>
              <a:spcAft>
                <a:spcPts val="1600"/>
              </a:spcAft>
              <a:buNone/>
              <a:defRPr sz="1800">
                <a:solidFill>
                  <a:srgbClr val="666666"/>
                </a:solidFill>
                <a:latin typeface="Source Code Pro" pitchFamily="0" charset="0"/>
                <a:ea typeface="Source Code Pro" pitchFamily="0" charset="0"/>
                <a:cs typeface="Source Code Pro" pitchFamily="0" charset="0"/>
              </a:defRPr>
            </a:pPr>
            <a:endParaRPr>
              <a:latin typeface="Lora" pitchFamily="0" charset="0"/>
              <a:ea typeface="Lora" pitchFamily="0" charset="0"/>
              <a:cs typeface="Lora" pitchFamily="0" charset="0"/>
            </a:endParaRPr>
          </a:p>
        </p:txBody>
      </p:sp>
      <p:pic>
        <p:nvPicPr>
          <p:cNvPr id="4" name="Google Shape;154;p25"/>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7yIAAM0BAACwMAAAPgsAABAAAAA="/>
              </a:ext>
            </a:extLst>
          </p:cNvPicPr>
          <p:nvPr/>
        </p:nvPicPr>
        <p:blipFill>
          <a:blip xmlns:r="http://schemas.openxmlformats.org/officeDocument/2006/relationships" r:embed="rId3"/>
          <a:stretch>
            <a:fillRect/>
          </a:stretch>
        </p:blipFill>
        <p:spPr>
          <a:xfrm>
            <a:off x="5678805" y="292735"/>
            <a:ext cx="2235835" cy="1534795"/>
          </a:xfrm>
          <a:prstGeom prst="rect">
            <a:avLst/>
          </a:prstGeom>
          <a:noFill/>
          <a:ln w="12700" cap="flat" cmpd="sng" algn="ctr">
            <a:noFill/>
            <a:prstDash val="solid"/>
            <a:headEnd type="none" w="med" len="med"/>
            <a:tailEnd type="none" w="med" len="med"/>
          </a:ln>
          <a:effectLst/>
        </p:spPr>
      </p:pic>
      <p:pic>
        <p:nvPicPr>
          <p:cNvPr id="5" name="Google Shape;155;p25"/>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hXOZM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zCoAALIJAAD+NgAAmRIAABAAAAA="/>
              </a:ext>
            </a:extLst>
          </p:cNvPicPr>
          <p:nvPr/>
        </p:nvPicPr>
        <p:blipFill>
          <a:blip xmlns:r="http://schemas.openxmlformats.org/officeDocument/2006/relationships" r:embed="rId4"/>
          <a:stretch>
            <a:fillRect/>
          </a:stretch>
        </p:blipFill>
        <p:spPr>
          <a:xfrm>
            <a:off x="6957060" y="1576070"/>
            <a:ext cx="1982470" cy="1447165"/>
          </a:xfrm>
          <a:prstGeom prst="rect">
            <a:avLst/>
          </a:prstGeom>
          <a:noFill/>
          <a:ln w="12700" cap="flat" cmpd="sng" algn="ctr">
            <a:noFill/>
            <a:prstDash val="solid"/>
            <a:headEnd type="none" w="med" len="med"/>
            <a:tailEnd type="none" w="med" len="med"/>
          </a:ln>
          <a:effectLst/>
        </p:spPr>
      </p:pic>
      <p:pic>
        <p:nvPicPr>
          <p:cNvPr id="6" name="Google Shape;156;p25"/>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CCZptD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7yIAAPQRAAChKwAATBwAABAAAAA="/>
              </a:ext>
            </a:extLst>
          </p:cNvPicPr>
          <p:nvPr/>
        </p:nvPicPr>
        <p:blipFill>
          <a:blip xmlns:r="http://schemas.openxmlformats.org/officeDocument/2006/relationships" r:embed="rId5"/>
          <a:stretch>
            <a:fillRect/>
          </a:stretch>
        </p:blipFill>
        <p:spPr>
          <a:xfrm>
            <a:off x="5678805" y="2918460"/>
            <a:ext cx="1413510" cy="1681480"/>
          </a:xfrm>
          <a:prstGeom prst="rect">
            <a:avLst/>
          </a:prstGeom>
          <a:noFill/>
          <a:ln w="12700" cap="flat" cmpd="sng" algn="ctr">
            <a:noFill/>
            <a:prstDash val="solid"/>
            <a:headEnd type="none" w="med" len="med"/>
            <a:tailEnd type="none" w="med" len="med"/>
          </a:ln>
          <a:effectLst/>
        </p:spPr>
      </p:pic>
      <p:pic>
        <p:nvPicPr>
          <p:cNvPr id="7" name="Google Shape;157;p25"/>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DLTD8a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oSsAALAUAABzNwAATBwAABAAAAA="/>
              </a:ext>
            </a:extLst>
          </p:cNvPicPr>
          <p:nvPr/>
        </p:nvPicPr>
        <p:blipFill>
          <a:blip xmlns:r="http://schemas.openxmlformats.org/officeDocument/2006/relationships" r:embed="rId6"/>
          <a:stretch>
            <a:fillRect/>
          </a:stretch>
        </p:blipFill>
        <p:spPr>
          <a:xfrm>
            <a:off x="7092315" y="3362960"/>
            <a:ext cx="1921510" cy="1236980"/>
          </a:xfrm>
          <a:prstGeom prst="rect">
            <a:avLst/>
          </a:prstGeom>
          <a:noFill/>
          <a:ln w="12700" cap="flat" cmpd="sng" algn="ctr">
            <a:noFill/>
            <a:prstDash val="solid"/>
            <a:headEnd type="none" w="med" len="med"/>
            <a:tailEnd type="none" w="med" len="med"/>
          </a:ln>
          <a:effectLst/>
        </p:spPr>
      </p:pic>
    </p:spTree>
  </p:cSld>
  <p:clrMapOvr>
    <a:masterClrMapping/>
  </p:clrMapOvr>
  <p:transition spd="med">
    <p:fade/>
    <p:extLst>
      <p:ext uri="smNativeData">
        <pr:smNativeData xmlns:pr="smNativeData" val="Re19XwAAAADoAwAAAAAAAAY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1"/>
                                          </p:val>
                                        </p:tav>
                                        <p:tav tm="100000">
                                          <p:val>
                                            <p:strVal val="#ppt_y"/>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2" end="2"/>
                                            </p:txEl>
                                          </p:spTgt>
                                        </p:tgtEl>
                                        <p:attrNameLst>
                                          <p:attrName>ppt_y</p:attrName>
                                        </p:attrNameLst>
                                      </p:cBhvr>
                                      <p:tavLst>
                                        <p:tav tm="0">
                                          <p:val>
                                            <p:strVal val="#ppt_y+.1"/>
                                          </p:val>
                                        </p:tav>
                                        <p:tav tm="100000">
                                          <p:val>
                                            <p:strVal val="#ppt_y"/>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3" end="3"/>
                                            </p:txEl>
                                          </p:spTgt>
                                        </p:tgtEl>
                                        <p:attrNameLst>
                                          <p:attrName>ppt_y</p:attrName>
                                        </p:attrNameLst>
                                      </p:cBhvr>
                                      <p:tavLst>
                                        <p:tav tm="0">
                                          <p:val>
                                            <p:strVal val="#ppt_y+.1"/>
                                          </p:val>
                                        </p:tav>
                                        <p:tav tm="100000">
                                          <p:val>
                                            <p:strVal val="#ppt_y"/>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build="p"/>
    </p:bldLst>
    <p:extLst>
      <p:ext uri="smNativeData">
        <pr:smNativeData xmlns:pr="smNativeData" val="Re19XwUAAAAFAAAA/f///wEAAAAdAAAAAAAAAAAAAAAAAAAAAAAAAAwAAAAAAAAAAQAAACoAAAAAAAAAAAAAAAAAAAAAAAAAEwAAAAEAAAABAAAAKgAAAAAAAAAAAAAAAAAAAAAAAAAaAAAAAgAAAAEAAAAqAAAAAAAAAAAAAAAAAAAAAAAAACEAAAADAAAAAQAAACoAAAAAAAAAAAAAAAAAAAAAAAAA"/>
      </p:ext>
    </p:extLst>
  </p:timing>
</p:sld>
</file>

<file path=ppt/slides/slide14.xml><?xml version="1.0" encoding="utf-8"?>
<p:sld xmlns:p="http://schemas.openxmlformats.org/presentationml/2006/main" xmlns:r="http://schemas.openxmlformats.org/officeDocument/2006/relationships" xmlns:a="http://schemas.openxmlformats.org/drawingml/2006/main" showMasterPhAnim="0">
  <p:cSld>
    <p:spTree>
      <p:nvGrpSpPr>
        <p:cNvPr id="1" name=""/>
        <p:cNvGrpSpPr/>
        <p:nvPr/>
      </p:nvGrpSpPr>
      <p:grpSpPr>
        <a:xfrm>
          <a:off x="0" y="0"/>
          <a:ext cx="0" cy="0"/>
          <a:chOff x="0" y="0"/>
          <a:chExt cx="0" cy="0"/>
        </a:xfrm>
      </p:grpSpPr>
      <p:sp>
        <p:nvSpPr>
          <p:cNvPr id="2" name="Google Shape;162;p26"/>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HhIugc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zQEAAFU2AAC7BgAAEAAAAA=="/>
              </a:ext>
            </a:extLst>
          </p:cNvSpPr>
          <p:nvPr>
            <p:ph type="title"/>
          </p:nvPr>
        </p:nvSpPr>
        <p:spPr>
          <a:xfrm>
            <a:off x="311785" y="292735"/>
            <a:ext cx="8520430" cy="8013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sz="4200" b="1">
                <a:solidFill>
                  <a:schemeClr val="accent1"/>
                </a:solidFill>
                <a:latin typeface="Amatic SC" pitchFamily="0" charset="0"/>
                <a:ea typeface="Amatic SC" pitchFamily="0" charset="0"/>
                <a:cs typeface="Amatic SC" pitchFamily="0" charset="0"/>
              </a:defRPr>
            </a:pPr>
            <a:r>
              <a:t>Повітря як екологічний чинник</a:t>
            </a:r>
          </a:p>
        </p:txBody>
      </p:sp>
      <p:sp>
        <p:nvSpPr>
          <p:cNvPr id="3" name="Google Shape;163;p26"/>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jwcAAFIgAAAbHAAAEAAAAA=="/>
              </a:ext>
            </a:extLst>
          </p:cNvSpPr>
          <p:nvPr>
            <p:ph type="body" idx="1"/>
          </p:nvPr>
        </p:nvSpPr>
        <p:spPr>
          <a:xfrm>
            <a:off x="311785" y="1228725"/>
            <a:ext cx="4942205" cy="33401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lnSpc>
                <a:spcPct val="115000"/>
              </a:lnSpc>
              <a:spcBef>
                <a:spcPts val="0"/>
              </a:spcBef>
              <a:spcAft>
                <a:spcPts val="0"/>
              </a:spcAft>
              <a:buNone/>
              <a:defRPr sz="1800">
                <a:solidFill>
                  <a:srgbClr val="666666"/>
                </a:solidFill>
                <a:latin typeface="Source Code Pro" pitchFamily="0" charset="0"/>
                <a:ea typeface="Source Code Pro" pitchFamily="0" charset="0"/>
                <a:cs typeface="Source Code Pro" pitchFamily="0" charset="0"/>
              </a:defRPr>
            </a:pPr>
            <a:r>
              <a:rPr noProof="1">
                <a:latin typeface="Lora" pitchFamily="0" charset="0"/>
                <a:ea typeface="Lora" pitchFamily="0" charset="0"/>
                <a:cs typeface="Lora" pitchFamily="0" charset="0"/>
              </a:rPr>
              <a:t>Через </a:t>
            </a:r>
            <a:r>
              <a:rPr i="1" noProof="1">
                <a:latin typeface="Lora" pitchFamily="0" charset="0"/>
                <a:ea typeface="Lora" pitchFamily="0" charset="0"/>
                <a:cs typeface="Lora" pitchFamily="0" charset="0"/>
              </a:rPr>
              <a:t>незначну силу опору</a:t>
            </a:r>
            <a:r>
              <a:rPr noProof="1">
                <a:latin typeface="Lora" pitchFamily="0" charset="0"/>
                <a:ea typeface="Lora" pitchFamily="0" charset="0"/>
                <a:cs typeface="Lora" pitchFamily="0" charset="0"/>
              </a:rPr>
              <a:t> повітря усі мешканці повітряного середовища пов’язані з поверхнею землі, яка слугує їм </a:t>
            </a:r>
            <a:r>
              <a:rPr i="1" noProof="1">
                <a:latin typeface="Lora" pitchFamily="0" charset="0"/>
                <a:ea typeface="Lora" pitchFamily="0" charset="0"/>
                <a:cs typeface="Lora" pitchFamily="0" charset="0"/>
              </a:rPr>
              <a:t>для закріплення</a:t>
            </a:r>
            <a:r>
              <a:rPr noProof="1">
                <a:latin typeface="Lora" pitchFamily="0" charset="0"/>
                <a:ea typeface="Lora" pitchFamily="0" charset="0"/>
                <a:cs typeface="Lora" pitchFamily="0" charset="0"/>
              </a:rPr>
              <a:t> у ґрунті, відпочинку, розмноження. Ця властивість повітря зумовлює наявність у мешканців такої</a:t>
            </a:r>
            <a:r>
              <a:rPr b="1" i="1" noProof="1">
                <a:latin typeface="Lora" pitchFamily="0" charset="0"/>
                <a:ea typeface="Lora" pitchFamily="0" charset="0"/>
                <a:cs typeface="Lora" pitchFamily="0" charset="0"/>
              </a:rPr>
              <a:t> адаптації</a:t>
            </a:r>
            <a:r>
              <a:rPr noProof="1">
                <a:latin typeface="Lora" pitchFamily="0" charset="0"/>
                <a:ea typeface="Lora" pitchFamily="0" charset="0"/>
                <a:cs typeface="Lora" pitchFamily="0" charset="0"/>
              </a:rPr>
              <a:t>, як опорні структури. Так, у вищих рослин є механічні тканини, у комах – хітиновий екзоскелет, у птахів – кістковий ендоскелет.</a:t>
            </a:r>
            <a:endParaRPr>
              <a:latin typeface="Lora" pitchFamily="0" charset="0"/>
              <a:ea typeface="Lora" pitchFamily="0" charset="0"/>
              <a:cs typeface="Lora" pitchFamily="0" charset="0"/>
            </a:endParaRPr>
          </a:p>
          <a:p>
            <a:pPr marL="0" indent="0" algn="l">
              <a:lnSpc>
                <a:spcPct val="115000"/>
              </a:lnSpc>
              <a:spcBef>
                <a:spcPts val="1600"/>
              </a:spcBef>
              <a:spcAft>
                <a:spcPts val="1600"/>
              </a:spcAft>
              <a:buNone/>
              <a:defRPr sz="1800">
                <a:solidFill>
                  <a:srgbClr val="666666"/>
                </a:solidFill>
                <a:latin typeface="Source Code Pro" pitchFamily="0" charset="0"/>
                <a:ea typeface="Source Code Pro" pitchFamily="0" charset="0"/>
                <a:cs typeface="Source Code Pro" pitchFamily="0" charset="0"/>
              </a:defRPr>
            </a:pPr>
          </a:p>
        </p:txBody>
      </p:sp>
      <p:pic>
        <p:nvPicPr>
          <p:cNvPr id="4" name="Google Shape;164;p26"/>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CY6HHL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QiUAAGEDAAAeNgAAAhAAABAAAAA="/>
              </a:ext>
            </a:extLst>
          </p:cNvPicPr>
          <p:nvPr/>
        </p:nvPicPr>
        <p:blipFill>
          <a:blip xmlns:r="http://schemas.openxmlformats.org/officeDocument/2006/relationships" r:embed="rId3"/>
          <a:stretch>
            <a:fillRect/>
          </a:stretch>
        </p:blipFill>
        <p:spPr>
          <a:xfrm>
            <a:off x="6056630" y="549275"/>
            <a:ext cx="2740660" cy="2052955"/>
          </a:xfrm>
          <a:prstGeom prst="rect">
            <a:avLst/>
          </a:prstGeom>
          <a:noFill/>
          <a:ln w="12700" cap="flat" cmpd="sng" algn="ctr">
            <a:noFill/>
            <a:prstDash val="solid"/>
            <a:headEnd type="none" w="med" len="med"/>
            <a:tailEnd type="none" w="med" len="med"/>
          </a:ln>
          <a:effectLst/>
        </p:spPr>
      </p:pic>
      <p:pic>
        <p:nvPicPr>
          <p:cNvPr id="5" name="Google Shape;165;p26"/>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BkIywW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WyUAAAIQAAAFNgAAzhsAABAAAAA="/>
              </a:ext>
            </a:extLst>
          </p:cNvPicPr>
          <p:nvPr/>
        </p:nvPicPr>
        <p:blipFill>
          <a:blip xmlns:r="http://schemas.openxmlformats.org/officeDocument/2006/relationships" r:embed="rId4"/>
          <a:stretch>
            <a:fillRect/>
          </a:stretch>
        </p:blipFill>
        <p:spPr>
          <a:xfrm>
            <a:off x="6072505" y="2602230"/>
            <a:ext cx="2708910" cy="1917700"/>
          </a:xfrm>
          <a:prstGeom prst="rect">
            <a:avLst/>
          </a:prstGeom>
          <a:noFill/>
          <a:ln w="12700" cap="flat" cmpd="sng" algn="ctr">
            <a:noFill/>
            <a:prstDash val="solid"/>
            <a:headEnd type="none" w="med" len="med"/>
            <a:tailEnd type="none" w="med" len="med"/>
          </a:ln>
          <a:effectLst/>
        </p:spPr>
      </p:pic>
    </p:spTree>
  </p:cSld>
  <p:clrMapOvr>
    <a:masterClrMapping/>
  </p:clrMapOvr>
  <p:transition spd="med">
    <p:fade/>
    <p:extLst>
      <p:ext uri="smNativeData">
        <pr:smNativeData xmlns:pr="smNativeData" val="Re19XwAAAADoAwAAAAAAAAY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1"/>
                                          </p:val>
                                        </p:tav>
                                        <p:tav tm="100000">
                                          <p:val>
                                            <p:strVal val="#ppt_y"/>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build="p"/>
    </p:bldLst>
    <p:extLst>
      <p:ext uri="smNativeData">
        <pr:smNativeData xmlns:pr="smNativeData" val="Re19XwMAAAAFAAAA/f///wEAAAAdAAAAAAAAAAAAAAAAAAAAAAAAAAwAAAAAAAAAAQAAACoAAAAAAAAAAAAAAAAAAAAAAAAAEwAAAAEAAAABAAAAKgAAAAAAAAAAAAAAAAAAAAAAAAA="/>
      </p:ext>
    </p:extLst>
  </p:timing>
</p:sld>
</file>

<file path=ppt/slides/slide15.xml><?xml version="1.0" encoding="utf-8"?>
<p:sld xmlns:p="http://schemas.openxmlformats.org/presentationml/2006/main" xmlns:r="http://schemas.openxmlformats.org/officeDocument/2006/relationships" xmlns:a="http://schemas.openxmlformats.org/drawingml/2006/main" showMasterPhAnim="0">
  <p:cSld>
    <p:spTree>
      <p:nvGrpSpPr>
        <p:cNvPr id="1" name=""/>
        <p:cNvGrpSpPr/>
        <p:nvPr/>
      </p:nvGrpSpPr>
      <p:grpSpPr>
        <a:xfrm>
          <a:off x="0" y="0"/>
          <a:ext cx="0" cy="0"/>
          <a:chOff x="0" y="0"/>
          <a:chExt cx="0" cy="0"/>
        </a:xfrm>
      </p:grpSpPr>
      <p:sp>
        <p:nvSpPr>
          <p:cNvPr id="2" name="Google Shape;170;p27"/>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zQEAAFU2AAC7BgAAEAAAAA=="/>
              </a:ext>
            </a:extLst>
          </p:cNvSpPr>
          <p:nvPr>
            <p:ph type="title"/>
          </p:nvPr>
        </p:nvSpPr>
        <p:spPr>
          <a:xfrm>
            <a:off x="311785" y="292735"/>
            <a:ext cx="8520430" cy="8013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sz="4200" b="1">
                <a:solidFill>
                  <a:schemeClr val="accent1"/>
                </a:solidFill>
                <a:latin typeface="Amatic SC" pitchFamily="0" charset="0"/>
                <a:ea typeface="Amatic SC" pitchFamily="0" charset="0"/>
                <a:cs typeface="Amatic SC" pitchFamily="0" charset="0"/>
              </a:defRPr>
            </a:pPr>
            <a:r>
              <a:t>Повітря як екологічний чинник</a:t>
            </a:r>
          </a:p>
        </p:txBody>
      </p:sp>
      <p:sp>
        <p:nvSpPr>
          <p:cNvPr id="3" name="Google Shape;171;p27"/>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jwcAAOQgAAAbHAAAEAAAAA=="/>
              </a:ext>
            </a:extLst>
          </p:cNvSpPr>
          <p:nvPr>
            <p:ph type="body" idx="1"/>
          </p:nvPr>
        </p:nvSpPr>
        <p:spPr>
          <a:xfrm>
            <a:off x="311785" y="1228725"/>
            <a:ext cx="5034915" cy="33401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lnSpc>
                <a:spcPct val="115000"/>
              </a:lnSpc>
              <a:spcBef>
                <a:spcPts val="0"/>
              </a:spcBef>
              <a:spcAft>
                <a:spcPts val="0"/>
              </a:spcAft>
              <a:buNone/>
              <a:defRPr sz="1800">
                <a:solidFill>
                  <a:srgbClr val="666666"/>
                </a:solidFill>
                <a:latin typeface="Source Code Pro" pitchFamily="0" charset="0"/>
                <a:ea typeface="Source Code Pro" pitchFamily="0" charset="0"/>
                <a:cs typeface="Source Code Pro" pitchFamily="0" charset="0"/>
              </a:defRPr>
            </a:pPr>
            <a:endParaRPr>
              <a:latin typeface="Lora" pitchFamily="0" charset="0"/>
              <a:ea typeface="Lora" pitchFamily="0" charset="0"/>
              <a:cs typeface="Lora" pitchFamily="0" charset="0"/>
            </a:endParaRPr>
          </a:p>
          <a:p>
            <a:pPr marL="0" indent="0" algn="l">
              <a:lnSpc>
                <a:spcPct val="115000"/>
              </a:lnSpc>
              <a:spcBef>
                <a:spcPts val="1600"/>
              </a:spcBef>
              <a:spcAft>
                <a:spcPts val="0"/>
              </a:spcAft>
              <a:buNone/>
              <a:defRPr sz="1800">
                <a:solidFill>
                  <a:srgbClr val="666666"/>
                </a:solidFill>
                <a:latin typeface="Source Code Pro" pitchFamily="0" charset="0"/>
                <a:ea typeface="Source Code Pro" pitchFamily="0" charset="0"/>
                <a:cs typeface="Source Code Pro" pitchFamily="0" charset="0"/>
              </a:defRPr>
            </a:pPr>
            <a:r>
              <a:rPr b="1" i="1" noProof="1">
                <a:latin typeface="Lora" pitchFamily="0" charset="0"/>
                <a:ea typeface="Lora" pitchFamily="0" charset="0"/>
                <a:cs typeface="Lora" pitchFamily="0" charset="0"/>
              </a:rPr>
              <a:t>Високий вміст кисню</a:t>
            </a:r>
            <a:r>
              <a:rPr noProof="1">
                <a:latin typeface="Lora" pitchFamily="0" charset="0"/>
                <a:ea typeface="Lora" pitchFamily="0" charset="0"/>
                <a:cs typeface="Lora" pitchFamily="0" charset="0"/>
              </a:rPr>
              <a:t> в повітрі сприяв підвищенню ефективності обміну речовин, і саме тому виникли </a:t>
            </a:r>
            <a:r>
              <a:rPr i="1" noProof="1">
                <a:latin typeface="Lora" pitchFamily="0" charset="0"/>
                <a:ea typeface="Lora" pitchFamily="0" charset="0"/>
                <a:cs typeface="Lora" pitchFamily="0" charset="0"/>
              </a:rPr>
              <a:t>гомойотермні організми</a:t>
            </a:r>
            <a:r>
              <a:rPr noProof="1">
                <a:latin typeface="Lora" pitchFamily="0" charset="0"/>
                <a:ea typeface="Lora" pitchFamily="0" charset="0"/>
                <a:cs typeface="Lora" pitchFamily="0" charset="0"/>
              </a:rPr>
              <a:t>, якими є птахи й ссавці.</a:t>
            </a:r>
            <a:endParaRPr>
              <a:latin typeface="Lora" pitchFamily="0" charset="0"/>
              <a:ea typeface="Lora" pitchFamily="0" charset="0"/>
              <a:cs typeface="Lora" pitchFamily="0" charset="0"/>
            </a:endParaRPr>
          </a:p>
          <a:p>
            <a:pPr marL="0" indent="0" algn="l">
              <a:lnSpc>
                <a:spcPct val="115000"/>
              </a:lnSpc>
              <a:spcBef>
                <a:spcPts val="1600"/>
              </a:spcBef>
              <a:spcAft>
                <a:spcPts val="1600"/>
              </a:spcAft>
              <a:buNone/>
              <a:defRPr sz="1800">
                <a:solidFill>
                  <a:srgbClr val="666666"/>
                </a:solidFill>
                <a:latin typeface="Source Code Pro" pitchFamily="0" charset="0"/>
                <a:ea typeface="Source Code Pro" pitchFamily="0" charset="0"/>
                <a:cs typeface="Source Code Pro" pitchFamily="0" charset="0"/>
              </a:defRPr>
            </a:pPr>
            <a:r>
              <a:rPr noProof="1">
                <a:latin typeface="Lora" pitchFamily="0" charset="0"/>
                <a:ea typeface="Lora" pitchFamily="0" charset="0"/>
                <a:cs typeface="Lora" pitchFamily="0" charset="0"/>
              </a:rPr>
              <a:t>У цих організмів розвинуті фізіологічні механізми швидкої доставки кисню до клітин і біохімічні реакції його використання.</a:t>
            </a:r>
            <a:endParaRPr>
              <a:latin typeface="Lora" pitchFamily="0" charset="0"/>
              <a:ea typeface="Lora" pitchFamily="0" charset="0"/>
              <a:cs typeface="Lora" pitchFamily="0" charset="0"/>
            </a:endParaRPr>
          </a:p>
        </p:txBody>
      </p:sp>
      <p:pic>
        <p:nvPicPr>
          <p:cNvPr id="4" name="Google Shape;172;p27"/>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CSzATQ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5CAAAOMHAACaLgAAFRIAABAAAAA="/>
              </a:ext>
            </a:extLst>
          </p:cNvPicPr>
          <p:nvPr/>
        </p:nvPicPr>
        <p:blipFill>
          <a:blip xmlns:r="http://schemas.openxmlformats.org/officeDocument/2006/relationships" r:embed="rId3"/>
          <a:stretch>
            <a:fillRect/>
          </a:stretch>
        </p:blipFill>
        <p:spPr>
          <a:xfrm>
            <a:off x="5346700" y="1282065"/>
            <a:ext cx="2228850" cy="1657350"/>
          </a:xfrm>
          <a:prstGeom prst="rect">
            <a:avLst/>
          </a:prstGeom>
          <a:noFill/>
          <a:ln w="12700" cap="flat" cmpd="sng" algn="ctr">
            <a:noFill/>
            <a:prstDash val="solid"/>
            <a:headEnd type="none" w="med" len="med"/>
            <a:tailEnd type="none" w="med" len="med"/>
          </a:ln>
          <a:effectLst/>
        </p:spPr>
      </p:pic>
      <p:pic>
        <p:nvPicPr>
          <p:cNvPr id="5" name="Google Shape;173;p27"/>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N0FE+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PSYAABUSAAB5NQAAcx0AABAAAAA="/>
              </a:ext>
            </a:extLst>
          </p:cNvPicPr>
          <p:nvPr/>
        </p:nvPicPr>
        <p:blipFill>
          <a:blip xmlns:r="http://schemas.openxmlformats.org/officeDocument/2006/relationships" r:embed="rId4"/>
          <a:stretch>
            <a:fillRect/>
          </a:stretch>
        </p:blipFill>
        <p:spPr>
          <a:xfrm>
            <a:off x="6216015" y="2939415"/>
            <a:ext cx="2476500" cy="1847850"/>
          </a:xfrm>
          <a:prstGeom prst="rect">
            <a:avLst/>
          </a:prstGeom>
          <a:noFill/>
          <a:ln w="12700" cap="flat" cmpd="sng" algn="ctr">
            <a:noFill/>
            <a:prstDash val="solid"/>
            <a:headEnd type="none" w="med" len="med"/>
            <a:tailEnd type="none" w="med" len="med"/>
          </a:ln>
          <a:effectLst/>
        </p:spPr>
      </p:pic>
    </p:spTree>
  </p:cSld>
  <p:clrMapOvr>
    <a:masterClrMapping/>
  </p:clrMapOvr>
  <p:transition spd="med">
    <p:fade/>
    <p:extLst>
      <p:ext uri="smNativeData">
        <pr:smNativeData xmlns:pr="smNativeData" val="Re19XwAAAADoAwAAAAAAAAY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1"/>
                                          </p:val>
                                        </p:tav>
                                        <p:tav tm="100000">
                                          <p:val>
                                            <p:strVal val="#ppt_y"/>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2" end="2"/>
                                            </p:txEl>
                                          </p:spTgt>
                                        </p:tgtEl>
                                        <p:attrNameLst>
                                          <p:attrName>ppt_y</p:attrName>
                                        </p:attrNameLst>
                                      </p:cBhvr>
                                      <p:tavLst>
                                        <p:tav tm="0">
                                          <p:val>
                                            <p:strVal val="#ppt_y+.1"/>
                                          </p:val>
                                        </p:tav>
                                        <p:tav tm="100000">
                                          <p:val>
                                            <p:strVal val="#ppt_y"/>
                                          </p:val>
                                        </p:tav>
                                      </p:tavLst>
                                    </p:anim>
                                    <p:animEffect transition="in" filter="fade">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build="p"/>
    </p:bldLst>
    <p:extLst>
      <p:ext uri="smNativeData">
        <pr:smNativeData xmlns:pr="smNativeData" val="Re19XwQAAAAFAAAA/f///wEAAAAdAAAAAAAAAAAAAAAAAAAAAAAAAAwAAAAAAAAAAQAAACoAAAAAAAAAAAAAAAAAAAAAAAAAEwAAAAEAAAABAAAAKgAAAAAAAAAAAAAAAAAAAAAAAAAaAAAAAgAAAAEAAAAqAAAAAAAAAAAAAAAAAAAAAAAAAA=="/>
      </p:ext>
    </p:extLst>
  </p:timing>
</p:sld>
</file>

<file path=ppt/slides/slide16.xml><?xml version="1.0" encoding="utf-8"?>
<p:sld xmlns:p="http://schemas.openxmlformats.org/presentationml/2006/main" xmlns:r="http://schemas.openxmlformats.org/officeDocument/2006/relationships" xmlns:a="http://schemas.openxmlformats.org/drawingml/2006/main" showMasterPhAnim="0">
  <p:cSld>
    <p:spTree>
      <p:nvGrpSpPr>
        <p:cNvPr id="1" name=""/>
        <p:cNvGrpSpPr/>
        <p:nvPr/>
      </p:nvGrpSpPr>
      <p:grpSpPr>
        <a:xfrm>
          <a:off x="0" y="0"/>
          <a:ext cx="0" cy="0"/>
          <a:chOff x="0" y="0"/>
          <a:chExt cx="0" cy="0"/>
        </a:xfrm>
      </p:grpSpPr>
      <p:sp>
        <p:nvSpPr>
          <p:cNvPr id="2" name="Google Shape;178;p28"/>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CVu6Cs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zQEAAFU2AAC7BgAAEAAAAA=="/>
              </a:ext>
            </a:extLst>
          </p:cNvSpPr>
          <p:nvPr>
            <p:ph type="title"/>
          </p:nvPr>
        </p:nvSpPr>
        <p:spPr>
          <a:xfrm>
            <a:off x="311785" y="292735"/>
            <a:ext cx="8520430" cy="8013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sz="4200" b="1">
                <a:solidFill>
                  <a:schemeClr val="accent1"/>
                </a:solidFill>
                <a:latin typeface="Amatic SC" pitchFamily="0" charset="0"/>
                <a:ea typeface="Amatic SC" pitchFamily="0" charset="0"/>
                <a:cs typeface="Amatic SC" pitchFamily="0" charset="0"/>
              </a:defRPr>
            </a:pPr>
            <a:r>
              <a:t>Повітря як екологічний чинник</a:t>
            </a:r>
          </a:p>
        </p:txBody>
      </p:sp>
      <p:sp>
        <p:nvSpPr>
          <p:cNvPr id="3" name="Google Shape;179;p28"/>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HcO3P4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jwcAAO8kAAAbHAAAEAAAAA=="/>
              </a:ext>
            </a:extLst>
          </p:cNvSpPr>
          <p:nvPr>
            <p:ph type="body" idx="1"/>
          </p:nvPr>
        </p:nvSpPr>
        <p:spPr>
          <a:xfrm>
            <a:off x="311785" y="1228725"/>
            <a:ext cx="5692140" cy="33401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lnSpc>
                <a:spcPct val="115000"/>
              </a:lnSpc>
              <a:spcBef>
                <a:spcPts val="0"/>
              </a:spcBef>
              <a:spcAft>
                <a:spcPts val="0"/>
              </a:spcAft>
              <a:buNone/>
              <a:defRPr sz="1800">
                <a:solidFill>
                  <a:srgbClr val="666666"/>
                </a:solidFill>
                <a:latin typeface="Source Code Pro" pitchFamily="0" charset="0"/>
                <a:ea typeface="Source Code Pro" pitchFamily="0" charset="0"/>
                <a:cs typeface="Source Code Pro" pitchFamily="0" charset="0"/>
              </a:defRPr>
            </a:pPr>
            <a:r>
              <a:rPr b="1" i="1" noProof="1">
                <a:latin typeface="Lora" pitchFamily="0" charset="0"/>
                <a:ea typeface="Lora" pitchFamily="0" charset="0"/>
                <a:cs typeface="Lora" pitchFamily="0" charset="0"/>
              </a:rPr>
              <a:t>Вміст вуглекислого газу</a:t>
            </a:r>
            <a:r>
              <a:rPr noProof="1">
                <a:latin typeface="Lora" pitchFamily="0" charset="0"/>
                <a:ea typeface="Lora" pitchFamily="0" charset="0"/>
                <a:cs typeface="Lora" pitchFamily="0" charset="0"/>
              </a:rPr>
              <a:t> в повітрі може змінюватися у досить значних межах. Через те в аеробіонтів наявні адаптації для регуляції надходження СО2 в організм або його видалення з організму. </a:t>
            </a:r>
            <a:endParaRPr>
              <a:latin typeface="Lora" pitchFamily="0" charset="0"/>
              <a:ea typeface="Lora" pitchFamily="0" charset="0"/>
              <a:cs typeface="Lora" pitchFamily="0" charset="0"/>
            </a:endParaRPr>
          </a:p>
          <a:p>
            <a:pPr marL="0" indent="0" algn="l">
              <a:lnSpc>
                <a:spcPct val="115000"/>
              </a:lnSpc>
              <a:spcBef>
                <a:spcPts val="1600"/>
              </a:spcBef>
              <a:spcAft>
                <a:spcPts val="0"/>
              </a:spcAft>
              <a:buNone/>
              <a:defRPr sz="1800">
                <a:solidFill>
                  <a:srgbClr val="666666"/>
                </a:solidFill>
                <a:latin typeface="Source Code Pro" pitchFamily="0" charset="0"/>
                <a:ea typeface="Source Code Pro" pitchFamily="0" charset="0"/>
                <a:cs typeface="Source Code Pro" pitchFamily="0" charset="0"/>
              </a:defRPr>
            </a:pPr>
            <a:r>
              <a:rPr noProof="1">
                <a:latin typeface="Lora" pitchFamily="0" charset="0"/>
                <a:ea typeface="Lora" pitchFamily="0" charset="0"/>
                <a:cs typeface="Lora" pitchFamily="0" charset="0"/>
              </a:rPr>
              <a:t>Так, для надходження вуглекислого газу ґрунтового походження в багатьох видів рослин продихи розташовані тільки на нижній поверхні листків або ж їх там набагато більше, ніж на верхній.</a:t>
            </a:r>
            <a:endParaRPr>
              <a:latin typeface="Lora" pitchFamily="0" charset="0"/>
              <a:ea typeface="Lora" pitchFamily="0" charset="0"/>
              <a:cs typeface="Lora" pitchFamily="0" charset="0"/>
            </a:endParaRPr>
          </a:p>
          <a:p>
            <a:pPr marL="0" indent="0" algn="l">
              <a:lnSpc>
                <a:spcPct val="115000"/>
              </a:lnSpc>
              <a:spcBef>
                <a:spcPts val="1600"/>
              </a:spcBef>
              <a:spcAft>
                <a:spcPts val="1600"/>
              </a:spcAft>
              <a:buNone/>
              <a:defRPr sz="1800">
                <a:solidFill>
                  <a:srgbClr val="666666"/>
                </a:solidFill>
                <a:latin typeface="Source Code Pro" pitchFamily="0" charset="0"/>
                <a:ea typeface="Source Code Pro" pitchFamily="0" charset="0"/>
                <a:cs typeface="Source Code Pro" pitchFamily="0" charset="0"/>
              </a:defRPr>
            </a:pPr>
          </a:p>
        </p:txBody>
      </p:sp>
      <p:pic>
        <p:nvPicPr>
          <p:cNvPr id="4" name="Google Shape;180;p28"/>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C0brTC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DikAAFIEAAAQNgAAnxEAABAAAAA="/>
              </a:ext>
            </a:extLst>
          </p:cNvPicPr>
          <p:nvPr/>
        </p:nvPicPr>
        <p:blipFill>
          <a:blip xmlns:r="http://schemas.openxmlformats.org/officeDocument/2006/relationships" r:embed="rId3"/>
          <a:stretch>
            <a:fillRect/>
          </a:stretch>
        </p:blipFill>
        <p:spPr>
          <a:xfrm>
            <a:off x="6673850" y="702310"/>
            <a:ext cx="2114550" cy="2162175"/>
          </a:xfrm>
          <a:prstGeom prst="rect">
            <a:avLst/>
          </a:prstGeom>
          <a:noFill/>
          <a:ln w="12700" cap="flat" cmpd="sng" algn="ctr">
            <a:noFill/>
            <a:prstDash val="solid"/>
            <a:headEnd type="none" w="med" len="med"/>
            <a:tailEnd type="none" w="med" len="med"/>
          </a:ln>
          <a:effectLst/>
        </p:spPr>
      </p:pic>
      <p:pic>
        <p:nvPicPr>
          <p:cNvPr id="5" name="Google Shape;181;p28"/>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CRQzic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wyUAAGUSAAA0NwAAkRsAABAAAAA="/>
              </a:ext>
            </a:extLst>
          </p:cNvPicPr>
          <p:nvPr/>
        </p:nvPicPr>
        <p:blipFill>
          <a:blip xmlns:r="http://schemas.openxmlformats.org/officeDocument/2006/relationships" r:embed="rId4"/>
          <a:stretch>
            <a:fillRect/>
          </a:stretch>
        </p:blipFill>
        <p:spPr>
          <a:xfrm>
            <a:off x="6138545" y="2990215"/>
            <a:ext cx="2835275" cy="1490980"/>
          </a:xfrm>
          <a:prstGeom prst="rect">
            <a:avLst/>
          </a:prstGeom>
          <a:noFill/>
          <a:ln w="12700" cap="flat" cmpd="sng" algn="ctr">
            <a:noFill/>
            <a:prstDash val="solid"/>
            <a:headEnd type="none" w="med" len="med"/>
            <a:tailEnd type="none" w="med" len="med"/>
          </a:ln>
          <a:effectLst/>
        </p:spPr>
      </p:pic>
    </p:spTree>
  </p:cSld>
  <p:clrMapOvr>
    <a:masterClrMapping/>
  </p:clrMapOvr>
  <p:transition spd="med">
    <p:fade/>
    <p:extLst>
      <p:ext uri="smNativeData">
        <pr:smNativeData xmlns:pr="smNativeData" val="Re19XwAAAADoAwAAAAAAAAY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1"/>
                                          </p:val>
                                        </p:tav>
                                        <p:tav tm="100000">
                                          <p:val>
                                            <p:strVal val="#ppt_y"/>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2" end="2"/>
                                            </p:txEl>
                                          </p:spTgt>
                                        </p:tgtEl>
                                        <p:attrNameLst>
                                          <p:attrName>ppt_y</p:attrName>
                                        </p:attrNameLst>
                                      </p:cBhvr>
                                      <p:tavLst>
                                        <p:tav tm="0">
                                          <p:val>
                                            <p:strVal val="#ppt_y+.1"/>
                                          </p:val>
                                        </p:tav>
                                        <p:tav tm="100000">
                                          <p:val>
                                            <p:strVal val="#ppt_y"/>
                                          </p:val>
                                        </p:tav>
                                      </p:tavLst>
                                    </p:anim>
                                    <p:animEffect transition="in" filter="fade">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build="p"/>
    </p:bldLst>
    <p:extLst>
      <p:ext uri="smNativeData">
        <pr:smNativeData xmlns:pr="smNativeData" val="Re19XwQAAAAFAAAA/f///wEAAAAdAAAAAAAAAAAAAAAAAAAAAAAAAAwAAAAAAAAAAQAAACoAAAAAAAAAAAAAAAAAAAAAAAAAEwAAAAEAAAABAAAAKgAAAAAAAAAAAAAAAAAAAAAAAAAaAAAAAgAAAAEAAAAqAAAAAAAAAAAAAAAAAAAAAAAAAA=="/>
      </p:ext>
    </p:extLst>
  </p:timing>
</p:sld>
</file>

<file path=ppt/slides/slide17.xml><?xml version="1.0" encoding="utf-8"?>
<p:sld xmlns:p="http://schemas.openxmlformats.org/presentationml/2006/main" xmlns:r="http://schemas.openxmlformats.org/officeDocument/2006/relationships" xmlns:a="http://schemas.openxmlformats.org/drawingml/2006/main" showMasterPhAnim="0">
  <p:cSld>
    <p:spTree>
      <p:nvGrpSpPr>
        <p:cNvPr id="1" name=""/>
        <p:cNvGrpSpPr/>
        <p:nvPr/>
      </p:nvGrpSpPr>
      <p:grpSpPr>
        <a:xfrm>
          <a:off x="0" y="0"/>
          <a:ext cx="0" cy="0"/>
          <a:chOff x="0" y="0"/>
          <a:chExt cx="0" cy="0"/>
        </a:xfrm>
      </p:grpSpPr>
      <p:sp>
        <p:nvSpPr>
          <p:cNvPr id="2" name="Google Shape;186;p29"/>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HqysN4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zQEAAFU2AAC7BgAAEAAAAA=="/>
              </a:ext>
            </a:extLst>
          </p:cNvSpPr>
          <p:nvPr>
            <p:ph type="title"/>
          </p:nvPr>
        </p:nvSpPr>
        <p:spPr>
          <a:xfrm>
            <a:off x="311785" y="292735"/>
            <a:ext cx="8520430" cy="8013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sz="4200" b="1">
                <a:solidFill>
                  <a:schemeClr val="accent1"/>
                </a:solidFill>
                <a:latin typeface="Amatic SC" pitchFamily="0" charset="0"/>
                <a:ea typeface="Amatic SC" pitchFamily="0" charset="0"/>
                <a:cs typeface="Amatic SC" pitchFamily="0" charset="0"/>
              </a:defRPr>
            </a:pPr>
            <a:r>
              <a:t>Повітря як екологічний чинник</a:t>
            </a:r>
          </a:p>
        </p:txBody>
      </p:sp>
      <p:sp>
        <p:nvSpPr>
          <p:cNvPr id="3" name="Google Shape;187;p29"/>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EpfZjk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jwcAAN8bAAAbHAAAEAAAAA=="/>
              </a:ext>
            </a:extLst>
          </p:cNvSpPr>
          <p:nvPr>
            <p:ph type="body" idx="1"/>
          </p:nvPr>
        </p:nvSpPr>
        <p:spPr>
          <a:xfrm>
            <a:off x="311785" y="1228725"/>
            <a:ext cx="4218940" cy="33401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lnSpc>
                <a:spcPct val="115000"/>
              </a:lnSpc>
              <a:spcBef>
                <a:spcPts val="0"/>
              </a:spcBef>
              <a:spcAft>
                <a:spcPts val="0"/>
              </a:spcAft>
              <a:buNone/>
              <a:defRPr sz="1800">
                <a:solidFill>
                  <a:srgbClr val="666666"/>
                </a:solidFill>
                <a:latin typeface="Source Code Pro" pitchFamily="0" charset="0"/>
                <a:ea typeface="Source Code Pro" pitchFamily="0" charset="0"/>
                <a:cs typeface="Source Code Pro" pitchFamily="0" charset="0"/>
              </a:defRPr>
            </a:pPr>
            <a:r>
              <a:rPr b="1" i="1" noProof="1">
                <a:latin typeface="Lora" pitchFamily="0" charset="0"/>
                <a:ea typeface="Lora" pitchFamily="0" charset="0"/>
                <a:cs typeface="Lora" pitchFamily="0" charset="0"/>
              </a:rPr>
              <a:t>Високий вміст азоту </a:t>
            </a:r>
            <a:r>
              <a:rPr noProof="1">
                <a:latin typeface="Lora" pitchFamily="0" charset="0"/>
                <a:ea typeface="Lora" pitchFamily="0" charset="0"/>
                <a:cs typeface="Lora" pitchFamily="0" charset="0"/>
              </a:rPr>
              <a:t>в повітрі сприяв формуванню у прокаріотів (ціанобактерій, бульбочкових бактерій) здатності  до азотофіксації, завдяки чому відбувається біологічний кругообіг Нітрогену.</a:t>
            </a:r>
            <a:endParaRPr>
              <a:latin typeface="Lora" pitchFamily="0" charset="0"/>
              <a:ea typeface="Lora" pitchFamily="0" charset="0"/>
              <a:cs typeface="Lora" pitchFamily="0" charset="0"/>
            </a:endParaRPr>
          </a:p>
          <a:p>
            <a:pPr marL="0" indent="0" algn="l">
              <a:lnSpc>
                <a:spcPct val="115000"/>
              </a:lnSpc>
              <a:spcBef>
                <a:spcPts val="1600"/>
              </a:spcBef>
              <a:spcAft>
                <a:spcPts val="1600"/>
              </a:spcAft>
              <a:buNone/>
              <a:defRPr sz="1800">
                <a:solidFill>
                  <a:srgbClr val="666666"/>
                </a:solidFill>
                <a:latin typeface="Source Code Pro" pitchFamily="0" charset="0"/>
                <a:ea typeface="Source Code Pro" pitchFamily="0" charset="0"/>
                <a:cs typeface="Source Code Pro" pitchFamily="0" charset="0"/>
              </a:defRPr>
            </a:pPr>
          </a:p>
        </p:txBody>
      </p:sp>
      <p:pic>
        <p:nvPicPr>
          <p:cNvPr id="4" name="Google Shape;188;p29"/>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vIP6W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EyAAAN8HAACyNAAA6hkAABAAAAA="/>
              </a:ext>
            </a:extLst>
          </p:cNvPicPr>
          <p:nvPr/>
        </p:nvPicPr>
        <p:blipFill>
          <a:blip xmlns:r="http://schemas.openxmlformats.org/officeDocument/2006/relationships" r:embed="rId3"/>
          <a:stretch>
            <a:fillRect/>
          </a:stretch>
        </p:blipFill>
        <p:spPr>
          <a:xfrm>
            <a:off x="5213985" y="1279525"/>
            <a:ext cx="3352165" cy="2933065"/>
          </a:xfrm>
          <a:prstGeom prst="rect">
            <a:avLst/>
          </a:prstGeom>
          <a:noFill/>
          <a:ln w="12700" cap="flat" cmpd="sng" algn="ctr">
            <a:noFill/>
            <a:prstDash val="solid"/>
            <a:headEnd type="none" w="med" len="med"/>
            <a:tailEnd type="none" w="med" len="med"/>
          </a:ln>
          <a:effectLst/>
        </p:spPr>
      </p:pic>
    </p:spTree>
  </p:cSld>
  <p:clrMapOvr>
    <a:masterClrMapping/>
  </p:clrMapOvr>
  <p:transition spd="med">
    <p:fade/>
    <p:extLst>
      <p:ext uri="smNativeData">
        <pr:smNativeData xmlns:pr="smNativeData" val="Re19XwAAAADoAwAAAAAAAAY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1"/>
                                          </p:val>
                                        </p:tav>
                                        <p:tav tm="100000">
                                          <p:val>
                                            <p:strVal val="#ppt_y"/>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build="p"/>
    </p:bldLst>
    <p:extLst>
      <p:ext uri="smNativeData">
        <pr:smNativeData xmlns:pr="smNativeData" val="Re19XwMAAAAFAAAA/f///wEAAAAdAAAAAAAAAAAAAAAAAAAAAAAAAAwAAAAAAAAAAQAAACoAAAAAAAAAAAAAAAAAAAAAAAAAEwAAAAEAAAABAAAAKgAAAAAAAAAAAAAAAAAAAAAAAAA="/>
      </p:ext>
    </p:extLst>
  </p:timing>
</p:sld>
</file>

<file path=ppt/slides/slide18.xml><?xml version="1.0" encoding="utf-8"?>
<p:sld xmlns:p="http://schemas.openxmlformats.org/presentationml/2006/main" xmlns:r="http://schemas.openxmlformats.org/officeDocument/2006/relationships" xmlns:a="http://schemas.openxmlformats.org/drawingml/2006/main" showMasterPhAnim="0">
  <p:cSld>
    <p:spTree>
      <p:nvGrpSpPr>
        <p:cNvPr id="1" name=""/>
        <p:cNvGrpSpPr/>
        <p:nvPr/>
      </p:nvGrpSpPr>
      <p:grpSpPr>
        <a:xfrm>
          <a:off x="0" y="0"/>
          <a:ext cx="0" cy="0"/>
          <a:chOff x="0" y="0"/>
          <a:chExt cx="0" cy="0"/>
        </a:xfrm>
      </p:grpSpPr>
      <p:sp>
        <p:nvSpPr>
          <p:cNvPr id="2" name="Google Shape;193;p30"/>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NCS6I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zQEAAFU2AAC7BgAAEAAAAA=="/>
              </a:ext>
            </a:extLst>
          </p:cNvSpPr>
          <p:nvPr>
            <p:ph type="title"/>
          </p:nvPr>
        </p:nvSpPr>
        <p:spPr>
          <a:xfrm>
            <a:off x="311785" y="292735"/>
            <a:ext cx="8520430" cy="8013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sz="4200" b="1">
                <a:solidFill>
                  <a:schemeClr val="accent1"/>
                </a:solidFill>
                <a:latin typeface="Amatic SC" pitchFamily="0" charset="0"/>
                <a:ea typeface="Amatic SC" pitchFamily="0" charset="0"/>
                <a:cs typeface="Amatic SC" pitchFamily="0" charset="0"/>
              </a:defRPr>
            </a:pPr>
            <a:r>
              <a:t>Самостійна робота з таблицею</a:t>
            </a:r>
          </a:p>
        </p:txBody>
      </p:sp>
      <p:sp>
        <p:nvSpPr>
          <p:cNvPr id="3" name="Google Shape;194;p30"/>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NC7Fbs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jwcAAFU2AAAhDAAAEAAAAA=="/>
              </a:ext>
            </a:extLst>
          </p:cNvSpPr>
          <p:nvPr>
            <p:ph type="body" idx="1"/>
          </p:nvPr>
        </p:nvSpPr>
        <p:spPr>
          <a:xfrm>
            <a:off x="311785" y="1228725"/>
            <a:ext cx="8520430" cy="74295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lnSpc>
                <a:spcPct val="115000"/>
              </a:lnSpc>
              <a:spcBef>
                <a:spcPts val="0"/>
              </a:spcBef>
              <a:spcAft>
                <a:spcPts val="0"/>
              </a:spcAft>
              <a:buNone/>
              <a:defRPr sz="1800">
                <a:solidFill>
                  <a:srgbClr val="666666"/>
                </a:solidFill>
                <a:latin typeface="Source Code Pro" pitchFamily="0" charset="0"/>
                <a:ea typeface="Source Code Pro" pitchFamily="0" charset="0"/>
                <a:cs typeface="Source Code Pro" pitchFamily="0" charset="0"/>
              </a:defRPr>
            </a:pPr>
            <a:r>
              <a:rPr noProof="1">
                <a:latin typeface="Lora" pitchFamily="0" charset="0"/>
                <a:ea typeface="Lora" pitchFamily="0" charset="0"/>
                <a:cs typeface="Lora" pitchFamily="0" charset="0"/>
              </a:rPr>
              <a:t>За допомогою таблиці порівняйте умови існування організмів водного й наземно-повітряного середовищ.</a:t>
            </a:r>
            <a:endParaRPr>
              <a:latin typeface="Lora" pitchFamily="0" charset="0"/>
              <a:ea typeface="Lora" pitchFamily="0" charset="0"/>
              <a:cs typeface="Lora" pitchFamily="0" charset="0"/>
            </a:endParaRPr>
          </a:p>
          <a:p>
            <a:pPr marL="0" indent="0" algn="l">
              <a:lnSpc>
                <a:spcPct val="115000"/>
              </a:lnSpc>
              <a:spcBef>
                <a:spcPts val="1600"/>
              </a:spcBef>
              <a:spcAft>
                <a:spcPts val="1600"/>
              </a:spcAft>
              <a:buNone/>
              <a:defRPr sz="1800">
                <a:solidFill>
                  <a:srgbClr val="666666"/>
                </a:solidFill>
                <a:latin typeface="Source Code Pro" pitchFamily="0" charset="0"/>
                <a:ea typeface="Source Code Pro" pitchFamily="0" charset="0"/>
                <a:cs typeface="Source Code Pro" pitchFamily="0" charset="0"/>
              </a:defRPr>
            </a:pPr>
          </a:p>
        </p:txBody>
      </p:sp>
      <p:pic>
        <p:nvPicPr>
          <p:cNvPr id="4" name="Google Shape;195;p30"/>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DmbDa+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6wEAAPUMAACUMgAAdB4AABAAAAA="/>
              </a:ext>
            </a:extLst>
          </p:cNvPicPr>
          <p:nvPr/>
        </p:nvPicPr>
        <p:blipFill>
          <a:blip xmlns:r="http://schemas.openxmlformats.org/officeDocument/2006/relationships" r:embed="rId3"/>
          <a:stretch>
            <a:fillRect/>
          </a:stretch>
        </p:blipFill>
        <p:spPr>
          <a:xfrm>
            <a:off x="311785" y="2106295"/>
            <a:ext cx="7910195" cy="2844165"/>
          </a:xfrm>
          <a:prstGeom prst="rect">
            <a:avLst/>
          </a:prstGeom>
          <a:noFill/>
          <a:ln w="12700" cap="flat" cmpd="sng" algn="ctr">
            <a:noFill/>
            <a:prstDash val="solid"/>
            <a:headEnd type="none" w="med" len="med"/>
            <a:tailEnd type="none" w="med" len="med"/>
          </a:ln>
          <a:effectLst/>
        </p:spPr>
      </p:pic>
    </p:spTree>
  </p:cSld>
  <p:clrMapOvr>
    <a:masterClrMapping/>
  </p:clrMapOvr>
  <p:transition spd="med">
    <p:fade/>
    <p:extLst>
      <p:ext uri="smNativeData">
        <pr:smNativeData xmlns:pr="smNativeData" val="Re19XwAAAADoAwAAAAAAAAY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1"/>
                                          </p:val>
                                        </p:tav>
                                        <p:tav tm="100000">
                                          <p:val>
                                            <p:strVal val="#ppt_y"/>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build="p"/>
    </p:bldLst>
    <p:extLst>
      <p:ext uri="smNativeData">
        <pr:smNativeData xmlns:pr="smNativeData" val="Re19XwMAAAAFAAAA/f///wEAAAAdAAAAAAAAAAAAAAAAAAAAAAAAAAwAAAAAAAAAAQAAACoAAAAAAAAAAAAAAAAAAAAAAAAAEwAAAAEAAAABAAAAKgAAAAAAAAAAAAAAAAAAAAAAAAA="/>
      </p:ext>
    </p:extLst>
  </p:timing>
</p:sld>
</file>

<file path=ppt/slides/slide19.xml><?xml version="1.0" encoding="utf-8"?>
<p:sld xmlns:p="http://schemas.openxmlformats.org/presentationml/2006/main" xmlns:r="http://schemas.openxmlformats.org/officeDocument/2006/relationships" xmlns:a="http://schemas.openxmlformats.org/drawingml/2006/main" showMasterPhAnim="0">
  <p:cSld>
    <p:spTree>
      <p:nvGrpSpPr>
        <p:cNvPr id="1" name=""/>
        <p:cNvGrpSpPr/>
        <p:nvPr/>
      </p:nvGrpSpPr>
      <p:grpSpPr>
        <a:xfrm>
          <a:off x="0" y="0"/>
          <a:ext cx="0" cy="0"/>
          <a:chOff x="0" y="0"/>
          <a:chExt cx="0" cy="0"/>
        </a:xfrm>
      </p:grpSpPr>
      <p:sp>
        <p:nvSpPr>
          <p:cNvPr id="2" name="Google Shape;200;p31"/>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PXDDSw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zQEAAFU2AAC7BgAAEAAAAA=="/>
              </a:ext>
            </a:extLst>
          </p:cNvSpPr>
          <p:nvPr>
            <p:ph type="title"/>
          </p:nvPr>
        </p:nvSpPr>
        <p:spPr>
          <a:xfrm>
            <a:off x="311785" y="292735"/>
            <a:ext cx="8520430" cy="8013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sz="4200" b="1">
                <a:solidFill>
                  <a:schemeClr val="accent1"/>
                </a:solidFill>
                <a:latin typeface="Amatic SC" pitchFamily="0" charset="0"/>
                <a:ea typeface="Amatic SC" pitchFamily="0" charset="0"/>
                <a:cs typeface="Amatic SC" pitchFamily="0" charset="0"/>
              </a:defRPr>
            </a:pPr>
            <a:r>
              <a:t>Домашнє завдання</a:t>
            </a:r>
          </a:p>
        </p:txBody>
      </p:sp>
      <p:sp>
        <p:nvSpPr>
          <p:cNvPr id="3" name="Google Shape;201;p31"/>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CfyfEs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jwcAAO4lAAAbHAAAEAAAAA=="/>
              </a:ext>
            </a:extLst>
          </p:cNvSpPr>
          <p:nvPr>
            <p:ph type="body" idx="1"/>
          </p:nvPr>
        </p:nvSpPr>
        <p:spPr>
          <a:xfrm>
            <a:off x="311785" y="1228725"/>
            <a:ext cx="5854065" cy="33401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lnSpc>
                <a:spcPct val="115000"/>
              </a:lnSpc>
              <a:spcBef>
                <a:spcPts val="0"/>
              </a:spcBef>
              <a:spcAft>
                <a:spcPts val="0"/>
              </a:spcAft>
              <a:buNone/>
              <a:defRPr sz="1800">
                <a:solidFill>
                  <a:srgbClr val="666666"/>
                </a:solidFill>
                <a:latin typeface="Source Code Pro" pitchFamily="0" charset="0"/>
                <a:ea typeface="Source Code Pro" pitchFamily="0" charset="0"/>
                <a:cs typeface="Source Code Pro" pitchFamily="0" charset="0"/>
              </a:defRPr>
            </a:pPr>
            <a:r>
              <a:rPr noProof="1">
                <a:latin typeface="Lora" pitchFamily="0" charset="0"/>
                <a:ea typeface="Lora" pitchFamily="0" charset="0"/>
                <a:cs typeface="Lora" pitchFamily="0" charset="0"/>
              </a:rPr>
              <a:t>§ 10; стор. 37 виконати завдання </a:t>
            </a:r>
            <a:r>
              <a:rPr noProof="1">
                <a:solidFill>
                  <a:schemeClr val="accent4"/>
                </a:solidFill>
                <a:latin typeface="Lora" pitchFamily="0" charset="0"/>
                <a:ea typeface="Lora" pitchFamily="0" charset="0"/>
                <a:cs typeface="Lora" pitchFamily="0" charset="0"/>
              </a:rPr>
              <a:t>Біологія + Міфологія</a:t>
            </a:r>
            <a:r>
              <a:rPr noProof="1">
                <a:latin typeface="Lora" pitchFamily="0" charset="0"/>
                <a:ea typeface="Lora" pitchFamily="0" charset="0"/>
                <a:cs typeface="Lora" pitchFamily="0" charset="0"/>
              </a:rPr>
              <a:t>.</a:t>
            </a:r>
            <a:endParaRPr>
              <a:latin typeface="Lora" pitchFamily="0" charset="0"/>
              <a:ea typeface="Lora" pitchFamily="0" charset="0"/>
              <a:cs typeface="Lora" pitchFamily="0" charset="0"/>
            </a:endParaRPr>
          </a:p>
          <a:p>
            <a:pPr marL="0" indent="0" algn="l">
              <a:lnSpc>
                <a:spcPct val="115000"/>
              </a:lnSpc>
              <a:spcBef>
                <a:spcPts val="1600"/>
              </a:spcBef>
              <a:spcAft>
                <a:spcPts val="0"/>
              </a:spcAft>
              <a:buNone/>
              <a:defRPr sz="1800">
                <a:solidFill>
                  <a:srgbClr val="666666"/>
                </a:solidFill>
                <a:latin typeface="Source Code Pro" pitchFamily="0" charset="0"/>
                <a:ea typeface="Source Code Pro" pitchFamily="0" charset="0"/>
                <a:cs typeface="Source Code Pro" pitchFamily="0" charset="0"/>
              </a:defRPr>
            </a:pPr>
            <a:r>
              <a:rPr sz="1400" noProof="1">
                <a:latin typeface="Lora" pitchFamily="0" charset="0"/>
                <a:ea typeface="Lora" pitchFamily="0" charset="0"/>
                <a:cs typeface="Lora" pitchFamily="0" charset="0"/>
              </a:rPr>
              <a:t>Для назв організмів досить часто використовують імена персонажів грецької міфології. Назвіть імена богині пам’яті, бога світла й мудрості та відомого лікаря грецької армії під Троєю. Зіставте їх з відповідними зображеннями метеликів. Назвіть адаптації метеликів до наземно-повітряного середовища існування.</a:t>
            </a:r>
            <a:endParaRPr sz="1400">
              <a:latin typeface="Lora" pitchFamily="0" charset="0"/>
              <a:ea typeface="Lora" pitchFamily="0" charset="0"/>
              <a:cs typeface="Lora" pitchFamily="0" charset="0"/>
            </a:endParaRPr>
          </a:p>
          <a:p>
            <a:pPr marL="0" indent="0" algn="l">
              <a:lnSpc>
                <a:spcPct val="115000"/>
              </a:lnSpc>
              <a:spcBef>
                <a:spcPts val="1600"/>
              </a:spcBef>
              <a:spcAft>
                <a:spcPts val="1600"/>
              </a:spcAft>
              <a:buNone/>
              <a:defRPr sz="1800">
                <a:solidFill>
                  <a:srgbClr val="666666"/>
                </a:solidFill>
                <a:latin typeface="Source Code Pro" pitchFamily="0" charset="0"/>
                <a:ea typeface="Source Code Pro" pitchFamily="0" charset="0"/>
                <a:cs typeface="Source Code Pro" pitchFamily="0" charset="0"/>
              </a:defRPr>
            </a:pPr>
            <a:endParaRPr>
              <a:latin typeface="Lora" pitchFamily="0" charset="0"/>
              <a:ea typeface="Lora" pitchFamily="0" charset="0"/>
              <a:cs typeface="Lora" pitchFamily="0" charset="0"/>
            </a:endParaRPr>
          </a:p>
        </p:txBody>
      </p:sp>
      <p:pic>
        <p:nvPicPr>
          <p:cNvPr id="4" name="Google Shape;202;p31"/>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R0Zqt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HycAAI8HAABdNQAAGxwAABAAAAA="/>
              </a:ext>
            </a:extLst>
          </p:cNvPicPr>
          <p:nvPr/>
        </p:nvPicPr>
        <p:blipFill>
          <a:blip xmlns:r="http://schemas.openxmlformats.org/officeDocument/2006/relationships" r:embed="rId3"/>
          <a:stretch>
            <a:fillRect/>
          </a:stretch>
        </p:blipFill>
        <p:spPr>
          <a:xfrm>
            <a:off x="6359525" y="1228725"/>
            <a:ext cx="2315210" cy="3340100"/>
          </a:xfrm>
          <a:prstGeom prst="rect">
            <a:avLst/>
          </a:prstGeom>
          <a:noFill/>
          <a:ln w="12700" cap="flat" cmpd="sng" algn="ctr">
            <a:noFill/>
            <a:prstDash val="solid"/>
            <a:headEnd type="none" w="med" len="med"/>
            <a:tailEnd type="none" w="med" len="med"/>
          </a:ln>
          <a:effectLst/>
        </p:spPr>
      </p:pic>
    </p:spTree>
  </p:cSld>
  <p:clrMapOvr>
    <a:masterClrMapping/>
  </p:clrMapOvr>
  <p:transition spd="med">
    <p:fade/>
    <p:extLst>
      <p:ext uri="smNativeData">
        <pr:smNativeData xmlns:pr="smNativeData" val="Re19XwAAAADoAwAAAAAAAAY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1"/>
                                          </p:val>
                                        </p:tav>
                                        <p:tav tm="100000">
                                          <p:val>
                                            <p:strVal val="#ppt_y"/>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2" end="2"/>
                                            </p:txEl>
                                          </p:spTgt>
                                        </p:tgtEl>
                                        <p:attrNameLst>
                                          <p:attrName>ppt_y</p:attrName>
                                        </p:attrNameLst>
                                      </p:cBhvr>
                                      <p:tavLst>
                                        <p:tav tm="0">
                                          <p:val>
                                            <p:strVal val="#ppt_y+.1"/>
                                          </p:val>
                                        </p:tav>
                                        <p:tav tm="100000">
                                          <p:val>
                                            <p:strVal val="#ppt_y"/>
                                          </p:val>
                                        </p:tav>
                                      </p:tavLst>
                                    </p:anim>
                                    <p:animEffect transition="in" filter="fade">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build="p"/>
    </p:bldLst>
    <p:extLst>
      <p:ext uri="smNativeData">
        <pr:smNativeData xmlns:pr="smNativeData" val="Re19XwQAAAAFAAAA/f///wEAAAAdAAAAAAAAAAAAAAAAAAAAAAAAAAwAAAAAAAAAAQAAACoAAAAAAAAAAAAAAAAAAAAAAAAAEwAAAAEAAAABAAAAKgAAAAAAAAAAAAAAAAAAAAAAAAAaAAAAAgAAAAEAAAAqAAAAAAAAAAAAAAAAAAAAAAAAAA=="/>
      </p:ext>
    </p:extLst>
  </p:timing>
</p:sld>
</file>

<file path=ppt/slides/slide2.xml><?xml version="1.0" encoding="utf-8"?>
<p:sld xmlns:p="http://schemas.openxmlformats.org/presentationml/2006/main" xmlns:r="http://schemas.openxmlformats.org/officeDocument/2006/relationships" xmlns:a="http://schemas.openxmlformats.org/drawingml/2006/main" showMasterPhAnim="0">
  <p:cSld>
    <p:spTree>
      <p:nvGrpSpPr>
        <p:cNvPr id="1" name=""/>
        <p:cNvGrpSpPr/>
        <p:nvPr/>
      </p:nvGrpSpPr>
      <p:grpSpPr>
        <a:xfrm>
          <a:off x="0" y="0"/>
          <a:ext cx="0" cy="0"/>
          <a:chOff x="0" y="0"/>
          <a:chExt cx="0" cy="0"/>
        </a:xfrm>
      </p:grpSpPr>
      <p:sp>
        <p:nvSpPr>
          <p:cNvPr id="2" name="Google Shape;62;p14"/>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zQEAAFU2AAC7BgAAEAAAAA=="/>
              </a:ext>
            </a:extLst>
          </p:cNvSpPr>
          <p:nvPr>
            <p:ph type="title"/>
          </p:nvPr>
        </p:nvSpPr>
        <p:spPr>
          <a:xfrm>
            <a:off x="311785" y="292735"/>
            <a:ext cx="8520430" cy="8013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sz="4200" b="1">
                <a:solidFill>
                  <a:schemeClr val="accent1"/>
                </a:solidFill>
                <a:latin typeface="Amatic SC" pitchFamily="0" charset="0"/>
                <a:ea typeface="Amatic SC" pitchFamily="0" charset="0"/>
                <a:cs typeface="Amatic SC" pitchFamily="0" charset="0"/>
              </a:defRPr>
            </a:pPr>
            <a:r>
              <a:t>Вступна вправа</a:t>
            </a:r>
          </a:p>
        </p:txBody>
      </p:sp>
      <p:sp>
        <p:nvSpPr>
          <p:cNvPr id="3" name="Google Shape;63;p14"/>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jwcAALchAAAbHAAAEAAAAA=="/>
              </a:ext>
            </a:extLst>
          </p:cNvSpPr>
          <p:nvPr>
            <p:ph type="body" idx="1"/>
          </p:nvPr>
        </p:nvSpPr>
        <p:spPr>
          <a:xfrm>
            <a:off x="311785" y="1228725"/>
            <a:ext cx="5168900" cy="33401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lnSpc>
                <a:spcPct val="115000"/>
              </a:lnSpc>
              <a:spcBef>
                <a:spcPts val="0"/>
              </a:spcBef>
              <a:spcAft>
                <a:spcPts val="0"/>
              </a:spcAft>
              <a:buNone/>
              <a:defRPr sz="1800">
                <a:solidFill>
                  <a:srgbClr val="666666"/>
                </a:solidFill>
                <a:latin typeface="Source Code Pro" pitchFamily="0" charset="0"/>
                <a:ea typeface="Source Code Pro" pitchFamily="0" charset="0"/>
                <a:cs typeface="Source Code Pro" pitchFamily="0" charset="0"/>
              </a:defRPr>
            </a:pPr>
            <a:r>
              <a:rPr b="1" i="1" noProof="1">
                <a:latin typeface="Lora" pitchFamily="0" charset="0"/>
                <a:ea typeface="Lora" pitchFamily="0" charset="0"/>
                <a:cs typeface="Lora" pitchFamily="0" charset="0"/>
              </a:rPr>
              <a:t>Атмосферне повітря</a:t>
            </a:r>
            <a:r>
              <a:rPr noProof="1">
                <a:latin typeface="Lora" pitchFamily="0" charset="0"/>
                <a:ea typeface="Lora" pitchFamily="0" charset="0"/>
                <a:cs typeface="Lora" pitchFamily="0" charset="0"/>
              </a:rPr>
              <a:t> – це життєво важливий компонент навколишнього середовища, що є природною сумішшю газів. У повітрі розрізняють сталі (кількість яких не змінюється) й змінні (кількість залежно від умов може значно змінюватись) складники. Це азот, вуглекислий газ, водень,  озон, кисень, інертні гази, метан, сірководень, водяна пара, амоніак, оксиди Сульфуру. Яке значення має повітря для живого?</a:t>
            </a:r>
            <a:endParaRPr>
              <a:latin typeface="Lora" pitchFamily="0" charset="0"/>
              <a:ea typeface="Lora" pitchFamily="0" charset="0"/>
              <a:cs typeface="Lora" pitchFamily="0" charset="0"/>
            </a:endParaRPr>
          </a:p>
          <a:p>
            <a:pPr marL="0" indent="0" algn="l">
              <a:lnSpc>
                <a:spcPct val="115000"/>
              </a:lnSpc>
              <a:spcBef>
                <a:spcPts val="1600"/>
              </a:spcBef>
              <a:spcAft>
                <a:spcPts val="1600"/>
              </a:spcAft>
              <a:buNone/>
              <a:defRPr sz="1800">
                <a:solidFill>
                  <a:srgbClr val="666666"/>
                </a:solidFill>
                <a:latin typeface="Source Code Pro" pitchFamily="0" charset="0"/>
                <a:ea typeface="Source Code Pro" pitchFamily="0" charset="0"/>
                <a:cs typeface="Source Code Pro" pitchFamily="0" charset="0"/>
              </a:defRPr>
            </a:pPr>
          </a:p>
        </p:txBody>
      </p:sp>
      <p:pic>
        <p:nvPicPr>
          <p:cNvPr id="4" name="Google Shape;64;p14"/>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UCIAACELAACvNgAAiRgAABAAAAA="/>
              </a:ext>
            </a:extLst>
          </p:cNvPicPr>
          <p:nvPr/>
        </p:nvPicPr>
        <p:blipFill>
          <a:blip xmlns:r="http://schemas.openxmlformats.org/officeDocument/2006/relationships" r:embed="rId3"/>
          <a:stretch>
            <a:fillRect/>
          </a:stretch>
        </p:blipFill>
        <p:spPr>
          <a:xfrm>
            <a:off x="5577840" y="1809115"/>
            <a:ext cx="3311525" cy="2179320"/>
          </a:xfrm>
          <a:prstGeom prst="rect">
            <a:avLst/>
          </a:prstGeom>
          <a:noFill/>
          <a:ln w="12700" cap="flat" cmpd="sng" algn="ctr">
            <a:noFill/>
            <a:prstDash val="solid"/>
            <a:headEnd type="none" w="med" len="med"/>
            <a:tailEnd type="none" w="med" len="med"/>
          </a:ln>
          <a:effectLst/>
        </p:spPr>
      </p:pic>
    </p:spTree>
  </p:cSld>
  <p:clrMapOvr>
    <a:masterClrMapping/>
  </p:clrMapOvr>
  <p:transition spd="med">
    <p:fade/>
    <p:extLst>
      <p:ext uri="smNativeData">
        <pr:smNativeData xmlns:pr="smNativeData" val="Re19XwAAAADoAwAAAAAAAAY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1"/>
                                          </p:val>
                                        </p:tav>
                                        <p:tav tm="100000">
                                          <p:val>
                                            <p:strVal val="#ppt_y"/>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build="p"/>
    </p:bldLst>
    <p:extLst>
      <p:ext uri="smNativeData">
        <pr:smNativeData xmlns:pr="smNativeData" val="Re19XwMAAAAFAAAA/f///wEAAAAdAAAAAAAAAAAAAAAAAAAAAAAAAAwAAAAAAAAAAQAAACoAAAAAAAAAAAAAAAAAAAAAAAAAEwAAAAEAAAABAAAAKgAAAAAAAAAAAAAAAAAAAAAAAAA="/>
      </p:ext>
    </p:extLst>
  </p:timing>
</p:sld>
</file>

<file path=ppt/slides/slide3.xml><?xml version="1.0" encoding="utf-8"?>
<p:sld xmlns:p="http://schemas.openxmlformats.org/presentationml/2006/main" xmlns:r="http://schemas.openxmlformats.org/officeDocument/2006/relationships" xmlns:a="http://schemas.openxmlformats.org/drawingml/2006/main" showMasterPhAnim="0">
  <p:cSld>
    <p:spTree>
      <p:nvGrpSpPr>
        <p:cNvPr id="1" name=""/>
        <p:cNvGrpSpPr/>
        <p:nvPr/>
      </p:nvGrpSpPr>
      <p:grpSpPr>
        <a:xfrm>
          <a:off x="0" y="0"/>
          <a:ext cx="0" cy="0"/>
          <a:chOff x="0" y="0"/>
          <a:chExt cx="0" cy="0"/>
        </a:xfrm>
      </p:grpSpPr>
      <p:sp>
        <p:nvSpPr>
          <p:cNvPr id="2" name="Google Shape;69;p15"/>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zQEAAFU2AAC7BgAAEAAAAA=="/>
              </a:ext>
            </a:extLst>
          </p:cNvSpPr>
          <p:nvPr>
            <p:ph type="title"/>
          </p:nvPr>
        </p:nvSpPr>
        <p:spPr>
          <a:xfrm>
            <a:off x="311785" y="292735"/>
            <a:ext cx="8520430" cy="8013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sz="4200" b="1">
                <a:solidFill>
                  <a:schemeClr val="accent1"/>
                </a:solidFill>
                <a:latin typeface="Amatic SC" pitchFamily="0" charset="0"/>
                <a:ea typeface="Amatic SC" pitchFamily="0" charset="0"/>
                <a:cs typeface="Amatic SC" pitchFamily="0" charset="0"/>
              </a:defRPr>
            </a:pPr>
            <a:r>
              <a:rPr sz="4000" noProof="1"/>
              <a:t>Особливості наземно-повітряного середовища існування</a:t>
            </a:r>
          </a:p>
        </p:txBody>
      </p:sp>
      <p:sp>
        <p:nvSpPr>
          <p:cNvPr id="3" name="Google Shape;70;p15"/>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jwcAAD0oAAAbHAAAEAAAAA=="/>
              </a:ext>
            </a:extLst>
          </p:cNvSpPr>
          <p:nvPr>
            <p:ph type="body" idx="1"/>
          </p:nvPr>
        </p:nvSpPr>
        <p:spPr>
          <a:xfrm>
            <a:off x="311785" y="1228725"/>
            <a:ext cx="6229350" cy="33401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lnSpc>
                <a:spcPct val="115000"/>
              </a:lnSpc>
              <a:spcBef>
                <a:spcPts val="0"/>
              </a:spcBef>
              <a:spcAft>
                <a:spcPts val="0"/>
              </a:spcAft>
              <a:buNone/>
              <a:defRPr sz="1800">
                <a:solidFill>
                  <a:srgbClr val="666666"/>
                </a:solidFill>
                <a:latin typeface="Source Code Pro" pitchFamily="0" charset="0"/>
                <a:ea typeface="Source Code Pro" pitchFamily="0" charset="0"/>
                <a:cs typeface="Source Code Pro" pitchFamily="0" charset="0"/>
              </a:defRPr>
            </a:pPr>
            <a:r>
              <a:rPr sz="1600" b="1" noProof="1">
                <a:latin typeface="Lora" pitchFamily="0" charset="0"/>
                <a:ea typeface="Lora" pitchFamily="0" charset="0"/>
                <a:cs typeface="Lora" pitchFamily="0" charset="0"/>
              </a:rPr>
              <a:t>НАЗЕМНО-ПОВІТРЯНЕ СЕРЕДОВИЩЕ ІСНУВАННЯ </a:t>
            </a:r>
            <a:r>
              <a:rPr sz="1600" noProof="1">
                <a:latin typeface="Lora" pitchFamily="0" charset="0"/>
                <a:ea typeface="Lora" pitchFamily="0" charset="0"/>
                <a:cs typeface="Lora" pitchFamily="0" charset="0"/>
              </a:rPr>
              <a:t>– це абіотичне, найрізноманітніше за своїми умовами існування середовище, основним ресурсом якого є повітря.</a:t>
            </a:r>
            <a:endParaRPr sz="1600">
              <a:latin typeface="Lora" pitchFamily="0" charset="0"/>
              <a:ea typeface="Lora" pitchFamily="0" charset="0"/>
              <a:cs typeface="Lora" pitchFamily="0" charset="0"/>
            </a:endParaRPr>
          </a:p>
          <a:p>
            <a:pPr marL="0" indent="0" algn="l">
              <a:lnSpc>
                <a:spcPct val="115000"/>
              </a:lnSpc>
              <a:spcBef>
                <a:spcPts val="1600"/>
              </a:spcBef>
              <a:spcAft>
                <a:spcPts val="0"/>
              </a:spcAft>
              <a:buNone/>
              <a:defRPr sz="1800">
                <a:solidFill>
                  <a:srgbClr val="666666"/>
                </a:solidFill>
                <a:latin typeface="Source Code Pro" pitchFamily="0" charset="0"/>
                <a:ea typeface="Source Code Pro" pitchFamily="0" charset="0"/>
                <a:cs typeface="Source Code Pro" pitchFamily="0" charset="0"/>
              </a:defRPr>
            </a:pPr>
            <a:r>
              <a:rPr sz="1600" noProof="1">
                <a:latin typeface="Lora" pitchFamily="0" charset="0"/>
                <a:ea typeface="Lora" pitchFamily="0" charset="0"/>
                <a:cs typeface="Lora" pitchFamily="0" charset="0"/>
              </a:rPr>
              <a:t>Складність й різноманітність умов існування цього середовища пояснюється взаємодією трьох оболонок Землі: гідро-, літо- і атмосфери.</a:t>
            </a:r>
            <a:endParaRPr sz="1600">
              <a:latin typeface="Lora" pitchFamily="0" charset="0"/>
              <a:ea typeface="Lora" pitchFamily="0" charset="0"/>
              <a:cs typeface="Lora" pitchFamily="0" charset="0"/>
            </a:endParaRPr>
          </a:p>
          <a:p>
            <a:pPr marL="0" indent="0" algn="l">
              <a:lnSpc>
                <a:spcPct val="115000"/>
              </a:lnSpc>
              <a:spcBef>
                <a:spcPts val="1600"/>
              </a:spcBef>
              <a:spcAft>
                <a:spcPts val="0"/>
              </a:spcAft>
              <a:buNone/>
              <a:defRPr sz="1800">
                <a:solidFill>
                  <a:srgbClr val="666666"/>
                </a:solidFill>
                <a:latin typeface="Source Code Pro" pitchFamily="0" charset="0"/>
                <a:ea typeface="Source Code Pro" pitchFamily="0" charset="0"/>
                <a:cs typeface="Source Code Pro" pitchFamily="0" charset="0"/>
              </a:defRPr>
            </a:pPr>
            <a:r>
              <a:rPr sz="1600" b="1" i="1" noProof="1">
                <a:latin typeface="Lora" pitchFamily="0" charset="0"/>
                <a:ea typeface="Lora" pitchFamily="0" charset="0"/>
                <a:cs typeface="Lora" pitchFamily="0" charset="0"/>
              </a:rPr>
              <a:t>Чинники середовища:</a:t>
            </a:r>
            <a:r>
              <a:rPr sz="1600" noProof="1">
                <a:latin typeface="Lora" pitchFamily="0" charset="0"/>
                <a:ea typeface="Lora" pitchFamily="0" charset="0"/>
                <a:cs typeface="Lora" pitchFamily="0" charset="0"/>
              </a:rPr>
              <a:t> газовий склад повітря, світло, температура й вологість. </a:t>
            </a:r>
            <a:endParaRPr sz="1600">
              <a:latin typeface="Lora" pitchFamily="0" charset="0"/>
              <a:ea typeface="Lora" pitchFamily="0" charset="0"/>
              <a:cs typeface="Lora" pitchFamily="0" charset="0"/>
            </a:endParaRPr>
          </a:p>
          <a:p>
            <a:pPr marL="0" indent="0" algn="l">
              <a:lnSpc>
                <a:spcPct val="115000"/>
              </a:lnSpc>
              <a:spcBef>
                <a:spcPts val="1600"/>
              </a:spcBef>
              <a:spcAft>
                <a:spcPts val="0"/>
              </a:spcAft>
              <a:buNone/>
              <a:defRPr sz="1800">
                <a:solidFill>
                  <a:srgbClr val="666666"/>
                </a:solidFill>
                <a:latin typeface="Source Code Pro" pitchFamily="0" charset="0"/>
                <a:ea typeface="Source Code Pro" pitchFamily="0" charset="0"/>
                <a:cs typeface="Source Code Pro" pitchFamily="0" charset="0"/>
              </a:defRPr>
            </a:pPr>
            <a:r>
              <a:rPr sz="1600" b="1" i="1" noProof="1">
                <a:latin typeface="Lora" pitchFamily="0" charset="0"/>
                <a:ea typeface="Lora" pitchFamily="0" charset="0"/>
                <a:cs typeface="Lora" pitchFamily="0" charset="0"/>
              </a:rPr>
              <a:t>Лімітуючі чинники: </a:t>
            </a:r>
            <a:r>
              <a:rPr sz="1600" noProof="1">
                <a:latin typeface="Lora" pitchFamily="0" charset="0"/>
                <a:ea typeface="Lora" pitchFamily="0" charset="0"/>
                <a:cs typeface="Lora" pitchFamily="0" charset="0"/>
              </a:rPr>
              <a:t>нестача або надлишок тепла й вологи.</a:t>
            </a:r>
            <a:endParaRPr sz="1600">
              <a:latin typeface="Lora" pitchFamily="0" charset="0"/>
              <a:ea typeface="Lora" pitchFamily="0" charset="0"/>
              <a:cs typeface="Lora" pitchFamily="0" charset="0"/>
            </a:endParaRPr>
          </a:p>
          <a:p>
            <a:pPr marL="0" indent="0" algn="l">
              <a:lnSpc>
                <a:spcPct val="115000"/>
              </a:lnSpc>
              <a:spcBef>
                <a:spcPts val="1600"/>
              </a:spcBef>
              <a:spcAft>
                <a:spcPts val="0"/>
              </a:spcAft>
              <a:buNone/>
              <a:defRPr sz="1800">
                <a:solidFill>
                  <a:srgbClr val="666666"/>
                </a:solidFill>
                <a:latin typeface="Source Code Pro" pitchFamily="0" charset="0"/>
                <a:ea typeface="Source Code Pro" pitchFamily="0" charset="0"/>
                <a:cs typeface="Source Code Pro" pitchFamily="0" charset="0"/>
              </a:defRPr>
            </a:pPr>
          </a:p>
          <a:p>
            <a:pPr marL="0" indent="0" algn="l">
              <a:lnSpc>
                <a:spcPct val="115000"/>
              </a:lnSpc>
              <a:spcBef>
                <a:spcPts val="1600"/>
              </a:spcBef>
              <a:spcAft>
                <a:spcPts val="1600"/>
              </a:spcAft>
              <a:buNone/>
              <a:defRPr sz="1800">
                <a:solidFill>
                  <a:srgbClr val="666666"/>
                </a:solidFill>
                <a:latin typeface="Source Code Pro" pitchFamily="0" charset="0"/>
                <a:ea typeface="Source Code Pro" pitchFamily="0" charset="0"/>
                <a:cs typeface="Source Code Pro" pitchFamily="0" charset="0"/>
              </a:defRPr>
            </a:pPr>
          </a:p>
        </p:txBody>
      </p:sp>
      <p:pic>
        <p:nvPicPr>
          <p:cNvPr id="4" name="Google Shape;71;p15"/>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PSgAALUIAAD4NQAA9RoAABAAAAA="/>
              </a:ext>
            </a:extLst>
          </p:cNvPicPr>
          <p:nvPr/>
        </p:nvPicPr>
        <p:blipFill>
          <a:blip xmlns:r="http://schemas.openxmlformats.org/officeDocument/2006/relationships" r:embed="rId3"/>
          <a:stretch>
            <a:fillRect/>
          </a:stretch>
        </p:blipFill>
        <p:spPr>
          <a:xfrm>
            <a:off x="6541135" y="1415415"/>
            <a:ext cx="2232025" cy="2966720"/>
          </a:xfrm>
          <a:prstGeom prst="rect">
            <a:avLst/>
          </a:prstGeom>
          <a:noFill/>
          <a:ln w="12700" cap="flat" cmpd="sng" algn="ctr">
            <a:noFill/>
            <a:prstDash val="solid"/>
            <a:headEnd type="none" w="med" len="med"/>
            <a:tailEnd type="none" w="med" len="med"/>
          </a:ln>
          <a:effectLst/>
        </p:spPr>
      </p:pic>
    </p:spTree>
  </p:cSld>
  <p:clrMapOvr>
    <a:masterClrMapping/>
  </p:clrMapOvr>
  <p:transition spd="med">
    <p:fade/>
    <p:extLst>
      <p:ext uri="smNativeData">
        <pr:smNativeData xmlns:pr="smNativeData" val="Re19XwAAAADoAwAAAAAAAAY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1"/>
                                          </p:val>
                                        </p:tav>
                                        <p:tav tm="100000">
                                          <p:val>
                                            <p:strVal val="#ppt_y"/>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2" end="2"/>
                                            </p:txEl>
                                          </p:spTgt>
                                        </p:tgtEl>
                                        <p:attrNameLst>
                                          <p:attrName>ppt_y</p:attrName>
                                        </p:attrNameLst>
                                      </p:cBhvr>
                                      <p:tavLst>
                                        <p:tav tm="0">
                                          <p:val>
                                            <p:strVal val="#ppt_y+.1"/>
                                          </p:val>
                                        </p:tav>
                                        <p:tav tm="100000">
                                          <p:val>
                                            <p:strVal val="#ppt_y"/>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3" end="3"/>
                                            </p:txEl>
                                          </p:spTgt>
                                        </p:tgtEl>
                                        <p:attrNameLst>
                                          <p:attrName>ppt_y</p:attrName>
                                        </p:attrNameLst>
                                      </p:cBhvr>
                                      <p:tavLst>
                                        <p:tav tm="0">
                                          <p:val>
                                            <p:strVal val="#ppt_y+.1"/>
                                          </p:val>
                                        </p:tav>
                                        <p:tav tm="100000">
                                          <p:val>
                                            <p:strVal val="#ppt_y"/>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
                                            <p:txEl>
                                              <p:pRg st="4" end="4"/>
                                            </p:txEl>
                                          </p:spTgt>
                                        </p:tgtEl>
                                        <p:attrNameLst>
                                          <p:attrName>ppt_y</p:attrName>
                                        </p:attrNameLst>
                                      </p:cBhvr>
                                      <p:tavLst>
                                        <p:tav tm="0">
                                          <p:val>
                                            <p:strVal val="#ppt_y+.1"/>
                                          </p:val>
                                        </p:tav>
                                        <p:tav tm="100000">
                                          <p:val>
                                            <p:strVal val="#ppt_y"/>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5" end="5"/>
                                            </p:txEl>
                                          </p:spTgt>
                                        </p:tgtEl>
                                        <p:attrNameLst>
                                          <p:attrName>ppt_y</p:attrName>
                                        </p:attrNameLst>
                                      </p:cBhvr>
                                      <p:tavLst>
                                        <p:tav tm="0">
                                          <p:val>
                                            <p:strVal val="#ppt_y+.1"/>
                                          </p:val>
                                        </p:tav>
                                        <p:tav tm="100000">
                                          <p:val>
                                            <p:strVal val="#ppt_y"/>
                                          </p:val>
                                        </p:tav>
                                      </p:tavLst>
                                    </p:anim>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build="p"/>
    </p:bldLst>
    <p:extLst>
      <p:ext uri="smNativeData">
        <pr:smNativeData xmlns:pr="smNativeData" val="Re19XwcAAAAFAAAA/f///wEAAAAdAAAAAAAAAAAAAAAAAAAAAAAAAAwAAAAAAAAAAQAAACoAAAAAAAAAAAAAAAAAAAAAAAAAEwAAAAEAAAABAAAAKgAAAAAAAAAAAAAAAAAAAAAAAAAaAAAAAgAAAAEAAAAqAAAAAAAAAAAAAAAAAAAAAAAAACEAAAADAAAAAQAAACoAAAAAAAAAAAAAAAAAAAAAAAAAKAAAAAQAAAABAAAAKgAAAAAAAAAAAAAAAAAAAAAAAAAvAAAABQAAAAEAAAAqAAAAAAAAAAAAAAAAAAAAAAAAAA=="/>
      </p:ext>
    </p:extLst>
  </p:timing>
</p:sld>
</file>

<file path=ppt/slides/slide4.xml><?xml version="1.0" encoding="utf-8"?>
<p:sld xmlns:p="http://schemas.openxmlformats.org/presentationml/2006/main" xmlns:r="http://schemas.openxmlformats.org/officeDocument/2006/relationships" xmlns:a="http://schemas.openxmlformats.org/drawingml/2006/main" showMasterPhAnim="0">
  <p:cSld>
    <p:spTree>
      <p:nvGrpSpPr>
        <p:cNvPr id="1" name=""/>
        <p:cNvGrpSpPr/>
        <p:nvPr/>
      </p:nvGrpSpPr>
      <p:grpSpPr>
        <a:xfrm>
          <a:off x="0" y="0"/>
          <a:ext cx="0" cy="0"/>
          <a:chOff x="0" y="0"/>
          <a:chExt cx="0" cy="0"/>
        </a:xfrm>
      </p:grpSpPr>
      <p:sp>
        <p:nvSpPr>
          <p:cNvPr id="2" name="Google Shape;76;p16"/>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zQEAAFU2AAC7BgAAEAAAAA=="/>
              </a:ext>
            </a:extLst>
          </p:cNvSpPr>
          <p:nvPr>
            <p:ph type="title"/>
          </p:nvPr>
        </p:nvSpPr>
        <p:spPr>
          <a:xfrm>
            <a:off x="311785" y="292735"/>
            <a:ext cx="8520430" cy="8013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sz="4200" b="1">
                <a:solidFill>
                  <a:schemeClr val="accent1"/>
                </a:solidFill>
                <a:latin typeface="Amatic SC" pitchFamily="0" charset="0"/>
                <a:ea typeface="Amatic SC" pitchFamily="0" charset="0"/>
                <a:cs typeface="Amatic SC" pitchFamily="0" charset="0"/>
              </a:defRPr>
            </a:pPr>
            <a:r>
              <a:rPr sz="4000" noProof="1"/>
              <a:t>Особливості наземно-повітряного середовища існування</a:t>
            </a:r>
            <a:endParaRPr sz="4000"/>
          </a:p>
        </p:txBody>
      </p:sp>
      <p:sp>
        <p:nvSpPr>
          <p:cNvPr id="3" name="Google Shape;77;p16"/>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jwcAABkmAADsHQAAEAAAAA=="/>
              </a:ext>
            </a:extLst>
          </p:cNvSpPr>
          <p:nvPr>
            <p:ph type="body" idx="1"/>
          </p:nvPr>
        </p:nvSpPr>
        <p:spPr>
          <a:xfrm>
            <a:off x="311785" y="1228725"/>
            <a:ext cx="5881370" cy="363537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lnSpc>
                <a:spcPct val="115000"/>
              </a:lnSpc>
              <a:spcBef>
                <a:spcPts val="0"/>
              </a:spcBef>
              <a:spcAft>
                <a:spcPts val="0"/>
              </a:spcAft>
              <a:buNone/>
              <a:defRPr sz="1800">
                <a:solidFill>
                  <a:srgbClr val="666666"/>
                </a:solidFill>
                <a:latin typeface="Source Code Pro" pitchFamily="0" charset="0"/>
                <a:ea typeface="Source Code Pro" pitchFamily="0" charset="0"/>
                <a:cs typeface="Source Code Pro" pitchFamily="0" charset="0"/>
              </a:defRPr>
            </a:pPr>
            <a:r>
              <a:rPr b="1" i="1" noProof="1">
                <a:latin typeface="Lora" pitchFamily="0" charset="0"/>
                <a:ea typeface="Lora" pitchFamily="0" charset="0"/>
                <a:cs typeface="Lora" pitchFamily="0" charset="0"/>
              </a:rPr>
              <a:t>Хімічний склад повітря</a:t>
            </a:r>
            <a:r>
              <a:rPr noProof="1">
                <a:latin typeface="Lora" pitchFamily="0" charset="0"/>
                <a:ea typeface="Lora" pitchFamily="0" charset="0"/>
                <a:cs typeface="Lora" pitchFamily="0" charset="0"/>
              </a:rPr>
              <a:t> є досить однорідним: азот – близько 78 %; кисень – близько 21 %, інертні гази – 0,9 %; вуглекислий газ – 0,03 %.</a:t>
            </a:r>
            <a:endParaRPr>
              <a:latin typeface="Lora" pitchFamily="0" charset="0"/>
              <a:ea typeface="Lora" pitchFamily="0" charset="0"/>
              <a:cs typeface="Lora" pitchFamily="0" charset="0"/>
            </a:endParaRPr>
          </a:p>
          <a:p>
            <a:pPr marL="0" indent="0" algn="l">
              <a:lnSpc>
                <a:spcPct val="115000"/>
              </a:lnSpc>
              <a:spcBef>
                <a:spcPts val="1600"/>
              </a:spcBef>
              <a:spcAft>
                <a:spcPts val="0"/>
              </a:spcAft>
              <a:buNone/>
              <a:defRPr sz="1800">
                <a:solidFill>
                  <a:srgbClr val="666666"/>
                </a:solidFill>
                <a:latin typeface="Source Code Pro" pitchFamily="0" charset="0"/>
                <a:ea typeface="Source Code Pro" pitchFamily="0" charset="0"/>
                <a:cs typeface="Source Code Pro" pitchFamily="0" charset="0"/>
              </a:defRPr>
            </a:pPr>
            <a:r>
              <a:rPr noProof="1">
                <a:latin typeface="Lora" pitchFamily="0" charset="0"/>
                <a:ea typeface="Lora" pitchFamily="0" charset="0"/>
                <a:cs typeface="Lora" pitchFamily="0" charset="0"/>
              </a:rPr>
              <a:t>Однак різні домішки можуть мати суттєве екологічне значення.</a:t>
            </a:r>
            <a:endParaRPr>
              <a:latin typeface="Lora" pitchFamily="0" charset="0"/>
              <a:ea typeface="Lora" pitchFamily="0" charset="0"/>
              <a:cs typeface="Lora" pitchFamily="0" charset="0"/>
            </a:endParaRPr>
          </a:p>
          <a:p>
            <a:pPr marL="0" indent="0" algn="l">
              <a:lnSpc>
                <a:spcPct val="115000"/>
              </a:lnSpc>
              <a:spcBef>
                <a:spcPts val="1600"/>
              </a:spcBef>
              <a:spcAft>
                <a:spcPts val="0"/>
              </a:spcAft>
              <a:buNone/>
              <a:defRPr sz="1800">
                <a:solidFill>
                  <a:srgbClr val="666666"/>
                </a:solidFill>
                <a:latin typeface="Source Code Pro" pitchFamily="0" charset="0"/>
                <a:ea typeface="Source Code Pro" pitchFamily="0" charset="0"/>
                <a:cs typeface="Source Code Pro" pitchFamily="0" charset="0"/>
              </a:defRPr>
            </a:pPr>
            <a:r>
              <a:rPr noProof="1">
                <a:latin typeface="Lora" pitchFamily="0" charset="0"/>
                <a:ea typeface="Lora" pitchFamily="0" charset="0"/>
                <a:cs typeface="Lora" pitchFamily="0" charset="0"/>
              </a:rPr>
              <a:t>Низька густина повітря зумовлює порівняно низький тиск на суходолі. У нормі він дорівнює 760 мм рт. ст. Зі збільшенням висоти над рівнем моря тиск зменшується і може обмежувати розповсюдження видів.</a:t>
            </a:r>
            <a:endParaRPr>
              <a:latin typeface="Lora" pitchFamily="0" charset="0"/>
              <a:ea typeface="Lora" pitchFamily="0" charset="0"/>
              <a:cs typeface="Lora" pitchFamily="0" charset="0"/>
            </a:endParaRPr>
          </a:p>
          <a:p>
            <a:pPr marL="0" indent="0" algn="l">
              <a:lnSpc>
                <a:spcPct val="115000"/>
              </a:lnSpc>
              <a:spcBef>
                <a:spcPts val="1600"/>
              </a:spcBef>
              <a:spcAft>
                <a:spcPts val="1600"/>
              </a:spcAft>
              <a:buNone/>
              <a:defRPr sz="1800">
                <a:solidFill>
                  <a:srgbClr val="666666"/>
                </a:solidFill>
                <a:latin typeface="Source Code Pro" pitchFamily="0" charset="0"/>
                <a:ea typeface="Source Code Pro" pitchFamily="0" charset="0"/>
                <a:cs typeface="Source Code Pro" pitchFamily="0" charset="0"/>
              </a:defRPr>
            </a:pPr>
          </a:p>
        </p:txBody>
      </p:sp>
      <p:pic>
        <p:nvPicPr>
          <p:cNvPr id="4" name="Google Shape;78;p16"/>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oSYAAK0IAADoNgAAHBIAABAAAAA="/>
              </a:ext>
            </a:extLst>
          </p:cNvPicPr>
          <p:nvPr/>
        </p:nvPicPr>
        <p:blipFill>
          <a:blip xmlns:r="http://schemas.openxmlformats.org/officeDocument/2006/relationships" r:embed="rId3"/>
          <a:stretch>
            <a:fillRect/>
          </a:stretch>
        </p:blipFill>
        <p:spPr>
          <a:xfrm>
            <a:off x="6279515" y="1410335"/>
            <a:ext cx="2646045" cy="1533525"/>
          </a:xfrm>
          <a:prstGeom prst="rect">
            <a:avLst/>
          </a:prstGeom>
          <a:noFill/>
          <a:ln w="12700" cap="flat" cmpd="sng" algn="ctr">
            <a:noFill/>
            <a:prstDash val="solid"/>
            <a:headEnd type="none" w="med" len="med"/>
            <a:tailEnd type="none" w="med" len="med"/>
          </a:ln>
          <a:effectLst/>
        </p:spPr>
      </p:pic>
      <p:pic>
        <p:nvPicPr>
          <p:cNvPr id="5" name="Google Shape;79;p16"/>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8yQAALYUAADoNgAAJR4AABAAAAA="/>
              </a:ext>
            </a:extLst>
          </p:cNvPicPr>
          <p:nvPr/>
        </p:nvPicPr>
        <p:blipFill>
          <a:blip xmlns:r="http://schemas.openxmlformats.org/officeDocument/2006/relationships" r:embed="rId4"/>
          <a:stretch>
            <a:fillRect/>
          </a:stretch>
        </p:blipFill>
        <p:spPr>
          <a:xfrm>
            <a:off x="6006465" y="3366770"/>
            <a:ext cx="2919095" cy="1533525"/>
          </a:xfrm>
          <a:prstGeom prst="rect">
            <a:avLst/>
          </a:prstGeom>
          <a:noFill/>
          <a:ln w="12700" cap="flat" cmpd="sng" algn="ctr">
            <a:noFill/>
            <a:prstDash val="solid"/>
            <a:headEnd type="none" w="med" len="med"/>
            <a:tailEnd type="none" w="med" len="med"/>
          </a:ln>
          <a:effectLst/>
        </p:spPr>
      </p:pic>
    </p:spTree>
  </p:cSld>
  <p:clrMapOvr>
    <a:masterClrMapping/>
  </p:clrMapOvr>
  <p:transition spd="med">
    <p:fade/>
    <p:extLst>
      <p:ext uri="smNativeData">
        <pr:smNativeData xmlns:pr="smNativeData" val="Re19XwAAAADoAwAAAAAAAAY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1"/>
                                          </p:val>
                                        </p:tav>
                                        <p:tav tm="100000">
                                          <p:val>
                                            <p:strVal val="#ppt_y"/>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2" end="2"/>
                                            </p:txEl>
                                          </p:spTgt>
                                        </p:tgtEl>
                                        <p:attrNameLst>
                                          <p:attrName>ppt_y</p:attrName>
                                        </p:attrNameLst>
                                      </p:cBhvr>
                                      <p:tavLst>
                                        <p:tav tm="0">
                                          <p:val>
                                            <p:strVal val="#ppt_y+.1"/>
                                          </p:val>
                                        </p:tav>
                                        <p:tav tm="100000">
                                          <p:val>
                                            <p:strVal val="#ppt_y"/>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3" end="3"/>
                                            </p:txEl>
                                          </p:spTgt>
                                        </p:tgtEl>
                                        <p:attrNameLst>
                                          <p:attrName>ppt_y</p:attrName>
                                        </p:attrNameLst>
                                      </p:cBhvr>
                                      <p:tavLst>
                                        <p:tav tm="0">
                                          <p:val>
                                            <p:strVal val="#ppt_y+.1"/>
                                          </p:val>
                                        </p:tav>
                                        <p:tav tm="100000">
                                          <p:val>
                                            <p:strVal val="#ppt_y"/>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build="p"/>
    </p:bldLst>
    <p:extLst>
      <p:ext uri="smNativeData">
        <pr:smNativeData xmlns:pr="smNativeData" val="Re19XwUAAAAFAAAA/f///wEAAAAdAAAAAAAAAAAAAAAAAAAAAAAAAAwAAAAAAAAAAQAAACoAAAAAAAAAAAAAAAAAAAAAAAAAEwAAAAEAAAABAAAAKgAAAAAAAAAAAAAAAAAAAAAAAAAaAAAAAgAAAAEAAAAqAAAAAAAAAAAAAAAAAAAAAAAAACEAAAADAAAAAQAAACoAAAAAAAAAAAAAAAAAAAAAAAAA"/>
      </p:ext>
    </p:extLst>
  </p:timing>
</p:sld>
</file>

<file path=ppt/slides/slide5.xml><?xml version="1.0" encoding="utf-8"?>
<p:sld xmlns:p="http://schemas.openxmlformats.org/presentationml/2006/main" xmlns:r="http://schemas.openxmlformats.org/officeDocument/2006/relationships" xmlns:a="http://schemas.openxmlformats.org/drawingml/2006/main" showMasterPhAnim="0">
  <p:cSld>
    <p:spTree>
      <p:nvGrpSpPr>
        <p:cNvPr id="1" name=""/>
        <p:cNvGrpSpPr/>
        <p:nvPr/>
      </p:nvGrpSpPr>
      <p:grpSpPr>
        <a:xfrm>
          <a:off x="0" y="0"/>
          <a:ext cx="0" cy="0"/>
          <a:chOff x="0" y="0"/>
          <a:chExt cx="0" cy="0"/>
        </a:xfrm>
      </p:grpSpPr>
      <p:sp>
        <p:nvSpPr>
          <p:cNvPr id="2" name="Google Shape;84;p17"/>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zQEAAFU2AAC7BgAAEAAAAA=="/>
              </a:ext>
            </a:extLst>
          </p:cNvSpPr>
          <p:nvPr>
            <p:ph type="title"/>
          </p:nvPr>
        </p:nvSpPr>
        <p:spPr>
          <a:xfrm>
            <a:off x="311785" y="292735"/>
            <a:ext cx="8520430" cy="8013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sz="4200" b="1">
                <a:solidFill>
                  <a:schemeClr val="accent1"/>
                </a:solidFill>
                <a:latin typeface="Amatic SC" pitchFamily="0" charset="0"/>
                <a:ea typeface="Amatic SC" pitchFamily="0" charset="0"/>
                <a:cs typeface="Amatic SC" pitchFamily="0" charset="0"/>
              </a:defRPr>
            </a:pPr>
            <a:r>
              <a:rPr sz="4000" noProof="1"/>
              <a:t>Особливості наземно-повітряного середовища існування</a:t>
            </a:r>
          </a:p>
        </p:txBody>
      </p:sp>
      <p:sp>
        <p:nvSpPr>
          <p:cNvPr id="3" name="Google Shape;85;p17"/>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jwcAAPQhAAAbHAAAEAAAAA=="/>
              </a:ext>
            </a:extLst>
          </p:cNvSpPr>
          <p:nvPr>
            <p:ph type="body" idx="1"/>
          </p:nvPr>
        </p:nvSpPr>
        <p:spPr>
          <a:xfrm>
            <a:off x="311785" y="1228725"/>
            <a:ext cx="5207635" cy="33401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lnSpc>
                <a:spcPct val="115000"/>
              </a:lnSpc>
              <a:spcBef>
                <a:spcPts val="0"/>
              </a:spcBef>
              <a:spcAft>
                <a:spcPts val="0"/>
              </a:spcAft>
              <a:buNone/>
              <a:defRPr sz="1800">
                <a:solidFill>
                  <a:srgbClr val="666666"/>
                </a:solidFill>
                <a:latin typeface="Source Code Pro" pitchFamily="0" charset="0"/>
                <a:ea typeface="Source Code Pro" pitchFamily="0" charset="0"/>
                <a:cs typeface="Source Code Pro" pitchFamily="0" charset="0"/>
              </a:defRPr>
            </a:pPr>
            <a:r>
              <a:rPr b="1" i="1" noProof="1">
                <a:latin typeface="Lora" pitchFamily="0" charset="0"/>
                <a:ea typeface="Lora" pitchFamily="0" charset="0"/>
                <a:cs typeface="Lora" pitchFamily="0" charset="0"/>
              </a:rPr>
              <a:t>Світловий режим</a:t>
            </a:r>
            <a:r>
              <a:rPr noProof="1">
                <a:latin typeface="Lora" pitchFamily="0" charset="0"/>
                <a:ea typeface="Lora" pitchFamily="0" charset="0"/>
                <a:cs typeface="Lora" pitchFamily="0" charset="0"/>
              </a:rPr>
              <a:t> наземно-повітряного середовища характеризується великою інтенсивністю і кількістю світла. </a:t>
            </a:r>
            <a:endParaRPr>
              <a:latin typeface="Lora" pitchFamily="0" charset="0"/>
              <a:ea typeface="Lora" pitchFamily="0" charset="0"/>
              <a:cs typeface="Lora" pitchFamily="0" charset="0"/>
            </a:endParaRPr>
          </a:p>
          <a:p>
            <a:pPr marL="0" indent="0" algn="l">
              <a:lnSpc>
                <a:spcPct val="115000"/>
              </a:lnSpc>
              <a:spcBef>
                <a:spcPts val="1600"/>
              </a:spcBef>
              <a:spcAft>
                <a:spcPts val="0"/>
              </a:spcAft>
              <a:buNone/>
              <a:defRPr sz="1800">
                <a:solidFill>
                  <a:srgbClr val="666666"/>
                </a:solidFill>
                <a:latin typeface="Source Code Pro" pitchFamily="0" charset="0"/>
                <a:ea typeface="Source Code Pro" pitchFamily="0" charset="0"/>
                <a:cs typeface="Source Code Pro" pitchFamily="0" charset="0"/>
              </a:defRPr>
            </a:pPr>
            <a:r>
              <a:rPr noProof="1">
                <a:latin typeface="Lora" pitchFamily="0" charset="0"/>
                <a:ea typeface="Lora" pitchFamily="0" charset="0"/>
                <a:cs typeface="Lora" pitchFamily="0" charset="0"/>
              </a:rPr>
              <a:t>Світло – це єдиний чинник, зміни якого є ритмічними, і тому це основний сигнальний чинник, що зумовлює наявність в організмів сезонних і добових ритмів.</a:t>
            </a:r>
            <a:endParaRPr>
              <a:latin typeface="Lora" pitchFamily="0" charset="0"/>
              <a:ea typeface="Lora" pitchFamily="0" charset="0"/>
              <a:cs typeface="Lora" pitchFamily="0" charset="0"/>
            </a:endParaRPr>
          </a:p>
          <a:p>
            <a:pPr marL="0" indent="0" algn="l">
              <a:lnSpc>
                <a:spcPct val="115000"/>
              </a:lnSpc>
              <a:spcBef>
                <a:spcPts val="1600"/>
              </a:spcBef>
              <a:spcAft>
                <a:spcPts val="1600"/>
              </a:spcAft>
              <a:buNone/>
              <a:defRPr sz="1800">
                <a:solidFill>
                  <a:srgbClr val="666666"/>
                </a:solidFill>
                <a:latin typeface="Source Code Pro" pitchFamily="0" charset="0"/>
                <a:ea typeface="Source Code Pro" pitchFamily="0" charset="0"/>
                <a:cs typeface="Source Code Pro" pitchFamily="0" charset="0"/>
              </a:defRPr>
            </a:pPr>
          </a:p>
        </p:txBody>
      </p:sp>
      <p:pic>
        <p:nvPicPr>
          <p:cNvPr id="4" name="Google Shape;86;p17"/>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IycAAFwIAABsMwAApRQAABAAAAA="/>
              </a:ext>
            </a:extLst>
          </p:cNvPicPr>
          <p:nvPr/>
        </p:nvPicPr>
        <p:blipFill>
          <a:blip xmlns:r="http://schemas.openxmlformats.org/officeDocument/2006/relationships" r:embed="rId3"/>
          <a:stretch>
            <a:fillRect/>
          </a:stretch>
        </p:blipFill>
        <p:spPr>
          <a:xfrm>
            <a:off x="6362065" y="1358900"/>
            <a:ext cx="1997075" cy="1997075"/>
          </a:xfrm>
          <a:prstGeom prst="rect">
            <a:avLst/>
          </a:prstGeom>
          <a:noFill/>
          <a:ln w="12700" cap="flat" cmpd="sng" algn="ctr">
            <a:noFill/>
            <a:prstDash val="solid"/>
            <a:headEnd type="none" w="med" len="med"/>
            <a:tailEnd type="none" w="med" len="med"/>
          </a:ln>
          <a:effectLst/>
        </p:spPr>
      </p:pic>
      <p:pic>
        <p:nvPicPr>
          <p:cNvPr id="5" name="Google Shape;87;p17"/>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5CIAAJUVAAA8NAAAtB4AABAAAAA="/>
              </a:ext>
            </a:extLst>
          </p:cNvPicPr>
          <p:nvPr/>
        </p:nvPicPr>
        <p:blipFill>
          <a:blip xmlns:r="http://schemas.openxmlformats.org/officeDocument/2006/relationships" r:embed="rId4"/>
          <a:stretch>
            <a:fillRect/>
          </a:stretch>
        </p:blipFill>
        <p:spPr>
          <a:xfrm>
            <a:off x="5671820" y="3508375"/>
            <a:ext cx="2819400" cy="1482725"/>
          </a:xfrm>
          <a:prstGeom prst="rect">
            <a:avLst/>
          </a:prstGeom>
          <a:noFill/>
          <a:ln w="12700" cap="flat" cmpd="sng" algn="ctr">
            <a:noFill/>
            <a:prstDash val="solid"/>
            <a:headEnd type="none" w="med" len="med"/>
            <a:tailEnd type="none" w="med" len="med"/>
          </a:ln>
          <a:effectLst/>
        </p:spPr>
      </p:pic>
    </p:spTree>
  </p:cSld>
  <p:clrMapOvr>
    <a:masterClrMapping/>
  </p:clrMapOvr>
  <p:transition spd="med">
    <p:fade/>
    <p:extLst>
      <p:ext uri="smNativeData">
        <pr:smNativeData xmlns:pr="smNativeData" val="Re19XwAAAADoAwAAAAAAAAY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1"/>
                                          </p:val>
                                        </p:tav>
                                        <p:tav tm="100000">
                                          <p:val>
                                            <p:strVal val="#ppt_y"/>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2" end="2"/>
                                            </p:txEl>
                                          </p:spTgt>
                                        </p:tgtEl>
                                        <p:attrNameLst>
                                          <p:attrName>ppt_y</p:attrName>
                                        </p:attrNameLst>
                                      </p:cBhvr>
                                      <p:tavLst>
                                        <p:tav tm="0">
                                          <p:val>
                                            <p:strVal val="#ppt_y+.1"/>
                                          </p:val>
                                        </p:tav>
                                        <p:tav tm="100000">
                                          <p:val>
                                            <p:strVal val="#ppt_y"/>
                                          </p:val>
                                        </p:tav>
                                      </p:tavLst>
                                    </p:anim>
                                    <p:animEffect transition="in" filter="fade">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build="p"/>
    </p:bldLst>
    <p:extLst>
      <p:ext uri="smNativeData">
        <pr:smNativeData xmlns:pr="smNativeData" val="Re19XwQAAAAFAAAA/f///wEAAAAdAAAAAAAAAAAAAAAAAAAAAAAAAAwAAAAAAAAAAQAAACoAAAAAAAAAAAAAAAAAAAAAAAAAEwAAAAEAAAABAAAAKgAAAAAAAAAAAAAAAAAAAAAAAAAaAAAAAgAAAAEAAAAqAAAAAAAAAAAAAAAAAAAAAAAAAA=="/>
      </p:ext>
    </p:extLst>
  </p:timing>
</p:sld>
</file>

<file path=ppt/slides/slide6.xml><?xml version="1.0" encoding="utf-8"?>
<p:sld xmlns:p="http://schemas.openxmlformats.org/presentationml/2006/main" xmlns:r="http://schemas.openxmlformats.org/officeDocument/2006/relationships" xmlns:a="http://schemas.openxmlformats.org/drawingml/2006/main" showMasterPhAnim="0">
  <p:cSld>
    <p:spTree>
      <p:nvGrpSpPr>
        <p:cNvPr id="1" name=""/>
        <p:cNvGrpSpPr/>
        <p:nvPr/>
      </p:nvGrpSpPr>
      <p:grpSpPr>
        <a:xfrm>
          <a:off x="0" y="0"/>
          <a:ext cx="0" cy="0"/>
          <a:chOff x="0" y="0"/>
          <a:chExt cx="0" cy="0"/>
        </a:xfrm>
      </p:grpSpPr>
      <p:sp>
        <p:nvSpPr>
          <p:cNvPr id="2" name="Google Shape;92;p18"/>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zQEAAFU2AAC7BgAAEAAAAA=="/>
              </a:ext>
            </a:extLst>
          </p:cNvSpPr>
          <p:nvPr>
            <p:ph type="title"/>
          </p:nvPr>
        </p:nvSpPr>
        <p:spPr>
          <a:xfrm>
            <a:off x="311785" y="292735"/>
            <a:ext cx="8520430" cy="8013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sz="4200" b="1">
                <a:solidFill>
                  <a:schemeClr val="accent1"/>
                </a:solidFill>
                <a:latin typeface="Amatic SC" pitchFamily="0" charset="0"/>
                <a:ea typeface="Amatic SC" pitchFamily="0" charset="0"/>
                <a:cs typeface="Amatic SC" pitchFamily="0" charset="0"/>
              </a:defRPr>
            </a:pPr>
            <a:r>
              <a:rPr sz="4000" noProof="1"/>
              <a:t>Особливості наземно-повітряного середовища існування</a:t>
            </a:r>
          </a:p>
        </p:txBody>
      </p:sp>
      <p:sp>
        <p:nvSpPr>
          <p:cNvPr id="3" name="Google Shape;93;p18"/>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eQcAABknAAAGHAAAEAAAAA=="/>
              </a:ext>
            </a:extLst>
          </p:cNvSpPr>
          <p:nvPr>
            <p:ph type="body" idx="1"/>
          </p:nvPr>
        </p:nvSpPr>
        <p:spPr>
          <a:xfrm>
            <a:off x="311785" y="1214755"/>
            <a:ext cx="6043930" cy="3340735"/>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lnSpc>
                <a:spcPct val="115000"/>
              </a:lnSpc>
              <a:spcBef>
                <a:spcPts val="0"/>
              </a:spcBef>
              <a:spcAft>
                <a:spcPts val="0"/>
              </a:spcAft>
              <a:buNone/>
              <a:defRPr sz="1800">
                <a:solidFill>
                  <a:srgbClr val="666666"/>
                </a:solidFill>
                <a:latin typeface="Source Code Pro" pitchFamily="0" charset="0"/>
                <a:ea typeface="Source Code Pro" pitchFamily="0" charset="0"/>
                <a:cs typeface="Source Code Pro" pitchFamily="0" charset="0"/>
              </a:defRPr>
            </a:pPr>
            <a:r>
              <a:rPr b="1" i="1" noProof="1">
                <a:latin typeface="Lora" pitchFamily="0" charset="0"/>
                <a:ea typeface="Lora" pitchFamily="0" charset="0"/>
                <a:cs typeface="Lora" pitchFamily="0" charset="0"/>
              </a:rPr>
              <a:t>Температура </a:t>
            </a:r>
            <a:r>
              <a:rPr noProof="1">
                <a:latin typeface="Lora" pitchFamily="0" charset="0"/>
                <a:ea typeface="Lora" pitchFamily="0" charset="0"/>
                <a:cs typeface="Lora" pitchFamily="0" charset="0"/>
              </a:rPr>
              <a:t>має велике значення в житті організмів, оскільки впливає на температуру тіла, що позначається на швидкості реакцій обміну речовин. Особливістю температурного режиму наземно-повітряного середовища є </a:t>
            </a:r>
            <a:r>
              <a:rPr i="1" noProof="1">
                <a:latin typeface="Lora" pitchFamily="0" charset="0"/>
                <a:ea typeface="Lora" pitchFamily="0" charset="0"/>
                <a:cs typeface="Lora" pitchFamily="0" charset="0"/>
              </a:rPr>
              <a:t>велика амплітуда</a:t>
            </a:r>
            <a:r>
              <a:rPr noProof="1">
                <a:latin typeface="Lora" pitchFamily="0" charset="0"/>
                <a:ea typeface="Lora" pitchFamily="0" charset="0"/>
                <a:cs typeface="Lora" pitchFamily="0" charset="0"/>
              </a:rPr>
              <a:t> температурних коливань як упродовж доби, так і протягом року. Разом із дією світла це має важливе сигнальне значення, оскільки регулює періоди активності організмів і забезпечує їхні біоритми.</a:t>
            </a:r>
            <a:endParaRPr>
              <a:latin typeface="Lora" pitchFamily="0" charset="0"/>
              <a:ea typeface="Lora" pitchFamily="0" charset="0"/>
              <a:cs typeface="Lora" pitchFamily="0" charset="0"/>
            </a:endParaRPr>
          </a:p>
          <a:p>
            <a:pPr marL="0" indent="0" algn="l">
              <a:lnSpc>
                <a:spcPct val="115000"/>
              </a:lnSpc>
              <a:spcBef>
                <a:spcPts val="1600"/>
              </a:spcBef>
              <a:spcAft>
                <a:spcPts val="1600"/>
              </a:spcAft>
              <a:buNone/>
              <a:defRPr sz="1800">
                <a:solidFill>
                  <a:srgbClr val="666666"/>
                </a:solidFill>
                <a:latin typeface="Source Code Pro" pitchFamily="0" charset="0"/>
                <a:ea typeface="Source Code Pro" pitchFamily="0" charset="0"/>
                <a:cs typeface="Source Code Pro" pitchFamily="0" charset="0"/>
              </a:defRPr>
            </a:pPr>
          </a:p>
        </p:txBody>
      </p:sp>
      <p:pic>
        <p:nvPicPr>
          <p:cNvPr id="4" name="Google Shape;94;p18"/>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CSgAAKsHAABQNwAAYhIAABAAAAA="/>
              </a:ext>
            </a:extLst>
          </p:cNvPicPr>
          <p:nvPr/>
        </p:nvPicPr>
        <p:blipFill>
          <a:blip xmlns:r="http://schemas.openxmlformats.org/officeDocument/2006/relationships" r:embed="rId3"/>
          <a:stretch>
            <a:fillRect/>
          </a:stretch>
        </p:blipFill>
        <p:spPr>
          <a:xfrm>
            <a:off x="6508115" y="1246505"/>
            <a:ext cx="2483485" cy="1741805"/>
          </a:xfrm>
          <a:prstGeom prst="rect">
            <a:avLst/>
          </a:prstGeom>
          <a:noFill/>
          <a:ln w="12700" cap="flat" cmpd="sng" algn="ctr">
            <a:noFill/>
            <a:prstDash val="solid"/>
            <a:headEnd type="none" w="med" len="med"/>
            <a:tailEnd type="none" w="med" len="med"/>
          </a:ln>
          <a:effectLst/>
        </p:spPr>
      </p:pic>
      <p:pic>
        <p:nvPicPr>
          <p:cNvPr id="5" name="Google Shape;95;p18"/>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CSgAAFITAABQNwAAnx0AABAAAAA="/>
              </a:ext>
            </a:extLst>
          </p:cNvPicPr>
          <p:nvPr/>
        </p:nvPicPr>
        <p:blipFill>
          <a:blip xmlns:r="http://schemas.openxmlformats.org/officeDocument/2006/relationships" r:embed="rId4"/>
          <a:stretch>
            <a:fillRect/>
          </a:stretch>
        </p:blipFill>
        <p:spPr>
          <a:xfrm>
            <a:off x="6508115" y="3140710"/>
            <a:ext cx="2483485" cy="1674495"/>
          </a:xfrm>
          <a:prstGeom prst="rect">
            <a:avLst/>
          </a:prstGeom>
          <a:noFill/>
          <a:ln w="12700" cap="flat" cmpd="sng" algn="ctr">
            <a:noFill/>
            <a:prstDash val="solid"/>
            <a:headEnd type="none" w="med" len="med"/>
            <a:tailEnd type="none" w="med" len="med"/>
          </a:ln>
          <a:effectLst/>
        </p:spPr>
      </p:pic>
    </p:spTree>
  </p:cSld>
  <p:clrMapOvr>
    <a:masterClrMapping/>
  </p:clrMapOvr>
  <p:transition spd="med">
    <p:fade/>
    <p:extLst>
      <p:ext uri="smNativeData">
        <pr:smNativeData xmlns:pr="smNativeData" val="Re19XwAAAADoAwAAAAAAAAY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1"/>
                                          </p:val>
                                        </p:tav>
                                        <p:tav tm="100000">
                                          <p:val>
                                            <p:strVal val="#ppt_y"/>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build="p"/>
    </p:bldLst>
    <p:extLst>
      <p:ext uri="smNativeData">
        <pr:smNativeData xmlns:pr="smNativeData" val="Re19XwMAAAAFAAAA/f///wEAAAAdAAAAAAAAAAAAAAAAAAAAAAAAAAwAAAAAAAAAAQAAACoAAAAAAAAAAAAAAAAAAAAAAAAAEwAAAAEAAAABAAAAKgAAAAAAAAAAAAAAAAAAAAAAAAA="/>
      </p:ext>
    </p:extLst>
  </p:timing>
</p:sld>
</file>

<file path=ppt/slides/slide7.xml><?xml version="1.0" encoding="utf-8"?>
<p:sld xmlns:p="http://schemas.openxmlformats.org/presentationml/2006/main" xmlns:r="http://schemas.openxmlformats.org/officeDocument/2006/relationships" xmlns:a="http://schemas.openxmlformats.org/drawingml/2006/main" showMasterPhAnim="0">
  <p:cSld>
    <p:spTree>
      <p:nvGrpSpPr>
        <p:cNvPr id="1" name=""/>
        <p:cNvGrpSpPr/>
        <p:nvPr/>
      </p:nvGrpSpPr>
      <p:grpSpPr>
        <a:xfrm>
          <a:off x="0" y="0"/>
          <a:ext cx="0" cy="0"/>
          <a:chOff x="0" y="0"/>
          <a:chExt cx="0" cy="0"/>
        </a:xfrm>
      </p:grpSpPr>
      <p:sp>
        <p:nvSpPr>
          <p:cNvPr id="2" name="Google Shape;100;p19"/>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zQEAAFU2AAC7BgAAEAAAAA=="/>
              </a:ext>
            </a:extLst>
          </p:cNvSpPr>
          <p:nvPr>
            <p:ph type="title"/>
          </p:nvPr>
        </p:nvSpPr>
        <p:spPr>
          <a:xfrm>
            <a:off x="311785" y="292735"/>
            <a:ext cx="8520430" cy="8013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sz="4200" b="1">
                <a:solidFill>
                  <a:schemeClr val="accent1"/>
                </a:solidFill>
                <a:latin typeface="Amatic SC" pitchFamily="0" charset="0"/>
                <a:ea typeface="Amatic SC" pitchFamily="0" charset="0"/>
                <a:cs typeface="Amatic SC" pitchFamily="0" charset="0"/>
              </a:defRPr>
            </a:pPr>
            <a:r>
              <a:rPr sz="4000" noProof="1"/>
              <a:t>Особливості наземно-повітряного середовища існування</a:t>
            </a:r>
          </a:p>
        </p:txBody>
      </p:sp>
      <p:sp>
        <p:nvSpPr>
          <p:cNvPr id="3" name="Google Shape;101;p19"/>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jwcAADIkAAAbHAAAEAAAAA=="/>
              </a:ext>
            </a:extLst>
          </p:cNvSpPr>
          <p:nvPr>
            <p:ph type="body" idx="1"/>
          </p:nvPr>
        </p:nvSpPr>
        <p:spPr>
          <a:xfrm>
            <a:off x="311785" y="1228725"/>
            <a:ext cx="5572125" cy="33401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lnSpc>
                <a:spcPct val="115000"/>
              </a:lnSpc>
              <a:spcBef>
                <a:spcPts val="0"/>
              </a:spcBef>
              <a:spcAft>
                <a:spcPts val="0"/>
              </a:spcAft>
              <a:buNone/>
              <a:defRPr sz="1800">
                <a:solidFill>
                  <a:srgbClr val="666666"/>
                </a:solidFill>
                <a:latin typeface="Source Code Pro" pitchFamily="0" charset="0"/>
                <a:ea typeface="Source Code Pro" pitchFamily="0" charset="0"/>
                <a:cs typeface="Source Code Pro" pitchFamily="0" charset="0"/>
              </a:defRPr>
            </a:pPr>
            <a:r>
              <a:rPr b="1" i="1" noProof="1">
                <a:latin typeface="Lora" pitchFamily="0" charset="0"/>
                <a:ea typeface="Lora" pitchFamily="0" charset="0"/>
                <a:cs typeface="Lora" pitchFamily="0" charset="0"/>
              </a:rPr>
              <a:t>Вологість повітря</a:t>
            </a:r>
            <a:r>
              <a:rPr noProof="1">
                <a:latin typeface="Lora" pitchFamily="0" charset="0"/>
                <a:ea typeface="Lora" pitchFamily="0" charset="0"/>
                <a:cs typeface="Lora" pitchFamily="0" charset="0"/>
              </a:rPr>
              <a:t> є чинником, що характеризується вмістом водяної пари в атмосфері. Наявність вологи в повітрі різко змінює його теплопровідність і теплоємність. Через те спеку і холод за умов високої вологості витримувати значно важче. Вологість у наземно-повітряному середовищі коливається в широких межах, а дефіцит вологи – це одна з його найістотніших особливостей.</a:t>
            </a:r>
            <a:endParaRPr>
              <a:latin typeface="Lora" pitchFamily="0" charset="0"/>
              <a:ea typeface="Lora" pitchFamily="0" charset="0"/>
              <a:cs typeface="Lora" pitchFamily="0" charset="0"/>
            </a:endParaRPr>
          </a:p>
          <a:p>
            <a:pPr marL="0" indent="0" algn="l">
              <a:lnSpc>
                <a:spcPct val="115000"/>
              </a:lnSpc>
              <a:spcBef>
                <a:spcPts val="1600"/>
              </a:spcBef>
              <a:spcAft>
                <a:spcPts val="1600"/>
              </a:spcAft>
              <a:buNone/>
              <a:defRPr sz="1800">
                <a:solidFill>
                  <a:srgbClr val="666666"/>
                </a:solidFill>
                <a:latin typeface="Source Code Pro" pitchFamily="0" charset="0"/>
                <a:ea typeface="Source Code Pro" pitchFamily="0" charset="0"/>
                <a:cs typeface="Source Code Pro" pitchFamily="0" charset="0"/>
              </a:defRPr>
            </a:pPr>
          </a:p>
        </p:txBody>
      </p:sp>
      <p:pic>
        <p:nvPicPr>
          <p:cNvPr id="4" name="Google Shape;102;p19"/>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IiUAAKsHAAAQNwAAVhEAABAAAAA="/>
              </a:ext>
            </a:extLst>
          </p:cNvPicPr>
          <p:nvPr/>
        </p:nvPicPr>
        <p:blipFill>
          <a:blip xmlns:r="http://schemas.openxmlformats.org/officeDocument/2006/relationships" r:embed="rId3"/>
          <a:stretch>
            <a:fillRect/>
          </a:stretch>
        </p:blipFill>
        <p:spPr>
          <a:xfrm>
            <a:off x="6036310" y="1246505"/>
            <a:ext cx="2914650" cy="1571625"/>
          </a:xfrm>
          <a:prstGeom prst="rect">
            <a:avLst/>
          </a:prstGeom>
          <a:noFill/>
          <a:ln w="12700" cap="flat" cmpd="sng" algn="ctr">
            <a:noFill/>
            <a:prstDash val="solid"/>
            <a:headEnd type="none" w="med" len="med"/>
            <a:tailEnd type="none" w="med" len="med"/>
          </a:ln>
          <a:effectLst/>
        </p:spPr>
      </p:pic>
      <p:pic>
        <p:nvPicPr>
          <p:cNvPr id="5" name="Google Shape;103;p19"/>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IiUAAEYSAAAQNwAANB4AABAAAAA="/>
              </a:ext>
            </a:extLst>
          </p:cNvPicPr>
          <p:nvPr/>
        </p:nvPicPr>
        <p:blipFill>
          <a:blip xmlns:r="http://schemas.openxmlformats.org/officeDocument/2006/relationships" r:embed="rId4"/>
          <a:stretch>
            <a:fillRect/>
          </a:stretch>
        </p:blipFill>
        <p:spPr>
          <a:xfrm>
            <a:off x="6036310" y="2970530"/>
            <a:ext cx="2914650" cy="1939290"/>
          </a:xfrm>
          <a:prstGeom prst="rect">
            <a:avLst/>
          </a:prstGeom>
          <a:noFill/>
          <a:ln w="12700" cap="flat" cmpd="sng" algn="ctr">
            <a:noFill/>
            <a:prstDash val="solid"/>
            <a:headEnd type="none" w="med" len="med"/>
            <a:tailEnd type="none" w="med" len="med"/>
          </a:ln>
          <a:effectLst/>
        </p:spPr>
      </p:pic>
    </p:spTree>
  </p:cSld>
  <p:clrMapOvr>
    <a:masterClrMapping/>
  </p:clrMapOvr>
  <p:transition spd="med">
    <p:fade/>
    <p:extLst>
      <p:ext uri="smNativeData">
        <pr:smNativeData xmlns:pr="smNativeData" val="Re19XwAAAADoAwAAAAAAAAY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1"/>
                                          </p:val>
                                        </p:tav>
                                        <p:tav tm="100000">
                                          <p:val>
                                            <p:strVal val="#ppt_y"/>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build="p"/>
    </p:bldLst>
    <p:extLst>
      <p:ext uri="smNativeData">
        <pr:smNativeData xmlns:pr="smNativeData" val="Re19XwMAAAAFAAAA/f///wEAAAAdAAAAAAAAAAAAAAAAAAAAAAAAAAwAAAAAAAAAAQAAACoAAAAAAAAAAAAAAAAAAAAAAAAAEwAAAAEAAAABAAAAKgAAAAAAAAAAAAAAAAAAAAAAAAA="/>
      </p:ext>
    </p:extLst>
  </p:timing>
</p:sld>
</file>

<file path=ppt/slides/slide8.xml><?xml version="1.0" encoding="utf-8"?>
<p:sld xmlns:p="http://schemas.openxmlformats.org/presentationml/2006/main" xmlns:r="http://schemas.openxmlformats.org/officeDocument/2006/relationships" xmlns:a="http://schemas.openxmlformats.org/drawingml/2006/main" showMasterPhAnim="0">
  <p:cSld>
    <p:spTree>
      <p:nvGrpSpPr>
        <p:cNvPr id="1" name=""/>
        <p:cNvGrpSpPr/>
        <p:nvPr/>
      </p:nvGrpSpPr>
      <p:grpSpPr>
        <a:xfrm>
          <a:off x="0" y="0"/>
          <a:ext cx="0" cy="0"/>
          <a:chOff x="0" y="0"/>
          <a:chExt cx="0" cy="0"/>
        </a:xfrm>
      </p:grpSpPr>
      <p:sp>
        <p:nvSpPr>
          <p:cNvPr id="2" name="Google Shape;108;p20"/>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zQEAAFU2AAC7BgAAEAAAAA=="/>
              </a:ext>
            </a:extLst>
          </p:cNvSpPr>
          <p:nvPr>
            <p:ph type="title"/>
          </p:nvPr>
        </p:nvSpPr>
        <p:spPr>
          <a:xfrm>
            <a:off x="311785" y="292735"/>
            <a:ext cx="8520430" cy="8013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sz="4200" b="1">
                <a:solidFill>
                  <a:schemeClr val="accent1"/>
                </a:solidFill>
                <a:latin typeface="Amatic SC" pitchFamily="0" charset="0"/>
                <a:ea typeface="Amatic SC" pitchFamily="0" charset="0"/>
                <a:cs typeface="Amatic SC" pitchFamily="0" charset="0"/>
              </a:defRPr>
            </a:pPr>
            <a:r>
              <a:t>Різноманітність екологічних форм аеробіонтів</a:t>
            </a:r>
          </a:p>
        </p:txBody>
      </p:sp>
      <p:sp>
        <p:nvSpPr>
          <p:cNvPr id="3" name="Google Shape;109;p20"/>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jwcAAPkkAAAbHAAAEAAAAA=="/>
              </a:ext>
            </a:extLst>
          </p:cNvSpPr>
          <p:nvPr>
            <p:ph type="body" idx="1"/>
          </p:nvPr>
        </p:nvSpPr>
        <p:spPr>
          <a:xfrm>
            <a:off x="311785" y="1228725"/>
            <a:ext cx="5698490" cy="33401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lnSpc>
                <a:spcPct val="115000"/>
              </a:lnSpc>
              <a:spcBef>
                <a:spcPts val="0"/>
              </a:spcBef>
              <a:spcAft>
                <a:spcPts val="0"/>
              </a:spcAft>
              <a:buNone/>
              <a:defRPr sz="1800">
                <a:solidFill>
                  <a:srgbClr val="666666"/>
                </a:solidFill>
                <a:latin typeface="Source Code Pro" pitchFamily="0" charset="0"/>
                <a:ea typeface="Source Code Pro" pitchFamily="0" charset="0"/>
                <a:cs typeface="Source Code Pro" pitchFamily="0" charset="0"/>
              </a:defRPr>
            </a:pPr>
            <a:r>
              <a:rPr b="1" i="1" noProof="1">
                <a:latin typeface="Lora" pitchFamily="0" charset="0"/>
                <a:ea typeface="Lora" pitchFamily="0" charset="0"/>
                <a:cs typeface="Lora" pitchFamily="0" charset="0"/>
              </a:rPr>
              <a:t>Аеробіонти</a:t>
            </a:r>
            <a:r>
              <a:rPr noProof="1">
                <a:latin typeface="Lora" pitchFamily="0" charset="0"/>
                <a:ea typeface="Lora" pitchFamily="0" charset="0"/>
                <a:cs typeface="Lora" pitchFamily="0" charset="0"/>
              </a:rPr>
              <a:t> (від грец. аерос – повітря, біонтос – той, хто живе) – організми, які населяють наземно-повітряне середовище.</a:t>
            </a:r>
            <a:endParaRPr>
              <a:latin typeface="Lora" pitchFamily="0" charset="0"/>
              <a:ea typeface="Lora" pitchFamily="0" charset="0"/>
              <a:cs typeface="Lora" pitchFamily="0" charset="0"/>
            </a:endParaRPr>
          </a:p>
          <a:p>
            <a:pPr marL="0" indent="0" algn="l">
              <a:lnSpc>
                <a:spcPct val="115000"/>
              </a:lnSpc>
              <a:spcBef>
                <a:spcPts val="1600"/>
              </a:spcBef>
              <a:spcAft>
                <a:spcPts val="0"/>
              </a:spcAft>
              <a:buNone/>
              <a:defRPr sz="1800">
                <a:solidFill>
                  <a:srgbClr val="666666"/>
                </a:solidFill>
                <a:latin typeface="Source Code Pro" pitchFamily="0" charset="0"/>
                <a:ea typeface="Source Code Pro" pitchFamily="0" charset="0"/>
                <a:cs typeface="Source Code Pro" pitchFamily="0" charset="0"/>
              </a:defRPr>
            </a:pPr>
            <a:r>
              <a:rPr noProof="1">
                <a:latin typeface="Lora" pitchFamily="0" charset="0"/>
                <a:ea typeface="Lora" pitchFamily="0" charset="0"/>
                <a:cs typeface="Lora" pitchFamily="0" charset="0"/>
              </a:rPr>
              <a:t>В основу екологічних класифікацій мешканців наземного середовища покладено найрізноманітніші критерії: способи живлення, локомоції, відношення до вмісту кисню, температури, вологості, тиску тощо.</a:t>
            </a:r>
            <a:endParaRPr>
              <a:latin typeface="Lora" pitchFamily="0" charset="0"/>
              <a:ea typeface="Lora" pitchFamily="0" charset="0"/>
              <a:cs typeface="Lora" pitchFamily="0" charset="0"/>
            </a:endParaRPr>
          </a:p>
          <a:p>
            <a:pPr marL="0" indent="0" algn="l">
              <a:lnSpc>
                <a:spcPct val="115000"/>
              </a:lnSpc>
              <a:spcBef>
                <a:spcPts val="1600"/>
              </a:spcBef>
              <a:spcAft>
                <a:spcPts val="1600"/>
              </a:spcAft>
              <a:buNone/>
              <a:defRPr sz="1800">
                <a:solidFill>
                  <a:srgbClr val="666666"/>
                </a:solidFill>
                <a:latin typeface="Source Code Pro" pitchFamily="0" charset="0"/>
                <a:ea typeface="Source Code Pro" pitchFamily="0" charset="0"/>
                <a:cs typeface="Source Code Pro" pitchFamily="0" charset="0"/>
              </a:defRPr>
            </a:pPr>
          </a:p>
        </p:txBody>
      </p:sp>
      <p:pic>
        <p:nvPicPr>
          <p:cNvPr id="4" name="Google Shape;110;p20"/>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diUAAPYMAADdNgAAtBYAABAAAAA="/>
              </a:ext>
            </a:extLst>
          </p:cNvPicPr>
          <p:nvPr/>
        </p:nvPicPr>
        <p:blipFill>
          <a:blip xmlns:r="http://schemas.openxmlformats.org/officeDocument/2006/relationships" r:embed="rId3"/>
          <a:stretch>
            <a:fillRect/>
          </a:stretch>
        </p:blipFill>
        <p:spPr>
          <a:xfrm>
            <a:off x="6089650" y="2106930"/>
            <a:ext cx="2828925" cy="1583690"/>
          </a:xfrm>
          <a:prstGeom prst="rect">
            <a:avLst/>
          </a:prstGeom>
          <a:noFill/>
          <a:ln w="12700" cap="flat" cmpd="sng" algn="ctr">
            <a:noFill/>
            <a:prstDash val="solid"/>
            <a:headEnd type="none" w="med" len="med"/>
            <a:tailEnd type="none" w="med" len="med"/>
          </a:ln>
          <a:effectLst/>
        </p:spPr>
      </p:pic>
    </p:spTree>
  </p:cSld>
  <p:clrMapOvr>
    <a:masterClrMapping/>
  </p:clrMapOvr>
  <p:transition spd="med">
    <p:fade/>
    <p:extLst>
      <p:ext uri="smNativeData">
        <pr:smNativeData xmlns:pr="smNativeData" val="Re19XwAAAADoAwAAAAAAAAY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1"/>
                                          </p:val>
                                        </p:tav>
                                        <p:tav tm="100000">
                                          <p:val>
                                            <p:strVal val="#ppt_y"/>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2" end="2"/>
                                            </p:txEl>
                                          </p:spTgt>
                                        </p:tgtEl>
                                        <p:attrNameLst>
                                          <p:attrName>ppt_y</p:attrName>
                                        </p:attrNameLst>
                                      </p:cBhvr>
                                      <p:tavLst>
                                        <p:tav tm="0">
                                          <p:val>
                                            <p:strVal val="#ppt_y+.1"/>
                                          </p:val>
                                        </p:tav>
                                        <p:tav tm="100000">
                                          <p:val>
                                            <p:strVal val="#ppt_y"/>
                                          </p:val>
                                        </p:tav>
                                      </p:tavLst>
                                    </p:anim>
                                    <p:animEffect transition="in" filter="fade">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build="p"/>
    </p:bldLst>
    <p:extLst>
      <p:ext uri="smNativeData">
        <pr:smNativeData xmlns:pr="smNativeData" val="Re19XwQAAAAFAAAA/f///wEAAAAdAAAAAAAAAAAAAAAAAAAAAAAAAAwAAAAAAAAAAQAAACoAAAAAAAAAAAAAAAAAAAAAAAAAEwAAAAEAAAABAAAAKgAAAAAAAAAAAAAAAAAAAAAAAAAaAAAAAgAAAAEAAAAqAAAAAAAAAAAAAAAAAAAAAAAAAA=="/>
      </p:ext>
    </p:extLst>
  </p:timing>
</p:sld>
</file>

<file path=ppt/slides/slide9.xml><?xml version="1.0" encoding="utf-8"?>
<p:sld xmlns:p="http://schemas.openxmlformats.org/presentationml/2006/main" xmlns:r="http://schemas.openxmlformats.org/officeDocument/2006/relationships" xmlns:a="http://schemas.openxmlformats.org/drawingml/2006/main" showMasterPhAnim="0">
  <p:cSld>
    <p:spTree>
      <p:nvGrpSpPr>
        <p:cNvPr id="1" name=""/>
        <p:cNvGrpSpPr/>
        <p:nvPr/>
      </p:nvGrpSpPr>
      <p:grpSpPr>
        <a:xfrm>
          <a:off x="0" y="0"/>
          <a:ext cx="0" cy="0"/>
          <a:chOff x="0" y="0"/>
          <a:chExt cx="0" cy="0"/>
        </a:xfrm>
      </p:grpSpPr>
      <p:sp>
        <p:nvSpPr>
          <p:cNvPr id="2" name="Google Shape;115;p21"/>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zQEAAFU2AAC7BgAAEAAAAA=="/>
              </a:ext>
            </a:extLst>
          </p:cNvSpPr>
          <p:nvPr>
            <p:ph type="title"/>
          </p:nvPr>
        </p:nvSpPr>
        <p:spPr>
          <a:xfrm>
            <a:off x="311785" y="292735"/>
            <a:ext cx="8520430" cy="80137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spcBef>
                <a:spcPts val="0"/>
              </a:spcBef>
              <a:spcAft>
                <a:spcPts val="0"/>
              </a:spcAft>
              <a:buNone/>
              <a:defRPr sz="4200" b="1">
                <a:solidFill>
                  <a:schemeClr val="accent1"/>
                </a:solidFill>
                <a:latin typeface="Amatic SC" pitchFamily="0" charset="0"/>
                <a:ea typeface="Amatic SC" pitchFamily="0" charset="0"/>
                <a:cs typeface="Amatic SC" pitchFamily="0" charset="0"/>
              </a:defRPr>
            </a:pPr>
            <a:r>
              <a:t>Різноманітність екологічних форм аеробіонтів</a:t>
            </a:r>
          </a:p>
        </p:txBody>
      </p:sp>
      <p:sp>
        <p:nvSpPr>
          <p:cNvPr id="3" name="Google Shape;116;p21"/>
          <p:cNvSpPr>
            <a:spLocks noGrp="1" noChangeArrowheads="1"/>
            <a:extLst>
              <a:ext uri="smNativeData">
                <pr:smNativeData xmlns:pr="smNativeData" val="SMDATA_12_Re19XxMAAAAlAAAAZAAAAA0AAAAAkAAAAJAAAACQAAAAk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hISEF////AQAAAAAAAAAAAAAAAAAAAAAAAAAAAAAAAAAAAAAAAAAAAP3IAn9/fwBmZmYDzMzMAMDA/wB/f38AAAAAAAAAAAAAAAAAAAAAAAAAAAAhAAAAGAAAABQAAADrAQAAjwcAAOknAAAbHAAAEAAAAA=="/>
              </a:ext>
            </a:extLst>
          </p:cNvSpPr>
          <p:nvPr>
            <p:ph type="body" idx="1"/>
          </p:nvPr>
        </p:nvSpPr>
        <p:spPr>
          <a:xfrm>
            <a:off x="311785" y="1228725"/>
            <a:ext cx="6176010" cy="3340100"/>
          </a:xfrm>
          <a:prstGeom prst="rect">
            <a:avLst/>
          </a:prstGeom>
          <a:noFill/>
          <a:ln w="12700" cap="flat" cmpd="sng" algn="ctr">
            <a:noFill/>
            <a:prstDash val="solid"/>
            <a:headEnd type="none" w="med" len="med"/>
            <a:tailEnd type="none" w="med" len="med"/>
          </a:ln>
          <a:effectLst/>
        </p:spPr>
        <p:txBody>
          <a:bodyPr vert="horz" wrap="square" lIns="91440" tIns="91440" rIns="91440" bIns="91440" numCol="1" anchor="t">
            <a:prstTxWarp prst="textNoShape">
              <a:avLst/>
            </a:prstTxWarp>
          </a:bodyPr>
          <a:lstStyle/>
          <a:p>
            <a:pPr marL="0" indent="0" algn="l">
              <a:lnSpc>
                <a:spcPct val="115000"/>
              </a:lnSpc>
              <a:spcBef>
                <a:spcPts val="0"/>
              </a:spcBef>
              <a:spcAft>
                <a:spcPts val="0"/>
              </a:spcAft>
              <a:buNone/>
              <a:defRPr sz="1800">
                <a:solidFill>
                  <a:srgbClr val="666666"/>
                </a:solidFill>
                <a:latin typeface="Source Code Pro" pitchFamily="0" charset="0"/>
                <a:ea typeface="Source Code Pro" pitchFamily="0" charset="0"/>
                <a:cs typeface="Source Code Pro" pitchFamily="0" charset="0"/>
              </a:defRPr>
            </a:pPr>
            <a:r>
              <a:rPr noProof="1">
                <a:latin typeface="Lora" pitchFamily="0" charset="0"/>
                <a:ea typeface="Lora" pitchFamily="0" charset="0"/>
                <a:cs typeface="Lora" pitchFamily="0" charset="0"/>
              </a:rPr>
              <a:t>За відношенням </a:t>
            </a:r>
            <a:r>
              <a:rPr b="1" noProof="1">
                <a:latin typeface="Lora" pitchFamily="0" charset="0"/>
                <a:ea typeface="Lora" pitchFamily="0" charset="0"/>
                <a:cs typeface="Lora" pitchFamily="0" charset="0"/>
              </a:rPr>
              <a:t>до вмісту кисню </a:t>
            </a:r>
            <a:r>
              <a:rPr noProof="1">
                <a:latin typeface="Lora" pitchFamily="0" charset="0"/>
                <a:ea typeface="Lora" pitchFamily="0" charset="0"/>
                <a:cs typeface="Lora" pitchFamily="0" charset="0"/>
              </a:rPr>
              <a:t>організми поділяють на анаероби та аероби. </a:t>
            </a:r>
            <a:endParaRPr>
              <a:latin typeface="Lora" pitchFamily="0" charset="0"/>
              <a:ea typeface="Lora" pitchFamily="0" charset="0"/>
              <a:cs typeface="Lora" pitchFamily="0" charset="0"/>
            </a:endParaRPr>
          </a:p>
          <a:p>
            <a:pPr marL="0" indent="0" algn="l">
              <a:lnSpc>
                <a:spcPct val="115000"/>
              </a:lnSpc>
              <a:spcBef>
                <a:spcPts val="1600"/>
              </a:spcBef>
              <a:spcAft>
                <a:spcPts val="0"/>
              </a:spcAft>
              <a:buNone/>
              <a:defRPr sz="1800">
                <a:solidFill>
                  <a:srgbClr val="666666"/>
                </a:solidFill>
                <a:latin typeface="Source Code Pro" pitchFamily="0" charset="0"/>
                <a:ea typeface="Source Code Pro" pitchFamily="0" charset="0"/>
                <a:cs typeface="Source Code Pro" pitchFamily="0" charset="0"/>
              </a:defRPr>
            </a:pPr>
            <a:r>
              <a:rPr b="1" i="1" noProof="1">
                <a:latin typeface="Lora" pitchFamily="0" charset="0"/>
                <a:ea typeface="Lora" pitchFamily="0" charset="0"/>
                <a:cs typeface="Lora" pitchFamily="0" charset="0"/>
              </a:rPr>
              <a:t>Анаероби</a:t>
            </a:r>
            <a:r>
              <a:rPr noProof="1">
                <a:latin typeface="Lora" pitchFamily="0" charset="0"/>
                <a:ea typeface="Lora" pitchFamily="0" charset="0"/>
                <a:cs typeface="Lora" pitchFamily="0" charset="0"/>
              </a:rPr>
              <a:t> – організми, які здатні жити й розвиватися в безкисневому середовищі. Це анаеробні бактерії, дріжджеві гриби, внутрішні паразити, глибоководні організми. </a:t>
            </a:r>
            <a:endParaRPr>
              <a:latin typeface="Lora" pitchFamily="0" charset="0"/>
              <a:ea typeface="Lora" pitchFamily="0" charset="0"/>
              <a:cs typeface="Lora" pitchFamily="0" charset="0"/>
            </a:endParaRPr>
          </a:p>
          <a:p>
            <a:pPr marL="0" indent="0" algn="l">
              <a:lnSpc>
                <a:spcPct val="115000"/>
              </a:lnSpc>
              <a:spcBef>
                <a:spcPts val="1600"/>
              </a:spcBef>
              <a:spcAft>
                <a:spcPts val="0"/>
              </a:spcAft>
              <a:buNone/>
              <a:defRPr sz="1800">
                <a:solidFill>
                  <a:srgbClr val="666666"/>
                </a:solidFill>
                <a:latin typeface="Source Code Pro" pitchFamily="0" charset="0"/>
                <a:ea typeface="Source Code Pro" pitchFamily="0" charset="0"/>
                <a:cs typeface="Source Code Pro" pitchFamily="0" charset="0"/>
              </a:defRPr>
            </a:pPr>
            <a:r>
              <a:rPr b="1" i="1" noProof="1">
                <a:latin typeface="Lora" pitchFamily="0" charset="0"/>
                <a:ea typeface="Lora" pitchFamily="0" charset="0"/>
                <a:cs typeface="Lora" pitchFamily="0" charset="0"/>
              </a:rPr>
              <a:t>Аероби </a:t>
            </a:r>
            <a:r>
              <a:rPr noProof="1">
                <a:latin typeface="Lora" pitchFamily="0" charset="0"/>
                <a:ea typeface="Lora" pitchFamily="0" charset="0"/>
                <a:cs typeface="Lora" pitchFamily="0" charset="0"/>
              </a:rPr>
              <a:t>– організми, здатні існувати лише в кисневмісному середовищі. Представниками групи є більшість рослин, тварин і грибів.</a:t>
            </a:r>
            <a:endParaRPr>
              <a:latin typeface="Lora" pitchFamily="0" charset="0"/>
              <a:ea typeface="Lora" pitchFamily="0" charset="0"/>
              <a:cs typeface="Lora" pitchFamily="0" charset="0"/>
            </a:endParaRPr>
          </a:p>
          <a:p>
            <a:pPr marL="0" indent="0" algn="l">
              <a:lnSpc>
                <a:spcPct val="115000"/>
              </a:lnSpc>
              <a:spcBef>
                <a:spcPts val="1600"/>
              </a:spcBef>
              <a:spcAft>
                <a:spcPts val="1600"/>
              </a:spcAft>
              <a:buNone/>
              <a:defRPr sz="1800">
                <a:solidFill>
                  <a:srgbClr val="666666"/>
                </a:solidFill>
                <a:latin typeface="Source Code Pro" pitchFamily="0" charset="0"/>
                <a:ea typeface="Source Code Pro" pitchFamily="0" charset="0"/>
                <a:cs typeface="Source Code Pro" pitchFamily="0" charset="0"/>
              </a:defRPr>
            </a:pPr>
          </a:p>
        </p:txBody>
      </p:sp>
      <p:pic>
        <p:nvPicPr>
          <p:cNvPr id="4" name="Google Shape;117;p21"/>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pycAAKwIAABVNgAACRAAABAAAAA="/>
              </a:ext>
            </a:extLst>
          </p:cNvPicPr>
          <p:nvPr/>
        </p:nvPicPr>
        <p:blipFill>
          <a:blip xmlns:r="http://schemas.openxmlformats.org/officeDocument/2006/relationships" r:embed="rId3"/>
          <a:stretch>
            <a:fillRect/>
          </a:stretch>
        </p:blipFill>
        <p:spPr>
          <a:xfrm>
            <a:off x="6445885" y="1409700"/>
            <a:ext cx="2386330" cy="1196975"/>
          </a:xfrm>
          <a:prstGeom prst="rect">
            <a:avLst/>
          </a:prstGeom>
          <a:noFill/>
          <a:ln w="12700" cap="flat" cmpd="sng" algn="ctr">
            <a:noFill/>
            <a:prstDash val="solid"/>
            <a:headEnd type="none" w="med" len="med"/>
            <a:tailEnd type="none" w="med" len="med"/>
          </a:ln>
          <a:effectLst/>
        </p:spPr>
      </p:pic>
      <p:pic>
        <p:nvPicPr>
          <p:cNvPr id="5" name="Google Shape;118;p21"/>
          <p:cNvPicPr>
            <a:extLst>
              <a:ext uri="smNativeData">
                <pr:smNativeData xmlns:pr="smNativeData" val="SMDATA_14_Re19XxMAAAAlAAAAEQAAAA0AAAAAkAAAAEgAAACQAAAASAAAAAAAAAAAAAAAAAAAAAEAAABQAAAAAAAAAAAA4D8AAAAAAADgPwAAAAAAAOA/AAAAAAAA4D8AAAAAAADgPwAAAAAAAOA/AAAAAAAA4D8AAAAAAADgPwAAAAAAAOA/AAAAAAAA4D8CAAAAjAAAAAAAAAAAAAAAISEhDP///wgAAAAAAAAAAAAAAAAAAAAAAAAAAAAAAAAAAAAAZAAAAAEAAABAAAAAAAAAAAAAAAAAAAAAAAAAAAAAAAAAAAAAAAAAAAAAAAAAAAAAAAAAAAAAAAAAAAAAAAAAAAAAAAAAAAAAAAAAAAAAAAAAAAAAAAAAAAAAAAAAAAAAFAAAADwAAAAAAAAAAAAAAAD9y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ISEhBf///wEAAAAAAAAAAAAAAAAAAAAAAAAAAAAAAAAAAAAAAAAAAAD9yAJ/f38AZmZmA8zMzADAwP8Af39/AAAAAAAAAAAAAAAAAP///wAAAAAAIQAAABgAAAAUAAAAwycAADgRAAA5NgAARhsAABAAAAA="/>
              </a:ext>
            </a:extLst>
          </p:cNvPicPr>
          <p:nvPr/>
        </p:nvPicPr>
        <p:blipFill>
          <a:blip xmlns:r="http://schemas.openxmlformats.org/officeDocument/2006/relationships" r:embed="rId4"/>
          <a:stretch>
            <a:fillRect/>
          </a:stretch>
        </p:blipFill>
        <p:spPr>
          <a:xfrm>
            <a:off x="6463665" y="2799080"/>
            <a:ext cx="2350770" cy="1634490"/>
          </a:xfrm>
          <a:prstGeom prst="rect">
            <a:avLst/>
          </a:prstGeom>
          <a:noFill/>
          <a:ln w="12700" cap="flat" cmpd="sng" algn="ctr">
            <a:noFill/>
            <a:prstDash val="solid"/>
            <a:headEnd type="none" w="med" len="med"/>
            <a:tailEnd type="none" w="med" len="med"/>
          </a:ln>
          <a:effectLst/>
        </p:spPr>
      </p:pic>
    </p:spTree>
  </p:cSld>
  <p:clrMapOvr>
    <a:masterClrMapping/>
  </p:clrMapOvr>
  <p:transition spd="med">
    <p:fade/>
    <p:extLst>
      <p:ext uri="smNativeData">
        <pr:smNativeData xmlns:pr="smNativeData" val="Re19XwAAAADoAwAAAAAAAAYAAAAAAAAAAAAAAAAAAAAAAAAAAQAAAAAAAAAAAAAAAAAAAAAAAAAAAAAA"/>
      </p:ext>
    </p:ext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1"/>
                                          </p:val>
                                        </p:tav>
                                        <p:tav tm="100000">
                                          <p:val>
                                            <p:strVal val="#ppt_y"/>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2" end="2"/>
                                            </p:txEl>
                                          </p:spTgt>
                                        </p:tgtEl>
                                        <p:attrNameLst>
                                          <p:attrName>ppt_y</p:attrName>
                                        </p:attrNameLst>
                                      </p:cBhvr>
                                      <p:tavLst>
                                        <p:tav tm="0">
                                          <p:val>
                                            <p:strVal val="#ppt_y+.1"/>
                                          </p:val>
                                        </p:tav>
                                        <p:tav tm="100000">
                                          <p:val>
                                            <p:strVal val="#ppt_y"/>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3" end="3"/>
                                            </p:txEl>
                                          </p:spTgt>
                                        </p:tgtEl>
                                        <p:attrNameLst>
                                          <p:attrName>ppt_y</p:attrName>
                                        </p:attrNameLst>
                                      </p:cBhvr>
                                      <p:tavLst>
                                        <p:tav tm="0">
                                          <p:val>
                                            <p:strVal val="#ppt_y+.1"/>
                                          </p:val>
                                        </p:tav>
                                        <p:tav tm="100000">
                                          <p:val>
                                            <p:strVal val="#ppt_y"/>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build="p"/>
    </p:bldLst>
    <p:extLst>
      <p:ext uri="smNativeData">
        <pr:smNativeData xmlns:pr="smNativeData" val="Re19XwUAAAAFAAAA/f///wEAAAAdAAAAAAAAAAAAAAAAAAAAAAAAAAwAAAAAAAAAAQAAACoAAAAAAAAAAAAAAAAAAAAAAAAAEwAAAAEAAAABAAAAKgAAAAAAAAAAAAAAAAAAAAAAAAAaAAAAAgAAAAEAAAAqAAAAAAAAAAAAAAAAAAAAAAAAACEAAAADAAAAAQAAACoAAAAAAAAAAAAAAAAAAAAAAAAA"/>
      </p:ext>
    </p:extLst>
  </p:timing>
</p:sld>
</file>

<file path=ppt/theme/theme1.xml><?xml version="1.0" encoding="utf-8"?>
<a:theme xmlns:a="http://schemas.openxmlformats.org/drawingml/2006/main" name="Presentation">
  <a:themeElements>
    <a:clrScheme name="Presentation 1">
      <a:dk1>
        <a:srgbClr val="00FDC8"/>
      </a:dk1>
      <a:lt1>
        <a:srgbClr val="FFFFFF"/>
      </a:lt1>
      <a:dk2>
        <a:srgbClr val="EEEEEE"/>
      </a:dk2>
      <a:lt2>
        <a:srgbClr val="666666"/>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Presentati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FDC8"/>
        </a:dk1>
        <a:lt1>
          <a:srgbClr val="FFFFFF"/>
        </a:lt1>
        <a:dk2>
          <a:srgbClr val="EEEEEE"/>
        </a:dk2>
        <a:lt2>
          <a:srgbClr val="666666"/>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a:themeElements>
    <a:clrScheme name="Presentation 1">
      <a:dk1>
        <a:srgbClr val="000000"/>
      </a:dk1>
      <a:lt1>
        <a:srgbClr val="FFFFFF"/>
      </a:lt1>
      <a:dk2>
        <a:srgbClr val="F3F3F3"/>
      </a:dk2>
      <a:lt2>
        <a:srgbClr val="158158"/>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Presentati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F3F3F3"/>
        </a:dk2>
        <a:lt2>
          <a:srgbClr val="158158"/>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denys</cp:lastModifiedBy>
  <cp:revision>0</cp:revision>
  <dcterms:created xsi:type="dcterms:W3CDTF">2020-10-07T19:27:36Z</dcterms:created>
  <dcterms:modified xsi:type="dcterms:W3CDTF">2020-10-07T19:31:01Z</dcterms:modified>
</cp:coreProperties>
</file>