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7" r:id="rId4"/>
    <p:sldId id="269" r:id="rId5"/>
    <p:sldId id="258" r:id="rId6"/>
    <p:sldId id="268" r:id="rId7"/>
    <p:sldId id="259" r:id="rId8"/>
    <p:sldId id="272" r:id="rId9"/>
    <p:sldId id="260" r:id="rId10"/>
    <p:sldId id="271" r:id="rId11"/>
    <p:sldId id="279" r:id="rId12"/>
    <p:sldId id="274" r:id="rId13"/>
    <p:sldId id="262" r:id="rId14"/>
    <p:sldId id="275" r:id="rId15"/>
    <p:sldId id="273" r:id="rId16"/>
    <p:sldId id="276" r:id="rId17"/>
    <p:sldId id="280" r:id="rId18"/>
    <p:sldId id="283" r:id="rId19"/>
    <p:sldId id="261" r:id="rId20"/>
    <p:sldId id="270" r:id="rId21"/>
    <p:sldId id="263" r:id="rId22"/>
    <p:sldId id="264" r:id="rId23"/>
    <p:sldId id="282" r:id="rId24"/>
    <p:sldId id="265" r:id="rId25"/>
    <p:sldId id="277" r:id="rId26"/>
    <p:sldId id="278" r:id="rId27"/>
    <p:sldId id="281" r:id="rId28"/>
    <p:sldId id="284" r:id="rId29"/>
    <p:sldId id="288" r:id="rId30"/>
    <p:sldId id="287" r:id="rId31"/>
    <p:sldId id="285" r:id="rId32"/>
    <p:sldId id="286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8420B-0ECC-4223-8E0A-ABF0CD41987B}" type="doc">
      <dgm:prSet loTypeId="urn:microsoft.com/office/officeart/2005/8/layout/hierarchy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8F95DB0-7934-488F-86FE-801B827D58A2}">
      <dgm:prSet phldrT="[Текст]"/>
      <dgm:spPr/>
      <dgm:t>
        <a:bodyPr/>
        <a:lstStyle/>
        <a:p>
          <a:r>
            <a:rPr lang="uk-UA" dirty="0" smtClean="0"/>
            <a:t>Клітина</a:t>
          </a:r>
          <a:endParaRPr lang="ru-RU" dirty="0"/>
        </a:p>
      </dgm:t>
    </dgm:pt>
    <dgm:pt modelId="{8E33CF4F-554F-429C-896E-9BE86F973CA1}" type="parTrans" cxnId="{0F9280D8-2552-4E59-B1EE-2AF039CBAA4E}">
      <dgm:prSet/>
      <dgm:spPr/>
      <dgm:t>
        <a:bodyPr/>
        <a:lstStyle/>
        <a:p>
          <a:endParaRPr lang="ru-RU"/>
        </a:p>
      </dgm:t>
    </dgm:pt>
    <dgm:pt modelId="{EBDD464E-9671-4208-B604-B75D91AB1F3C}" type="sibTrans" cxnId="{0F9280D8-2552-4E59-B1EE-2AF039CBAA4E}">
      <dgm:prSet/>
      <dgm:spPr/>
      <dgm:t>
        <a:bodyPr/>
        <a:lstStyle/>
        <a:p>
          <a:endParaRPr lang="ru-RU"/>
        </a:p>
      </dgm:t>
    </dgm:pt>
    <dgm:pt modelId="{CB958BA4-CC22-4464-8D8C-A76D9AC80798}">
      <dgm:prSet phldrT="[Текст]"/>
      <dgm:spPr/>
      <dgm:t>
        <a:bodyPr/>
        <a:lstStyle/>
        <a:p>
          <a:r>
            <a:rPr lang="uk-UA" dirty="0" smtClean="0"/>
            <a:t>Ядро</a:t>
          </a:r>
          <a:endParaRPr lang="ru-RU" dirty="0"/>
        </a:p>
      </dgm:t>
    </dgm:pt>
    <dgm:pt modelId="{1ECA9AF3-F80C-4A59-A269-90E7F4B28B80}" type="parTrans" cxnId="{F544C887-8397-464F-BA3F-294C85376FEE}">
      <dgm:prSet/>
      <dgm:spPr/>
      <dgm:t>
        <a:bodyPr/>
        <a:lstStyle/>
        <a:p>
          <a:endParaRPr lang="ru-RU"/>
        </a:p>
      </dgm:t>
    </dgm:pt>
    <dgm:pt modelId="{12B0CDE6-BA4E-4712-931E-F6E1A92B3C38}" type="sibTrans" cxnId="{F544C887-8397-464F-BA3F-294C85376FEE}">
      <dgm:prSet/>
      <dgm:spPr/>
      <dgm:t>
        <a:bodyPr/>
        <a:lstStyle/>
        <a:p>
          <a:endParaRPr lang="ru-RU"/>
        </a:p>
      </dgm:t>
    </dgm:pt>
    <dgm:pt modelId="{1033B572-C69C-490A-9240-13C330F45F64}">
      <dgm:prSet phldrT="[Текст]"/>
      <dgm:spPr/>
      <dgm:t>
        <a:bodyPr/>
        <a:lstStyle/>
        <a:p>
          <a:r>
            <a:rPr lang="uk-UA" dirty="0" smtClean="0"/>
            <a:t>Гіалоплазма</a:t>
          </a:r>
          <a:endParaRPr lang="ru-RU" dirty="0"/>
        </a:p>
      </dgm:t>
    </dgm:pt>
    <dgm:pt modelId="{394A2C91-7ECC-445E-AC9E-B5C4F8B7F69E}" type="parTrans" cxnId="{F822A1CD-D201-447D-9EC9-78972B25E900}">
      <dgm:prSet/>
      <dgm:spPr/>
      <dgm:t>
        <a:bodyPr/>
        <a:lstStyle/>
        <a:p>
          <a:endParaRPr lang="ru-RU"/>
        </a:p>
      </dgm:t>
    </dgm:pt>
    <dgm:pt modelId="{8B6291FE-CA4E-4423-83D3-51F8C1D62A97}" type="sibTrans" cxnId="{F822A1CD-D201-447D-9EC9-78972B25E900}">
      <dgm:prSet/>
      <dgm:spPr/>
      <dgm:t>
        <a:bodyPr/>
        <a:lstStyle/>
        <a:p>
          <a:endParaRPr lang="ru-RU"/>
        </a:p>
      </dgm:t>
    </dgm:pt>
    <dgm:pt modelId="{CB2F4394-B7DE-4B79-8B19-6F26C06C3A05}">
      <dgm:prSet phldrT="[Текст]"/>
      <dgm:spPr/>
      <dgm:t>
        <a:bodyPr/>
        <a:lstStyle/>
        <a:p>
          <a:r>
            <a:rPr lang="uk-UA" dirty="0" smtClean="0"/>
            <a:t>Органели</a:t>
          </a:r>
          <a:endParaRPr lang="ru-RU" dirty="0"/>
        </a:p>
      </dgm:t>
    </dgm:pt>
    <dgm:pt modelId="{2698E88A-587C-4530-9802-18657B6889AC}" type="parTrans" cxnId="{F370EE9A-C0D9-4B00-A5EC-713FFB78C5EC}">
      <dgm:prSet/>
      <dgm:spPr/>
      <dgm:t>
        <a:bodyPr/>
        <a:lstStyle/>
        <a:p>
          <a:endParaRPr lang="ru-RU"/>
        </a:p>
      </dgm:t>
    </dgm:pt>
    <dgm:pt modelId="{3738B196-A563-4599-86F9-93B7AF37A481}" type="sibTrans" cxnId="{F370EE9A-C0D9-4B00-A5EC-713FFB78C5EC}">
      <dgm:prSet/>
      <dgm:spPr/>
      <dgm:t>
        <a:bodyPr/>
        <a:lstStyle/>
        <a:p>
          <a:endParaRPr lang="ru-RU"/>
        </a:p>
      </dgm:t>
    </dgm:pt>
    <dgm:pt modelId="{F2CEF950-08F2-4399-8F3B-F0D6A3F640EA}">
      <dgm:prSet phldrT="[Текст]"/>
      <dgm:spPr/>
      <dgm:t>
        <a:bodyPr/>
        <a:lstStyle/>
        <a:p>
          <a:r>
            <a:rPr lang="uk-UA" dirty="0" smtClean="0"/>
            <a:t>Поверхневий апарат</a:t>
          </a:r>
          <a:endParaRPr lang="ru-RU" dirty="0"/>
        </a:p>
      </dgm:t>
    </dgm:pt>
    <dgm:pt modelId="{7420C44E-813B-4CE1-894A-456C4BA19ED0}" type="parTrans" cxnId="{B00DBBA3-84FC-4CA7-82B1-3C2EA798B843}">
      <dgm:prSet/>
      <dgm:spPr/>
      <dgm:t>
        <a:bodyPr/>
        <a:lstStyle/>
        <a:p>
          <a:endParaRPr lang="ru-RU"/>
        </a:p>
      </dgm:t>
    </dgm:pt>
    <dgm:pt modelId="{EDB3BEF0-B054-4155-AE20-36141B1D0006}" type="sibTrans" cxnId="{B00DBBA3-84FC-4CA7-82B1-3C2EA798B843}">
      <dgm:prSet/>
      <dgm:spPr/>
      <dgm:t>
        <a:bodyPr/>
        <a:lstStyle/>
        <a:p>
          <a:endParaRPr lang="ru-RU"/>
        </a:p>
      </dgm:t>
    </dgm:pt>
    <dgm:pt modelId="{4B77F13E-C5C2-4865-9169-E9AF171D8A58}">
      <dgm:prSet phldrT="[Текст]"/>
      <dgm:spPr/>
      <dgm:t>
        <a:bodyPr/>
        <a:lstStyle/>
        <a:p>
          <a:r>
            <a:rPr lang="uk-UA" dirty="0" smtClean="0"/>
            <a:t>Клітинна стінка</a:t>
          </a:r>
          <a:endParaRPr lang="ru-RU" dirty="0"/>
        </a:p>
      </dgm:t>
    </dgm:pt>
    <dgm:pt modelId="{DA87CEBC-BC8A-46FB-BA68-3FC92CA2DF9E}" type="parTrans" cxnId="{46781BD6-6F78-450E-B45F-9E63C43B1A30}">
      <dgm:prSet/>
      <dgm:spPr/>
      <dgm:t>
        <a:bodyPr/>
        <a:lstStyle/>
        <a:p>
          <a:endParaRPr lang="ru-RU"/>
        </a:p>
      </dgm:t>
    </dgm:pt>
    <dgm:pt modelId="{456A14B1-1F80-4D13-BBDD-F1BACDE75006}" type="sibTrans" cxnId="{46781BD6-6F78-450E-B45F-9E63C43B1A30}">
      <dgm:prSet/>
      <dgm:spPr/>
      <dgm:t>
        <a:bodyPr/>
        <a:lstStyle/>
        <a:p>
          <a:endParaRPr lang="ru-RU"/>
        </a:p>
      </dgm:t>
    </dgm:pt>
    <dgm:pt modelId="{66C631DD-D225-444E-80CC-EC28F056B846}">
      <dgm:prSet phldrT="[Текст]"/>
      <dgm:spPr/>
      <dgm:t>
        <a:bodyPr/>
        <a:lstStyle/>
        <a:p>
          <a:r>
            <a:rPr lang="uk-UA" dirty="0" smtClean="0"/>
            <a:t>Мембрана</a:t>
          </a:r>
          <a:endParaRPr lang="ru-RU" dirty="0"/>
        </a:p>
      </dgm:t>
    </dgm:pt>
    <dgm:pt modelId="{7FEA4BAB-E8A8-4A58-96C3-5629F3FA87AB}" type="parTrans" cxnId="{C09FEEE7-9CAA-4064-8FD2-8960CB9B1C4E}">
      <dgm:prSet/>
      <dgm:spPr/>
      <dgm:t>
        <a:bodyPr/>
        <a:lstStyle/>
        <a:p>
          <a:endParaRPr lang="ru-RU"/>
        </a:p>
      </dgm:t>
    </dgm:pt>
    <dgm:pt modelId="{142AAA64-EBD4-4422-B138-E824DFC9695A}" type="sibTrans" cxnId="{C09FEEE7-9CAA-4064-8FD2-8960CB9B1C4E}">
      <dgm:prSet/>
      <dgm:spPr/>
      <dgm:t>
        <a:bodyPr/>
        <a:lstStyle/>
        <a:p>
          <a:endParaRPr lang="ru-RU"/>
        </a:p>
      </dgm:t>
    </dgm:pt>
    <dgm:pt modelId="{1E2DEE9B-E2C6-43AB-9C17-9F677CAF21D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Цитоплазма</a:t>
          </a:r>
          <a:endParaRPr lang="ru-RU" dirty="0" smtClean="0"/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37B0005-54BF-4C17-B2F2-26207947D3AB}" type="parTrans" cxnId="{2D5BE939-7B65-4836-B1B2-6B2858335308}">
      <dgm:prSet/>
      <dgm:spPr/>
      <dgm:t>
        <a:bodyPr/>
        <a:lstStyle/>
        <a:p>
          <a:endParaRPr lang="ru-RU"/>
        </a:p>
      </dgm:t>
    </dgm:pt>
    <dgm:pt modelId="{CC107E60-D722-4C4B-AB6C-0DE03EF410EB}" type="sibTrans" cxnId="{2D5BE939-7B65-4836-B1B2-6B2858335308}">
      <dgm:prSet/>
      <dgm:spPr/>
      <dgm:t>
        <a:bodyPr/>
        <a:lstStyle/>
        <a:p>
          <a:endParaRPr lang="ru-RU"/>
        </a:p>
      </dgm:t>
    </dgm:pt>
    <dgm:pt modelId="{6A4CD759-9715-49DB-94E0-217CC81666CC}" type="pres">
      <dgm:prSet presAssocID="{56F8420B-0ECC-4223-8E0A-ABF0CD4198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FD8519D-0546-4803-BA47-BCB400A67044}" type="pres">
      <dgm:prSet presAssocID="{A8F95DB0-7934-488F-86FE-801B827D58A2}" presName="hierRoot1" presStyleCnt="0"/>
      <dgm:spPr/>
    </dgm:pt>
    <dgm:pt modelId="{82510581-7703-4AE7-BB7B-A7EE8E28C119}" type="pres">
      <dgm:prSet presAssocID="{A8F95DB0-7934-488F-86FE-801B827D58A2}" presName="composite" presStyleCnt="0"/>
      <dgm:spPr/>
    </dgm:pt>
    <dgm:pt modelId="{94F3E7BB-F190-40DF-9151-678F97732ED1}" type="pres">
      <dgm:prSet presAssocID="{A8F95DB0-7934-488F-86FE-801B827D58A2}" presName="background" presStyleLbl="node0" presStyleIdx="0" presStyleCnt="1"/>
      <dgm:spPr/>
    </dgm:pt>
    <dgm:pt modelId="{EF0BCA14-F607-4EDD-A259-18CCA447D763}" type="pres">
      <dgm:prSet presAssocID="{A8F95DB0-7934-488F-86FE-801B827D58A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539F01-FB54-4831-BA90-9FBCBED57E94}" type="pres">
      <dgm:prSet presAssocID="{A8F95DB0-7934-488F-86FE-801B827D58A2}" presName="hierChild2" presStyleCnt="0"/>
      <dgm:spPr/>
    </dgm:pt>
    <dgm:pt modelId="{0E1B77D9-B18F-4F93-8F0E-74A0B34773B7}" type="pres">
      <dgm:prSet presAssocID="{1ECA9AF3-F80C-4A59-A269-90E7F4B28B80}" presName="Name10" presStyleLbl="parChTrans1D2" presStyleIdx="0" presStyleCnt="3"/>
      <dgm:spPr/>
      <dgm:t>
        <a:bodyPr/>
        <a:lstStyle/>
        <a:p>
          <a:endParaRPr lang="ru-RU"/>
        </a:p>
      </dgm:t>
    </dgm:pt>
    <dgm:pt modelId="{1C04CAB3-B63C-4F99-8736-DC09FB1E6EC1}" type="pres">
      <dgm:prSet presAssocID="{CB958BA4-CC22-4464-8D8C-A76D9AC80798}" presName="hierRoot2" presStyleCnt="0"/>
      <dgm:spPr/>
    </dgm:pt>
    <dgm:pt modelId="{F41BC21E-56C5-41E2-AFFD-85A9758ACD6B}" type="pres">
      <dgm:prSet presAssocID="{CB958BA4-CC22-4464-8D8C-A76D9AC80798}" presName="composite2" presStyleCnt="0"/>
      <dgm:spPr/>
    </dgm:pt>
    <dgm:pt modelId="{14FCA936-A87D-4273-91DF-EEC96764F2AE}" type="pres">
      <dgm:prSet presAssocID="{CB958BA4-CC22-4464-8D8C-A76D9AC80798}" presName="background2" presStyleLbl="node2" presStyleIdx="0" presStyleCnt="3"/>
      <dgm:spPr/>
    </dgm:pt>
    <dgm:pt modelId="{6CB09AAA-40A8-42D3-9BF8-8B5CD6E63CB3}" type="pres">
      <dgm:prSet presAssocID="{CB958BA4-CC22-4464-8D8C-A76D9AC80798}" presName="text2" presStyleLbl="fgAcc2" presStyleIdx="0" presStyleCnt="3" custLinFactNeighborX="15405" custLinFactNeighborY="-24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D8F8FA-1150-4DDB-9AC2-27133A5A8B3B}" type="pres">
      <dgm:prSet presAssocID="{CB958BA4-CC22-4464-8D8C-A76D9AC80798}" presName="hierChild3" presStyleCnt="0"/>
      <dgm:spPr/>
    </dgm:pt>
    <dgm:pt modelId="{AA8150A2-5FAD-42F3-A7BB-587E3FA5E4A6}" type="pres">
      <dgm:prSet presAssocID="{137B0005-54BF-4C17-B2F2-26207947D3AB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61DED46-4B6F-49D0-ACE2-00DFA05F8E35}" type="pres">
      <dgm:prSet presAssocID="{1E2DEE9B-E2C6-43AB-9C17-9F677CAF21D3}" presName="hierRoot2" presStyleCnt="0"/>
      <dgm:spPr/>
    </dgm:pt>
    <dgm:pt modelId="{63256659-000F-4709-97FB-F39CF6AB6F9A}" type="pres">
      <dgm:prSet presAssocID="{1E2DEE9B-E2C6-43AB-9C17-9F677CAF21D3}" presName="composite2" presStyleCnt="0"/>
      <dgm:spPr/>
    </dgm:pt>
    <dgm:pt modelId="{3EC1D10E-140D-43FB-80F2-78448794F112}" type="pres">
      <dgm:prSet presAssocID="{1E2DEE9B-E2C6-43AB-9C17-9F677CAF21D3}" presName="background2" presStyleLbl="node2" presStyleIdx="1" presStyleCnt="3"/>
      <dgm:spPr/>
    </dgm:pt>
    <dgm:pt modelId="{ABF971EF-A2E3-44CD-A0FC-58076C6A0AB3}" type="pres">
      <dgm:prSet presAssocID="{1E2DEE9B-E2C6-43AB-9C17-9F677CAF21D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F0D49F-378A-41E1-BC77-DC053CA694F6}" type="pres">
      <dgm:prSet presAssocID="{1E2DEE9B-E2C6-43AB-9C17-9F677CAF21D3}" presName="hierChild3" presStyleCnt="0"/>
      <dgm:spPr/>
    </dgm:pt>
    <dgm:pt modelId="{598D3AF9-C45F-4A96-9586-19CB1C6001C3}" type="pres">
      <dgm:prSet presAssocID="{394A2C91-7ECC-445E-AC9E-B5C4F8B7F69E}" presName="Name17" presStyleLbl="parChTrans1D3" presStyleIdx="0" presStyleCnt="4"/>
      <dgm:spPr/>
      <dgm:t>
        <a:bodyPr/>
        <a:lstStyle/>
        <a:p>
          <a:endParaRPr lang="ru-RU"/>
        </a:p>
      </dgm:t>
    </dgm:pt>
    <dgm:pt modelId="{0D09BAD2-31EE-4AFA-8DE6-2FFD9332B0F9}" type="pres">
      <dgm:prSet presAssocID="{1033B572-C69C-490A-9240-13C330F45F64}" presName="hierRoot3" presStyleCnt="0"/>
      <dgm:spPr/>
    </dgm:pt>
    <dgm:pt modelId="{6A4E2DC7-4C9C-44E0-A079-C96502D7CD6C}" type="pres">
      <dgm:prSet presAssocID="{1033B572-C69C-490A-9240-13C330F45F64}" presName="composite3" presStyleCnt="0"/>
      <dgm:spPr/>
    </dgm:pt>
    <dgm:pt modelId="{A4B654C6-81A6-44C4-8B3A-C26399E379C8}" type="pres">
      <dgm:prSet presAssocID="{1033B572-C69C-490A-9240-13C330F45F64}" presName="background3" presStyleLbl="node3" presStyleIdx="0" presStyleCnt="4"/>
      <dgm:spPr/>
    </dgm:pt>
    <dgm:pt modelId="{C93E6897-5375-4F31-A445-DA338C1C49BA}" type="pres">
      <dgm:prSet presAssocID="{1033B572-C69C-490A-9240-13C330F45F64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52338A-386C-40B8-92F4-BD81F0ECFBDD}" type="pres">
      <dgm:prSet presAssocID="{1033B572-C69C-490A-9240-13C330F45F64}" presName="hierChild4" presStyleCnt="0"/>
      <dgm:spPr/>
    </dgm:pt>
    <dgm:pt modelId="{081568EA-3E92-4A3E-A33B-78F70A191412}" type="pres">
      <dgm:prSet presAssocID="{2698E88A-587C-4530-9802-18657B6889AC}" presName="Name17" presStyleLbl="parChTrans1D3" presStyleIdx="1" presStyleCnt="4"/>
      <dgm:spPr/>
      <dgm:t>
        <a:bodyPr/>
        <a:lstStyle/>
        <a:p>
          <a:endParaRPr lang="ru-RU"/>
        </a:p>
      </dgm:t>
    </dgm:pt>
    <dgm:pt modelId="{CB637211-C932-4396-AA80-1857C66758C2}" type="pres">
      <dgm:prSet presAssocID="{CB2F4394-B7DE-4B79-8B19-6F26C06C3A05}" presName="hierRoot3" presStyleCnt="0"/>
      <dgm:spPr/>
    </dgm:pt>
    <dgm:pt modelId="{4CD0914E-A969-4BFD-BC3D-83D8D63CADF9}" type="pres">
      <dgm:prSet presAssocID="{CB2F4394-B7DE-4B79-8B19-6F26C06C3A05}" presName="composite3" presStyleCnt="0"/>
      <dgm:spPr/>
    </dgm:pt>
    <dgm:pt modelId="{DE74D88D-2E89-42C5-B1C0-9E2C38E9C6B7}" type="pres">
      <dgm:prSet presAssocID="{CB2F4394-B7DE-4B79-8B19-6F26C06C3A05}" presName="background3" presStyleLbl="node3" presStyleIdx="1" presStyleCnt="4"/>
      <dgm:spPr/>
    </dgm:pt>
    <dgm:pt modelId="{8BDD7E99-4E1C-461C-9733-8120AD2339AB}" type="pres">
      <dgm:prSet presAssocID="{CB2F4394-B7DE-4B79-8B19-6F26C06C3A05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955023-4881-44A7-9D06-A8D540D45694}" type="pres">
      <dgm:prSet presAssocID="{CB2F4394-B7DE-4B79-8B19-6F26C06C3A05}" presName="hierChild4" presStyleCnt="0"/>
      <dgm:spPr/>
    </dgm:pt>
    <dgm:pt modelId="{076943D7-F992-49A9-8F90-D47AE136FCED}" type="pres">
      <dgm:prSet presAssocID="{7420C44E-813B-4CE1-894A-456C4BA19ED0}" presName="Name10" presStyleLbl="parChTrans1D2" presStyleIdx="2" presStyleCnt="3"/>
      <dgm:spPr/>
      <dgm:t>
        <a:bodyPr/>
        <a:lstStyle/>
        <a:p>
          <a:endParaRPr lang="ru-RU"/>
        </a:p>
      </dgm:t>
    </dgm:pt>
    <dgm:pt modelId="{67C19DB4-16E5-4480-9342-1DED72BF71CF}" type="pres">
      <dgm:prSet presAssocID="{F2CEF950-08F2-4399-8F3B-F0D6A3F640EA}" presName="hierRoot2" presStyleCnt="0"/>
      <dgm:spPr/>
    </dgm:pt>
    <dgm:pt modelId="{A1EB171F-E633-4E3B-8065-498A22ACEAD4}" type="pres">
      <dgm:prSet presAssocID="{F2CEF950-08F2-4399-8F3B-F0D6A3F640EA}" presName="composite2" presStyleCnt="0"/>
      <dgm:spPr/>
    </dgm:pt>
    <dgm:pt modelId="{A0A61414-7E30-43D7-B5DE-27EF79FB4A9E}" type="pres">
      <dgm:prSet presAssocID="{F2CEF950-08F2-4399-8F3B-F0D6A3F640EA}" presName="background2" presStyleLbl="node2" presStyleIdx="2" presStyleCnt="3"/>
      <dgm:spPr/>
    </dgm:pt>
    <dgm:pt modelId="{F670B032-2D27-4CCA-AB17-D91B48172970}" type="pres">
      <dgm:prSet presAssocID="{F2CEF950-08F2-4399-8F3B-F0D6A3F640EA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DA3C9C-D3A4-457D-84E9-748BDC85D32B}" type="pres">
      <dgm:prSet presAssocID="{F2CEF950-08F2-4399-8F3B-F0D6A3F640EA}" presName="hierChild3" presStyleCnt="0"/>
      <dgm:spPr/>
    </dgm:pt>
    <dgm:pt modelId="{04681134-A6FF-4EE5-A5F1-4C7FBA3790BB}" type="pres">
      <dgm:prSet presAssocID="{DA87CEBC-BC8A-46FB-BA68-3FC92CA2DF9E}" presName="Name17" presStyleLbl="parChTrans1D3" presStyleIdx="2" presStyleCnt="4"/>
      <dgm:spPr/>
      <dgm:t>
        <a:bodyPr/>
        <a:lstStyle/>
        <a:p>
          <a:endParaRPr lang="ru-RU"/>
        </a:p>
      </dgm:t>
    </dgm:pt>
    <dgm:pt modelId="{AC6D5096-4FC3-427C-836F-CBF24CFEF3D5}" type="pres">
      <dgm:prSet presAssocID="{4B77F13E-C5C2-4865-9169-E9AF171D8A58}" presName="hierRoot3" presStyleCnt="0"/>
      <dgm:spPr/>
    </dgm:pt>
    <dgm:pt modelId="{3797C665-2EE4-43BA-A244-58BFA6B0A611}" type="pres">
      <dgm:prSet presAssocID="{4B77F13E-C5C2-4865-9169-E9AF171D8A58}" presName="composite3" presStyleCnt="0"/>
      <dgm:spPr/>
    </dgm:pt>
    <dgm:pt modelId="{F3C18B0D-871D-436D-A769-50EE8C7D7EBF}" type="pres">
      <dgm:prSet presAssocID="{4B77F13E-C5C2-4865-9169-E9AF171D8A58}" presName="background3" presStyleLbl="node3" presStyleIdx="2" presStyleCnt="4"/>
      <dgm:spPr/>
    </dgm:pt>
    <dgm:pt modelId="{B7B72257-EA93-41ED-87E6-CC380D11E3C8}" type="pres">
      <dgm:prSet presAssocID="{4B77F13E-C5C2-4865-9169-E9AF171D8A58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DEDC0A-9805-4653-85D5-BBB3E2D696AC}" type="pres">
      <dgm:prSet presAssocID="{4B77F13E-C5C2-4865-9169-E9AF171D8A58}" presName="hierChild4" presStyleCnt="0"/>
      <dgm:spPr/>
    </dgm:pt>
    <dgm:pt modelId="{0A9457E9-7574-40AC-909D-1EA0AB572301}" type="pres">
      <dgm:prSet presAssocID="{7FEA4BAB-E8A8-4A58-96C3-5629F3FA87AB}" presName="Name17" presStyleLbl="parChTrans1D3" presStyleIdx="3" presStyleCnt="4"/>
      <dgm:spPr/>
      <dgm:t>
        <a:bodyPr/>
        <a:lstStyle/>
        <a:p>
          <a:endParaRPr lang="ru-RU"/>
        </a:p>
      </dgm:t>
    </dgm:pt>
    <dgm:pt modelId="{759B3C46-EBB6-4538-9BD1-B21404669CD7}" type="pres">
      <dgm:prSet presAssocID="{66C631DD-D225-444E-80CC-EC28F056B846}" presName="hierRoot3" presStyleCnt="0"/>
      <dgm:spPr/>
    </dgm:pt>
    <dgm:pt modelId="{20051B13-7DD4-41DD-AFB5-E01F5F86659B}" type="pres">
      <dgm:prSet presAssocID="{66C631DD-D225-444E-80CC-EC28F056B846}" presName="composite3" presStyleCnt="0"/>
      <dgm:spPr/>
    </dgm:pt>
    <dgm:pt modelId="{5F471EC7-9F6A-47E5-B742-9A799EBE2C27}" type="pres">
      <dgm:prSet presAssocID="{66C631DD-D225-444E-80CC-EC28F056B846}" presName="background3" presStyleLbl="node3" presStyleIdx="3" presStyleCnt="4"/>
      <dgm:spPr/>
    </dgm:pt>
    <dgm:pt modelId="{FF1D28DD-92AA-4B56-8659-130F4E1C6292}" type="pres">
      <dgm:prSet presAssocID="{66C631DD-D225-444E-80CC-EC28F056B846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D41086-5824-4E39-A58F-8CCC14B7AF36}" type="pres">
      <dgm:prSet presAssocID="{66C631DD-D225-444E-80CC-EC28F056B846}" presName="hierChild4" presStyleCnt="0"/>
      <dgm:spPr/>
    </dgm:pt>
  </dgm:ptLst>
  <dgm:cxnLst>
    <dgm:cxn modelId="{570F9098-144A-455B-9D4A-7FF05C64A4DD}" type="presOf" srcId="{CB2F4394-B7DE-4B79-8B19-6F26C06C3A05}" destId="{8BDD7E99-4E1C-461C-9733-8120AD2339AB}" srcOrd="0" destOrd="0" presId="urn:microsoft.com/office/officeart/2005/8/layout/hierarchy1"/>
    <dgm:cxn modelId="{C73AD240-C326-4E93-B44F-B1076B81E7E2}" type="presOf" srcId="{DA87CEBC-BC8A-46FB-BA68-3FC92CA2DF9E}" destId="{04681134-A6FF-4EE5-A5F1-4C7FBA3790BB}" srcOrd="0" destOrd="0" presId="urn:microsoft.com/office/officeart/2005/8/layout/hierarchy1"/>
    <dgm:cxn modelId="{C3747B8A-64D5-4751-95E2-166555D09713}" type="presOf" srcId="{1E2DEE9B-E2C6-43AB-9C17-9F677CAF21D3}" destId="{ABF971EF-A2E3-44CD-A0FC-58076C6A0AB3}" srcOrd="0" destOrd="0" presId="urn:microsoft.com/office/officeart/2005/8/layout/hierarchy1"/>
    <dgm:cxn modelId="{2F29412B-9956-4502-B2ED-6EA669FA5972}" type="presOf" srcId="{137B0005-54BF-4C17-B2F2-26207947D3AB}" destId="{AA8150A2-5FAD-42F3-A7BB-587E3FA5E4A6}" srcOrd="0" destOrd="0" presId="urn:microsoft.com/office/officeart/2005/8/layout/hierarchy1"/>
    <dgm:cxn modelId="{F370EE9A-C0D9-4B00-A5EC-713FFB78C5EC}" srcId="{1E2DEE9B-E2C6-43AB-9C17-9F677CAF21D3}" destId="{CB2F4394-B7DE-4B79-8B19-6F26C06C3A05}" srcOrd="1" destOrd="0" parTransId="{2698E88A-587C-4530-9802-18657B6889AC}" sibTransId="{3738B196-A563-4599-86F9-93B7AF37A481}"/>
    <dgm:cxn modelId="{CA136309-53E7-4E89-8148-76EC62DF4F80}" type="presOf" srcId="{2698E88A-587C-4530-9802-18657B6889AC}" destId="{081568EA-3E92-4A3E-A33B-78F70A191412}" srcOrd="0" destOrd="0" presId="urn:microsoft.com/office/officeart/2005/8/layout/hierarchy1"/>
    <dgm:cxn modelId="{631EFEF2-AB40-4344-BE41-BD3F39FECB58}" type="presOf" srcId="{CB958BA4-CC22-4464-8D8C-A76D9AC80798}" destId="{6CB09AAA-40A8-42D3-9BF8-8B5CD6E63CB3}" srcOrd="0" destOrd="0" presId="urn:microsoft.com/office/officeart/2005/8/layout/hierarchy1"/>
    <dgm:cxn modelId="{0F9280D8-2552-4E59-B1EE-2AF039CBAA4E}" srcId="{56F8420B-0ECC-4223-8E0A-ABF0CD41987B}" destId="{A8F95DB0-7934-488F-86FE-801B827D58A2}" srcOrd="0" destOrd="0" parTransId="{8E33CF4F-554F-429C-896E-9BE86F973CA1}" sibTransId="{EBDD464E-9671-4208-B604-B75D91AB1F3C}"/>
    <dgm:cxn modelId="{842B53B0-A9A2-40A5-8C1A-8352001A08D6}" type="presOf" srcId="{66C631DD-D225-444E-80CC-EC28F056B846}" destId="{FF1D28DD-92AA-4B56-8659-130F4E1C6292}" srcOrd="0" destOrd="0" presId="urn:microsoft.com/office/officeart/2005/8/layout/hierarchy1"/>
    <dgm:cxn modelId="{A7D3794D-8710-47F4-B37C-A3E23AF676A1}" type="presOf" srcId="{4B77F13E-C5C2-4865-9169-E9AF171D8A58}" destId="{B7B72257-EA93-41ED-87E6-CC380D11E3C8}" srcOrd="0" destOrd="0" presId="urn:microsoft.com/office/officeart/2005/8/layout/hierarchy1"/>
    <dgm:cxn modelId="{0D121DDE-CAD9-49C7-BAF2-93FEA55B9545}" type="presOf" srcId="{1ECA9AF3-F80C-4A59-A269-90E7F4B28B80}" destId="{0E1B77D9-B18F-4F93-8F0E-74A0B34773B7}" srcOrd="0" destOrd="0" presId="urn:microsoft.com/office/officeart/2005/8/layout/hierarchy1"/>
    <dgm:cxn modelId="{F544C887-8397-464F-BA3F-294C85376FEE}" srcId="{A8F95DB0-7934-488F-86FE-801B827D58A2}" destId="{CB958BA4-CC22-4464-8D8C-A76D9AC80798}" srcOrd="0" destOrd="0" parTransId="{1ECA9AF3-F80C-4A59-A269-90E7F4B28B80}" sibTransId="{12B0CDE6-BA4E-4712-931E-F6E1A92B3C38}"/>
    <dgm:cxn modelId="{A088EEF2-2695-44A8-9F05-E451688B2F76}" type="presOf" srcId="{7FEA4BAB-E8A8-4A58-96C3-5629F3FA87AB}" destId="{0A9457E9-7574-40AC-909D-1EA0AB572301}" srcOrd="0" destOrd="0" presId="urn:microsoft.com/office/officeart/2005/8/layout/hierarchy1"/>
    <dgm:cxn modelId="{F822A1CD-D201-447D-9EC9-78972B25E900}" srcId="{1E2DEE9B-E2C6-43AB-9C17-9F677CAF21D3}" destId="{1033B572-C69C-490A-9240-13C330F45F64}" srcOrd="0" destOrd="0" parTransId="{394A2C91-7ECC-445E-AC9E-B5C4F8B7F69E}" sibTransId="{8B6291FE-CA4E-4423-83D3-51F8C1D62A97}"/>
    <dgm:cxn modelId="{B00DBBA3-84FC-4CA7-82B1-3C2EA798B843}" srcId="{A8F95DB0-7934-488F-86FE-801B827D58A2}" destId="{F2CEF950-08F2-4399-8F3B-F0D6A3F640EA}" srcOrd="2" destOrd="0" parTransId="{7420C44E-813B-4CE1-894A-456C4BA19ED0}" sibTransId="{EDB3BEF0-B054-4155-AE20-36141B1D0006}"/>
    <dgm:cxn modelId="{3EACBED6-E86D-4107-AD92-0370EA2C285D}" type="presOf" srcId="{394A2C91-7ECC-445E-AC9E-B5C4F8B7F69E}" destId="{598D3AF9-C45F-4A96-9586-19CB1C6001C3}" srcOrd="0" destOrd="0" presId="urn:microsoft.com/office/officeart/2005/8/layout/hierarchy1"/>
    <dgm:cxn modelId="{4A14F08F-9CE3-4147-BF0A-109419F2CCC7}" type="presOf" srcId="{56F8420B-0ECC-4223-8E0A-ABF0CD41987B}" destId="{6A4CD759-9715-49DB-94E0-217CC81666CC}" srcOrd="0" destOrd="0" presId="urn:microsoft.com/office/officeart/2005/8/layout/hierarchy1"/>
    <dgm:cxn modelId="{46781BD6-6F78-450E-B45F-9E63C43B1A30}" srcId="{F2CEF950-08F2-4399-8F3B-F0D6A3F640EA}" destId="{4B77F13E-C5C2-4865-9169-E9AF171D8A58}" srcOrd="0" destOrd="0" parTransId="{DA87CEBC-BC8A-46FB-BA68-3FC92CA2DF9E}" sibTransId="{456A14B1-1F80-4D13-BBDD-F1BACDE75006}"/>
    <dgm:cxn modelId="{2D5BE939-7B65-4836-B1B2-6B2858335308}" srcId="{A8F95DB0-7934-488F-86FE-801B827D58A2}" destId="{1E2DEE9B-E2C6-43AB-9C17-9F677CAF21D3}" srcOrd="1" destOrd="0" parTransId="{137B0005-54BF-4C17-B2F2-26207947D3AB}" sibTransId="{CC107E60-D722-4C4B-AB6C-0DE03EF410EB}"/>
    <dgm:cxn modelId="{3B8B5BEA-452E-4550-9E12-5008CD5E72FE}" type="presOf" srcId="{1033B572-C69C-490A-9240-13C330F45F64}" destId="{C93E6897-5375-4F31-A445-DA338C1C49BA}" srcOrd="0" destOrd="0" presId="urn:microsoft.com/office/officeart/2005/8/layout/hierarchy1"/>
    <dgm:cxn modelId="{8E49F2CD-726D-4D0F-9284-6A473A35AB5C}" type="presOf" srcId="{A8F95DB0-7934-488F-86FE-801B827D58A2}" destId="{EF0BCA14-F607-4EDD-A259-18CCA447D763}" srcOrd="0" destOrd="0" presId="urn:microsoft.com/office/officeart/2005/8/layout/hierarchy1"/>
    <dgm:cxn modelId="{C09FEEE7-9CAA-4064-8FD2-8960CB9B1C4E}" srcId="{F2CEF950-08F2-4399-8F3B-F0D6A3F640EA}" destId="{66C631DD-D225-444E-80CC-EC28F056B846}" srcOrd="1" destOrd="0" parTransId="{7FEA4BAB-E8A8-4A58-96C3-5629F3FA87AB}" sibTransId="{142AAA64-EBD4-4422-B138-E824DFC9695A}"/>
    <dgm:cxn modelId="{F008E6DC-53AC-49D6-890F-EA4546522E27}" type="presOf" srcId="{F2CEF950-08F2-4399-8F3B-F0D6A3F640EA}" destId="{F670B032-2D27-4CCA-AB17-D91B48172970}" srcOrd="0" destOrd="0" presId="urn:microsoft.com/office/officeart/2005/8/layout/hierarchy1"/>
    <dgm:cxn modelId="{ED93870B-B2DB-4B42-9D41-A486C34E0812}" type="presOf" srcId="{7420C44E-813B-4CE1-894A-456C4BA19ED0}" destId="{076943D7-F992-49A9-8F90-D47AE136FCED}" srcOrd="0" destOrd="0" presId="urn:microsoft.com/office/officeart/2005/8/layout/hierarchy1"/>
    <dgm:cxn modelId="{C15901E2-2812-40EB-9F59-193A5EC4573E}" type="presParOf" srcId="{6A4CD759-9715-49DB-94E0-217CC81666CC}" destId="{8FD8519D-0546-4803-BA47-BCB400A67044}" srcOrd="0" destOrd="0" presId="urn:microsoft.com/office/officeart/2005/8/layout/hierarchy1"/>
    <dgm:cxn modelId="{93C50E5C-EBAB-464C-B16D-69670C52F1B9}" type="presParOf" srcId="{8FD8519D-0546-4803-BA47-BCB400A67044}" destId="{82510581-7703-4AE7-BB7B-A7EE8E28C119}" srcOrd="0" destOrd="0" presId="urn:microsoft.com/office/officeart/2005/8/layout/hierarchy1"/>
    <dgm:cxn modelId="{B60A7665-886B-4069-86C1-84A7F7631ADF}" type="presParOf" srcId="{82510581-7703-4AE7-BB7B-A7EE8E28C119}" destId="{94F3E7BB-F190-40DF-9151-678F97732ED1}" srcOrd="0" destOrd="0" presId="urn:microsoft.com/office/officeart/2005/8/layout/hierarchy1"/>
    <dgm:cxn modelId="{00D6F235-7896-41C6-9D32-371D6FB73AE7}" type="presParOf" srcId="{82510581-7703-4AE7-BB7B-A7EE8E28C119}" destId="{EF0BCA14-F607-4EDD-A259-18CCA447D763}" srcOrd="1" destOrd="0" presId="urn:microsoft.com/office/officeart/2005/8/layout/hierarchy1"/>
    <dgm:cxn modelId="{158D147B-73CA-4018-B2B3-D5178D0309BD}" type="presParOf" srcId="{8FD8519D-0546-4803-BA47-BCB400A67044}" destId="{3E539F01-FB54-4831-BA90-9FBCBED57E94}" srcOrd="1" destOrd="0" presId="urn:microsoft.com/office/officeart/2005/8/layout/hierarchy1"/>
    <dgm:cxn modelId="{83B55CFB-0891-415D-8E6A-D919E229D36C}" type="presParOf" srcId="{3E539F01-FB54-4831-BA90-9FBCBED57E94}" destId="{0E1B77D9-B18F-4F93-8F0E-74A0B34773B7}" srcOrd="0" destOrd="0" presId="urn:microsoft.com/office/officeart/2005/8/layout/hierarchy1"/>
    <dgm:cxn modelId="{072B3E46-86C3-4DB2-9512-0C5D6F3B0283}" type="presParOf" srcId="{3E539F01-FB54-4831-BA90-9FBCBED57E94}" destId="{1C04CAB3-B63C-4F99-8736-DC09FB1E6EC1}" srcOrd="1" destOrd="0" presId="urn:microsoft.com/office/officeart/2005/8/layout/hierarchy1"/>
    <dgm:cxn modelId="{61DBFFA0-D5E8-44AB-9DED-918C446B32BF}" type="presParOf" srcId="{1C04CAB3-B63C-4F99-8736-DC09FB1E6EC1}" destId="{F41BC21E-56C5-41E2-AFFD-85A9758ACD6B}" srcOrd="0" destOrd="0" presId="urn:microsoft.com/office/officeart/2005/8/layout/hierarchy1"/>
    <dgm:cxn modelId="{41DCD9A1-1B69-465A-A7AD-43E84E820EA5}" type="presParOf" srcId="{F41BC21E-56C5-41E2-AFFD-85A9758ACD6B}" destId="{14FCA936-A87D-4273-91DF-EEC96764F2AE}" srcOrd="0" destOrd="0" presId="urn:microsoft.com/office/officeart/2005/8/layout/hierarchy1"/>
    <dgm:cxn modelId="{5BFE6586-A09F-4DAE-95D6-ECCBDA83DAB6}" type="presParOf" srcId="{F41BC21E-56C5-41E2-AFFD-85A9758ACD6B}" destId="{6CB09AAA-40A8-42D3-9BF8-8B5CD6E63CB3}" srcOrd="1" destOrd="0" presId="urn:microsoft.com/office/officeart/2005/8/layout/hierarchy1"/>
    <dgm:cxn modelId="{10BC5877-6D25-496C-9D5F-249EA8C2905D}" type="presParOf" srcId="{1C04CAB3-B63C-4F99-8736-DC09FB1E6EC1}" destId="{26D8F8FA-1150-4DDB-9AC2-27133A5A8B3B}" srcOrd="1" destOrd="0" presId="urn:microsoft.com/office/officeart/2005/8/layout/hierarchy1"/>
    <dgm:cxn modelId="{EA0F38EE-EA3F-4132-98D2-271E66C53319}" type="presParOf" srcId="{3E539F01-FB54-4831-BA90-9FBCBED57E94}" destId="{AA8150A2-5FAD-42F3-A7BB-587E3FA5E4A6}" srcOrd="2" destOrd="0" presId="urn:microsoft.com/office/officeart/2005/8/layout/hierarchy1"/>
    <dgm:cxn modelId="{DFBDAA64-B9C4-4AC8-A5FA-505566C60502}" type="presParOf" srcId="{3E539F01-FB54-4831-BA90-9FBCBED57E94}" destId="{961DED46-4B6F-49D0-ACE2-00DFA05F8E35}" srcOrd="3" destOrd="0" presId="urn:microsoft.com/office/officeart/2005/8/layout/hierarchy1"/>
    <dgm:cxn modelId="{4DEA1ED1-DD4B-45A1-B0C2-B4E7DE14F03A}" type="presParOf" srcId="{961DED46-4B6F-49D0-ACE2-00DFA05F8E35}" destId="{63256659-000F-4709-97FB-F39CF6AB6F9A}" srcOrd="0" destOrd="0" presId="urn:microsoft.com/office/officeart/2005/8/layout/hierarchy1"/>
    <dgm:cxn modelId="{43A214FD-AC76-4E0B-A9CC-823F8BA905C4}" type="presParOf" srcId="{63256659-000F-4709-97FB-F39CF6AB6F9A}" destId="{3EC1D10E-140D-43FB-80F2-78448794F112}" srcOrd="0" destOrd="0" presId="urn:microsoft.com/office/officeart/2005/8/layout/hierarchy1"/>
    <dgm:cxn modelId="{4848C568-4C82-485F-8318-61D1C3364D22}" type="presParOf" srcId="{63256659-000F-4709-97FB-F39CF6AB6F9A}" destId="{ABF971EF-A2E3-44CD-A0FC-58076C6A0AB3}" srcOrd="1" destOrd="0" presId="urn:microsoft.com/office/officeart/2005/8/layout/hierarchy1"/>
    <dgm:cxn modelId="{CFA54C3A-5D70-4BC6-A48E-1B6F647CF2D5}" type="presParOf" srcId="{961DED46-4B6F-49D0-ACE2-00DFA05F8E35}" destId="{62F0D49F-378A-41E1-BC77-DC053CA694F6}" srcOrd="1" destOrd="0" presId="urn:microsoft.com/office/officeart/2005/8/layout/hierarchy1"/>
    <dgm:cxn modelId="{9B29FB16-E991-48D5-863C-35EADD419F9E}" type="presParOf" srcId="{62F0D49F-378A-41E1-BC77-DC053CA694F6}" destId="{598D3AF9-C45F-4A96-9586-19CB1C6001C3}" srcOrd="0" destOrd="0" presId="urn:microsoft.com/office/officeart/2005/8/layout/hierarchy1"/>
    <dgm:cxn modelId="{01C48CA0-080D-45D3-B873-9AC307A01BA7}" type="presParOf" srcId="{62F0D49F-378A-41E1-BC77-DC053CA694F6}" destId="{0D09BAD2-31EE-4AFA-8DE6-2FFD9332B0F9}" srcOrd="1" destOrd="0" presId="urn:microsoft.com/office/officeart/2005/8/layout/hierarchy1"/>
    <dgm:cxn modelId="{78FF4C64-0916-4B1D-A9B9-15C1CF8755A9}" type="presParOf" srcId="{0D09BAD2-31EE-4AFA-8DE6-2FFD9332B0F9}" destId="{6A4E2DC7-4C9C-44E0-A079-C96502D7CD6C}" srcOrd="0" destOrd="0" presId="urn:microsoft.com/office/officeart/2005/8/layout/hierarchy1"/>
    <dgm:cxn modelId="{D3E08FC5-A07D-4D0D-95BD-90603C24BD47}" type="presParOf" srcId="{6A4E2DC7-4C9C-44E0-A079-C96502D7CD6C}" destId="{A4B654C6-81A6-44C4-8B3A-C26399E379C8}" srcOrd="0" destOrd="0" presId="urn:microsoft.com/office/officeart/2005/8/layout/hierarchy1"/>
    <dgm:cxn modelId="{C82FCCF8-465A-423A-907B-A92CA0CA4E25}" type="presParOf" srcId="{6A4E2DC7-4C9C-44E0-A079-C96502D7CD6C}" destId="{C93E6897-5375-4F31-A445-DA338C1C49BA}" srcOrd="1" destOrd="0" presId="urn:microsoft.com/office/officeart/2005/8/layout/hierarchy1"/>
    <dgm:cxn modelId="{662069F6-551A-4B61-B027-52141F8826F0}" type="presParOf" srcId="{0D09BAD2-31EE-4AFA-8DE6-2FFD9332B0F9}" destId="{C752338A-386C-40B8-92F4-BD81F0ECFBDD}" srcOrd="1" destOrd="0" presId="urn:microsoft.com/office/officeart/2005/8/layout/hierarchy1"/>
    <dgm:cxn modelId="{9C6ED697-2DFB-43BC-AE5E-CF10AEC7BD1E}" type="presParOf" srcId="{62F0D49F-378A-41E1-BC77-DC053CA694F6}" destId="{081568EA-3E92-4A3E-A33B-78F70A191412}" srcOrd="2" destOrd="0" presId="urn:microsoft.com/office/officeart/2005/8/layout/hierarchy1"/>
    <dgm:cxn modelId="{5DB65B0F-59E9-4A7B-AAF0-B0505CFA2BBA}" type="presParOf" srcId="{62F0D49F-378A-41E1-BC77-DC053CA694F6}" destId="{CB637211-C932-4396-AA80-1857C66758C2}" srcOrd="3" destOrd="0" presId="urn:microsoft.com/office/officeart/2005/8/layout/hierarchy1"/>
    <dgm:cxn modelId="{5BB43F51-EB99-4B29-B4C4-C814385FD515}" type="presParOf" srcId="{CB637211-C932-4396-AA80-1857C66758C2}" destId="{4CD0914E-A969-4BFD-BC3D-83D8D63CADF9}" srcOrd="0" destOrd="0" presId="urn:microsoft.com/office/officeart/2005/8/layout/hierarchy1"/>
    <dgm:cxn modelId="{79DE780B-F6D8-47E1-8318-F4D73BC37EF7}" type="presParOf" srcId="{4CD0914E-A969-4BFD-BC3D-83D8D63CADF9}" destId="{DE74D88D-2E89-42C5-B1C0-9E2C38E9C6B7}" srcOrd="0" destOrd="0" presId="urn:microsoft.com/office/officeart/2005/8/layout/hierarchy1"/>
    <dgm:cxn modelId="{04B23304-020A-48E5-B419-1B0BCBE0E5E4}" type="presParOf" srcId="{4CD0914E-A969-4BFD-BC3D-83D8D63CADF9}" destId="{8BDD7E99-4E1C-461C-9733-8120AD2339AB}" srcOrd="1" destOrd="0" presId="urn:microsoft.com/office/officeart/2005/8/layout/hierarchy1"/>
    <dgm:cxn modelId="{9AD49985-75D0-4A0D-A8DA-DF58496F207C}" type="presParOf" srcId="{CB637211-C932-4396-AA80-1857C66758C2}" destId="{26955023-4881-44A7-9D06-A8D540D45694}" srcOrd="1" destOrd="0" presId="urn:microsoft.com/office/officeart/2005/8/layout/hierarchy1"/>
    <dgm:cxn modelId="{E123F7AE-0E8C-45CD-8EFE-67F042972EA7}" type="presParOf" srcId="{3E539F01-FB54-4831-BA90-9FBCBED57E94}" destId="{076943D7-F992-49A9-8F90-D47AE136FCED}" srcOrd="4" destOrd="0" presId="urn:microsoft.com/office/officeart/2005/8/layout/hierarchy1"/>
    <dgm:cxn modelId="{6B2A91F0-C671-4F23-9358-20751D6E0615}" type="presParOf" srcId="{3E539F01-FB54-4831-BA90-9FBCBED57E94}" destId="{67C19DB4-16E5-4480-9342-1DED72BF71CF}" srcOrd="5" destOrd="0" presId="urn:microsoft.com/office/officeart/2005/8/layout/hierarchy1"/>
    <dgm:cxn modelId="{0C36B326-17A8-4450-BA5D-23ACAEEFC74F}" type="presParOf" srcId="{67C19DB4-16E5-4480-9342-1DED72BF71CF}" destId="{A1EB171F-E633-4E3B-8065-498A22ACEAD4}" srcOrd="0" destOrd="0" presId="urn:microsoft.com/office/officeart/2005/8/layout/hierarchy1"/>
    <dgm:cxn modelId="{86171444-4B20-4058-BE12-082528833953}" type="presParOf" srcId="{A1EB171F-E633-4E3B-8065-498A22ACEAD4}" destId="{A0A61414-7E30-43D7-B5DE-27EF79FB4A9E}" srcOrd="0" destOrd="0" presId="urn:microsoft.com/office/officeart/2005/8/layout/hierarchy1"/>
    <dgm:cxn modelId="{7E2EAAD3-C912-4E04-95A0-660BAD87E069}" type="presParOf" srcId="{A1EB171F-E633-4E3B-8065-498A22ACEAD4}" destId="{F670B032-2D27-4CCA-AB17-D91B48172970}" srcOrd="1" destOrd="0" presId="urn:microsoft.com/office/officeart/2005/8/layout/hierarchy1"/>
    <dgm:cxn modelId="{AA83454B-284D-4B94-9102-679C7DCC7E0F}" type="presParOf" srcId="{67C19DB4-16E5-4480-9342-1DED72BF71CF}" destId="{ADDA3C9C-D3A4-457D-84E9-748BDC85D32B}" srcOrd="1" destOrd="0" presId="urn:microsoft.com/office/officeart/2005/8/layout/hierarchy1"/>
    <dgm:cxn modelId="{BD3CDF41-7F8E-46DD-A1A2-3076CED88754}" type="presParOf" srcId="{ADDA3C9C-D3A4-457D-84E9-748BDC85D32B}" destId="{04681134-A6FF-4EE5-A5F1-4C7FBA3790BB}" srcOrd="0" destOrd="0" presId="urn:microsoft.com/office/officeart/2005/8/layout/hierarchy1"/>
    <dgm:cxn modelId="{B59D50BA-387E-4016-9A4B-25C497DA362B}" type="presParOf" srcId="{ADDA3C9C-D3A4-457D-84E9-748BDC85D32B}" destId="{AC6D5096-4FC3-427C-836F-CBF24CFEF3D5}" srcOrd="1" destOrd="0" presId="urn:microsoft.com/office/officeart/2005/8/layout/hierarchy1"/>
    <dgm:cxn modelId="{5E8D75FC-0529-4CDB-9C64-6FCEA7E11452}" type="presParOf" srcId="{AC6D5096-4FC3-427C-836F-CBF24CFEF3D5}" destId="{3797C665-2EE4-43BA-A244-58BFA6B0A611}" srcOrd="0" destOrd="0" presId="urn:microsoft.com/office/officeart/2005/8/layout/hierarchy1"/>
    <dgm:cxn modelId="{F6F8C275-CA95-4EEB-944F-C2B07B21CD19}" type="presParOf" srcId="{3797C665-2EE4-43BA-A244-58BFA6B0A611}" destId="{F3C18B0D-871D-436D-A769-50EE8C7D7EBF}" srcOrd="0" destOrd="0" presId="urn:microsoft.com/office/officeart/2005/8/layout/hierarchy1"/>
    <dgm:cxn modelId="{B25CAC4D-636F-4C0C-AF54-ACE0151E8235}" type="presParOf" srcId="{3797C665-2EE4-43BA-A244-58BFA6B0A611}" destId="{B7B72257-EA93-41ED-87E6-CC380D11E3C8}" srcOrd="1" destOrd="0" presId="urn:microsoft.com/office/officeart/2005/8/layout/hierarchy1"/>
    <dgm:cxn modelId="{C5011A08-28F0-4CA2-9484-60CBA114ADA5}" type="presParOf" srcId="{AC6D5096-4FC3-427C-836F-CBF24CFEF3D5}" destId="{3DDEDC0A-9805-4653-85D5-BBB3E2D696AC}" srcOrd="1" destOrd="0" presId="urn:microsoft.com/office/officeart/2005/8/layout/hierarchy1"/>
    <dgm:cxn modelId="{81D1577B-3B5A-47C0-879D-5D3B898F4A32}" type="presParOf" srcId="{ADDA3C9C-D3A4-457D-84E9-748BDC85D32B}" destId="{0A9457E9-7574-40AC-909D-1EA0AB572301}" srcOrd="2" destOrd="0" presId="urn:microsoft.com/office/officeart/2005/8/layout/hierarchy1"/>
    <dgm:cxn modelId="{60B4C73C-FEF9-44F7-93C8-EDF6C7382C02}" type="presParOf" srcId="{ADDA3C9C-D3A4-457D-84E9-748BDC85D32B}" destId="{759B3C46-EBB6-4538-9BD1-B21404669CD7}" srcOrd="3" destOrd="0" presId="urn:microsoft.com/office/officeart/2005/8/layout/hierarchy1"/>
    <dgm:cxn modelId="{9C2616FF-6879-4043-A24B-707A902159EE}" type="presParOf" srcId="{759B3C46-EBB6-4538-9BD1-B21404669CD7}" destId="{20051B13-7DD4-41DD-AFB5-E01F5F86659B}" srcOrd="0" destOrd="0" presId="urn:microsoft.com/office/officeart/2005/8/layout/hierarchy1"/>
    <dgm:cxn modelId="{B4B05210-4C16-41B8-9B24-AE494642AB5F}" type="presParOf" srcId="{20051B13-7DD4-41DD-AFB5-E01F5F86659B}" destId="{5F471EC7-9F6A-47E5-B742-9A799EBE2C27}" srcOrd="0" destOrd="0" presId="urn:microsoft.com/office/officeart/2005/8/layout/hierarchy1"/>
    <dgm:cxn modelId="{82BC4982-37C5-4DFD-9648-6CD7A154137A}" type="presParOf" srcId="{20051B13-7DD4-41DD-AFB5-E01F5F86659B}" destId="{FF1D28DD-92AA-4B56-8659-130F4E1C6292}" srcOrd="1" destOrd="0" presId="urn:microsoft.com/office/officeart/2005/8/layout/hierarchy1"/>
    <dgm:cxn modelId="{A047D49F-04DE-4250-9B65-D248DDE77041}" type="presParOf" srcId="{759B3C46-EBB6-4538-9BD1-B21404669CD7}" destId="{BDD41086-5824-4E39-A58F-8CCC14B7AF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457E9-7574-40AC-909D-1EA0AB572301}">
      <dsp:nvSpPr>
        <dsp:cNvPr id="0" name=""/>
        <dsp:cNvSpPr/>
      </dsp:nvSpPr>
      <dsp:spPr>
        <a:xfrm>
          <a:off x="6847649" y="3363821"/>
          <a:ext cx="1003909" cy="477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586"/>
              </a:lnTo>
              <a:lnTo>
                <a:pt x="1003909" y="325586"/>
              </a:lnTo>
              <a:lnTo>
                <a:pt x="1003909" y="477769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81134-A6FF-4EE5-A5F1-4C7FBA3790BB}">
      <dsp:nvSpPr>
        <dsp:cNvPr id="0" name=""/>
        <dsp:cNvSpPr/>
      </dsp:nvSpPr>
      <dsp:spPr>
        <a:xfrm>
          <a:off x="5843739" y="3363821"/>
          <a:ext cx="1003909" cy="477769"/>
        </a:xfrm>
        <a:custGeom>
          <a:avLst/>
          <a:gdLst/>
          <a:ahLst/>
          <a:cxnLst/>
          <a:rect l="0" t="0" r="0" b="0"/>
          <a:pathLst>
            <a:path>
              <a:moveTo>
                <a:pt x="1003909" y="0"/>
              </a:moveTo>
              <a:lnTo>
                <a:pt x="1003909" y="325586"/>
              </a:lnTo>
              <a:lnTo>
                <a:pt x="0" y="325586"/>
              </a:lnTo>
              <a:lnTo>
                <a:pt x="0" y="477769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943D7-F992-49A9-8F90-D47AE136FCED}">
      <dsp:nvSpPr>
        <dsp:cNvPr id="0" name=""/>
        <dsp:cNvSpPr/>
      </dsp:nvSpPr>
      <dsp:spPr>
        <a:xfrm>
          <a:off x="3835920" y="1842898"/>
          <a:ext cx="3011728" cy="477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586"/>
              </a:lnTo>
              <a:lnTo>
                <a:pt x="3011728" y="325586"/>
              </a:lnTo>
              <a:lnTo>
                <a:pt x="3011728" y="477769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68EA-3E92-4A3E-A33B-78F70A191412}">
      <dsp:nvSpPr>
        <dsp:cNvPr id="0" name=""/>
        <dsp:cNvSpPr/>
      </dsp:nvSpPr>
      <dsp:spPr>
        <a:xfrm>
          <a:off x="2832011" y="3363821"/>
          <a:ext cx="1003909" cy="477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586"/>
              </a:lnTo>
              <a:lnTo>
                <a:pt x="1003909" y="325586"/>
              </a:lnTo>
              <a:lnTo>
                <a:pt x="1003909" y="477769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3AF9-C45F-4A96-9586-19CB1C6001C3}">
      <dsp:nvSpPr>
        <dsp:cNvPr id="0" name=""/>
        <dsp:cNvSpPr/>
      </dsp:nvSpPr>
      <dsp:spPr>
        <a:xfrm>
          <a:off x="1828101" y="3363821"/>
          <a:ext cx="1003909" cy="477769"/>
        </a:xfrm>
        <a:custGeom>
          <a:avLst/>
          <a:gdLst/>
          <a:ahLst/>
          <a:cxnLst/>
          <a:rect l="0" t="0" r="0" b="0"/>
          <a:pathLst>
            <a:path>
              <a:moveTo>
                <a:pt x="1003909" y="0"/>
              </a:moveTo>
              <a:lnTo>
                <a:pt x="1003909" y="325586"/>
              </a:lnTo>
              <a:lnTo>
                <a:pt x="0" y="325586"/>
              </a:lnTo>
              <a:lnTo>
                <a:pt x="0" y="477769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150A2-5FAD-42F3-A7BB-587E3FA5E4A6}">
      <dsp:nvSpPr>
        <dsp:cNvPr id="0" name=""/>
        <dsp:cNvSpPr/>
      </dsp:nvSpPr>
      <dsp:spPr>
        <a:xfrm>
          <a:off x="2832011" y="1842898"/>
          <a:ext cx="1003909" cy="477769"/>
        </a:xfrm>
        <a:custGeom>
          <a:avLst/>
          <a:gdLst/>
          <a:ahLst/>
          <a:cxnLst/>
          <a:rect l="0" t="0" r="0" b="0"/>
          <a:pathLst>
            <a:path>
              <a:moveTo>
                <a:pt x="1003909" y="0"/>
              </a:moveTo>
              <a:lnTo>
                <a:pt x="1003909" y="325586"/>
              </a:lnTo>
              <a:lnTo>
                <a:pt x="0" y="325586"/>
              </a:lnTo>
              <a:lnTo>
                <a:pt x="0" y="477769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B77D9-B18F-4F93-8F0E-74A0B34773B7}">
      <dsp:nvSpPr>
        <dsp:cNvPr id="0" name=""/>
        <dsp:cNvSpPr/>
      </dsp:nvSpPr>
      <dsp:spPr>
        <a:xfrm>
          <a:off x="1077259" y="1842898"/>
          <a:ext cx="2758661" cy="452483"/>
        </a:xfrm>
        <a:custGeom>
          <a:avLst/>
          <a:gdLst/>
          <a:ahLst/>
          <a:cxnLst/>
          <a:rect l="0" t="0" r="0" b="0"/>
          <a:pathLst>
            <a:path>
              <a:moveTo>
                <a:pt x="2758661" y="0"/>
              </a:moveTo>
              <a:lnTo>
                <a:pt x="2758661" y="300300"/>
              </a:lnTo>
              <a:lnTo>
                <a:pt x="0" y="300300"/>
              </a:lnTo>
              <a:lnTo>
                <a:pt x="0" y="452483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3E7BB-F190-40DF-9151-678F97732ED1}">
      <dsp:nvSpPr>
        <dsp:cNvPr id="0" name=""/>
        <dsp:cNvSpPr/>
      </dsp:nvSpPr>
      <dsp:spPr>
        <a:xfrm>
          <a:off x="3014540" y="799745"/>
          <a:ext cx="1642761" cy="1043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0BCA14-F607-4EDD-A259-18CCA447D763}">
      <dsp:nvSpPr>
        <dsp:cNvPr id="0" name=""/>
        <dsp:cNvSpPr/>
      </dsp:nvSpPr>
      <dsp:spPr>
        <a:xfrm>
          <a:off x="3197069" y="973147"/>
          <a:ext cx="1642761" cy="1043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Клітина</a:t>
          </a:r>
          <a:endParaRPr lang="ru-RU" sz="1700" kern="1200" dirty="0"/>
        </a:p>
      </dsp:txBody>
      <dsp:txXfrm>
        <a:off x="3227622" y="1003700"/>
        <a:ext cx="1581655" cy="982047"/>
      </dsp:txXfrm>
    </dsp:sp>
    <dsp:sp modelId="{14FCA936-A87D-4273-91DF-EEC96764F2AE}">
      <dsp:nvSpPr>
        <dsp:cNvPr id="0" name=""/>
        <dsp:cNvSpPr/>
      </dsp:nvSpPr>
      <dsp:spPr>
        <a:xfrm>
          <a:off x="255878" y="2295382"/>
          <a:ext cx="1642761" cy="1043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B09AAA-40A8-42D3-9BF8-8B5CD6E63CB3}">
      <dsp:nvSpPr>
        <dsp:cNvPr id="0" name=""/>
        <dsp:cNvSpPr/>
      </dsp:nvSpPr>
      <dsp:spPr>
        <a:xfrm>
          <a:off x="438407" y="2468784"/>
          <a:ext cx="1642761" cy="1043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Ядро</a:t>
          </a:r>
          <a:endParaRPr lang="ru-RU" sz="1700" kern="1200" dirty="0"/>
        </a:p>
      </dsp:txBody>
      <dsp:txXfrm>
        <a:off x="468960" y="2499337"/>
        <a:ext cx="1581655" cy="982047"/>
      </dsp:txXfrm>
    </dsp:sp>
    <dsp:sp modelId="{3EC1D10E-140D-43FB-80F2-78448794F112}">
      <dsp:nvSpPr>
        <dsp:cNvPr id="0" name=""/>
        <dsp:cNvSpPr/>
      </dsp:nvSpPr>
      <dsp:spPr>
        <a:xfrm>
          <a:off x="2010630" y="2320668"/>
          <a:ext cx="1642761" cy="1043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F971EF-A2E3-44CD-A0FC-58076C6A0AB3}">
      <dsp:nvSpPr>
        <dsp:cNvPr id="0" name=""/>
        <dsp:cNvSpPr/>
      </dsp:nvSpPr>
      <dsp:spPr>
        <a:xfrm>
          <a:off x="2193159" y="2494070"/>
          <a:ext cx="1642761" cy="1043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700" kern="1200" dirty="0" smtClean="0"/>
            <a:t>Цитоплазма</a:t>
          </a:r>
          <a:endParaRPr lang="ru-RU" sz="17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2223712" y="2524623"/>
        <a:ext cx="1581655" cy="982047"/>
      </dsp:txXfrm>
    </dsp:sp>
    <dsp:sp modelId="{A4B654C6-81A6-44C4-8B3A-C26399E379C8}">
      <dsp:nvSpPr>
        <dsp:cNvPr id="0" name=""/>
        <dsp:cNvSpPr/>
      </dsp:nvSpPr>
      <dsp:spPr>
        <a:xfrm>
          <a:off x="1006721" y="3841591"/>
          <a:ext cx="1642761" cy="1043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3E6897-5375-4F31-A445-DA338C1C49BA}">
      <dsp:nvSpPr>
        <dsp:cNvPr id="0" name=""/>
        <dsp:cNvSpPr/>
      </dsp:nvSpPr>
      <dsp:spPr>
        <a:xfrm>
          <a:off x="1189250" y="4014993"/>
          <a:ext cx="1642761" cy="1043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Гіалоплазма</a:t>
          </a:r>
          <a:endParaRPr lang="ru-RU" sz="1700" kern="1200" dirty="0"/>
        </a:p>
      </dsp:txBody>
      <dsp:txXfrm>
        <a:off x="1219803" y="4045546"/>
        <a:ext cx="1581655" cy="982047"/>
      </dsp:txXfrm>
    </dsp:sp>
    <dsp:sp modelId="{DE74D88D-2E89-42C5-B1C0-9E2C38E9C6B7}">
      <dsp:nvSpPr>
        <dsp:cNvPr id="0" name=""/>
        <dsp:cNvSpPr/>
      </dsp:nvSpPr>
      <dsp:spPr>
        <a:xfrm>
          <a:off x="3014540" y="3841591"/>
          <a:ext cx="1642761" cy="1043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DD7E99-4E1C-461C-9733-8120AD2339AB}">
      <dsp:nvSpPr>
        <dsp:cNvPr id="0" name=""/>
        <dsp:cNvSpPr/>
      </dsp:nvSpPr>
      <dsp:spPr>
        <a:xfrm>
          <a:off x="3197069" y="4014993"/>
          <a:ext cx="1642761" cy="1043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Органели</a:t>
          </a:r>
          <a:endParaRPr lang="ru-RU" sz="1700" kern="1200" dirty="0"/>
        </a:p>
      </dsp:txBody>
      <dsp:txXfrm>
        <a:off x="3227622" y="4045546"/>
        <a:ext cx="1581655" cy="982047"/>
      </dsp:txXfrm>
    </dsp:sp>
    <dsp:sp modelId="{A0A61414-7E30-43D7-B5DE-27EF79FB4A9E}">
      <dsp:nvSpPr>
        <dsp:cNvPr id="0" name=""/>
        <dsp:cNvSpPr/>
      </dsp:nvSpPr>
      <dsp:spPr>
        <a:xfrm>
          <a:off x="6026268" y="2320668"/>
          <a:ext cx="1642761" cy="1043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70B032-2D27-4CCA-AB17-D91B48172970}">
      <dsp:nvSpPr>
        <dsp:cNvPr id="0" name=""/>
        <dsp:cNvSpPr/>
      </dsp:nvSpPr>
      <dsp:spPr>
        <a:xfrm>
          <a:off x="6208797" y="2494070"/>
          <a:ext cx="1642761" cy="1043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Поверхневий апарат</a:t>
          </a:r>
          <a:endParaRPr lang="ru-RU" sz="1700" kern="1200" dirty="0"/>
        </a:p>
      </dsp:txBody>
      <dsp:txXfrm>
        <a:off x="6239350" y="2524623"/>
        <a:ext cx="1581655" cy="982047"/>
      </dsp:txXfrm>
    </dsp:sp>
    <dsp:sp modelId="{F3C18B0D-871D-436D-A769-50EE8C7D7EBF}">
      <dsp:nvSpPr>
        <dsp:cNvPr id="0" name=""/>
        <dsp:cNvSpPr/>
      </dsp:nvSpPr>
      <dsp:spPr>
        <a:xfrm>
          <a:off x="5022359" y="3841591"/>
          <a:ext cx="1642761" cy="1043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B72257-EA93-41ED-87E6-CC380D11E3C8}">
      <dsp:nvSpPr>
        <dsp:cNvPr id="0" name=""/>
        <dsp:cNvSpPr/>
      </dsp:nvSpPr>
      <dsp:spPr>
        <a:xfrm>
          <a:off x="5204888" y="4014993"/>
          <a:ext cx="1642761" cy="1043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Клітинна стінка</a:t>
          </a:r>
          <a:endParaRPr lang="ru-RU" sz="1700" kern="1200" dirty="0"/>
        </a:p>
      </dsp:txBody>
      <dsp:txXfrm>
        <a:off x="5235441" y="4045546"/>
        <a:ext cx="1581655" cy="982047"/>
      </dsp:txXfrm>
    </dsp:sp>
    <dsp:sp modelId="{5F471EC7-9F6A-47E5-B742-9A799EBE2C27}">
      <dsp:nvSpPr>
        <dsp:cNvPr id="0" name=""/>
        <dsp:cNvSpPr/>
      </dsp:nvSpPr>
      <dsp:spPr>
        <a:xfrm>
          <a:off x="7030178" y="3841591"/>
          <a:ext cx="1642761" cy="1043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1D28DD-92AA-4B56-8659-130F4E1C6292}">
      <dsp:nvSpPr>
        <dsp:cNvPr id="0" name=""/>
        <dsp:cNvSpPr/>
      </dsp:nvSpPr>
      <dsp:spPr>
        <a:xfrm>
          <a:off x="7212707" y="4014993"/>
          <a:ext cx="1642761" cy="1043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Мембрана</a:t>
          </a:r>
          <a:endParaRPr lang="ru-RU" sz="1700" kern="1200" dirty="0"/>
        </a:p>
      </dsp:txBody>
      <dsp:txXfrm>
        <a:off x="7243260" y="4045546"/>
        <a:ext cx="1581655" cy="982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25D594-EF26-44E4-9F91-144F8184E12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EC66E7-C8B5-4B19-A430-A3D4AFF30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5D594-EF26-44E4-9F91-144F8184E12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C66E7-C8B5-4B19-A430-A3D4AFF30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5D594-EF26-44E4-9F91-144F8184E12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C66E7-C8B5-4B19-A430-A3D4AFF30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5D594-EF26-44E4-9F91-144F8184E12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C66E7-C8B5-4B19-A430-A3D4AFF30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5D594-EF26-44E4-9F91-144F8184E12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C66E7-C8B5-4B19-A430-A3D4AFF30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5D594-EF26-44E4-9F91-144F8184E12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C66E7-C8B5-4B19-A430-A3D4AFF30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5D594-EF26-44E4-9F91-144F8184E12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C66E7-C8B5-4B19-A430-A3D4AFF30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5D594-EF26-44E4-9F91-144F8184E12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C66E7-C8B5-4B19-A430-A3D4AFF30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5D594-EF26-44E4-9F91-144F8184E12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C66E7-C8B5-4B19-A430-A3D4AFF30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625D594-EF26-44E4-9F91-144F8184E12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C66E7-C8B5-4B19-A430-A3D4AFF30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25D594-EF26-44E4-9F91-144F8184E12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EC66E7-C8B5-4B19-A430-A3D4AFF30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625D594-EF26-44E4-9F91-144F8184E12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8EC66E7-C8B5-4B19-A430-A3D4AFF30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88z6hku517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1714513"/>
          </a:xfrm>
        </p:spPr>
        <p:txBody>
          <a:bodyPr>
            <a:normAutofit/>
          </a:bodyPr>
          <a:lstStyle/>
          <a:p>
            <a:r>
              <a:rPr lang="uk-UA" dirty="0" smtClean="0"/>
              <a:t>Будова рослинної клітини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i="1" dirty="0" smtClean="0"/>
              <a:t>Для учнів 6 клас</a:t>
            </a:r>
            <a:r>
              <a:rPr lang="uk-UA" dirty="0" smtClean="0"/>
              <a:t>у</a:t>
            </a:r>
            <a:endParaRPr lang="ru-RU" dirty="0"/>
          </a:p>
        </p:txBody>
      </p:sp>
      <p:pic>
        <p:nvPicPr>
          <p:cNvPr id="15362" name="Picture 2" descr="Результат пошуку зображень за запитом &quot;біологія мікроскоп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3338546" cy="333854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захисна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вибіркова</a:t>
            </a:r>
            <a:r>
              <a:rPr lang="ru-RU" dirty="0" smtClean="0"/>
              <a:t> </a:t>
            </a:r>
            <a:r>
              <a:rPr lang="ru-RU" dirty="0" err="1" smtClean="0"/>
              <a:t>проникність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рецепторна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Функції мембрани: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530" name="Picture 2" descr="Результат пошуку зображень за запитом &quot;клітинна мембран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6892" y="3388329"/>
            <a:ext cx="6755570" cy="268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85720" y="142852"/>
            <a:ext cx="8715436" cy="3857652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</a:rPr>
              <a:t>Поверхневий апарат </a:t>
            </a:r>
            <a:r>
              <a:rPr lang="uk-UA" sz="2800" dirty="0" smtClean="0"/>
              <a:t>можна порівняти з </a:t>
            </a:r>
            <a:br>
              <a:rPr lang="uk-UA" sz="2800" dirty="0" smtClean="0"/>
            </a:br>
            <a:r>
              <a:rPr lang="ru-RU" sz="2800" dirty="0" err="1" smtClean="0"/>
              <a:t>державним</a:t>
            </a:r>
            <a:r>
              <a:rPr lang="ru-RU" sz="2800" dirty="0" smtClean="0"/>
              <a:t> кордоном.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захищає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клітину</a:t>
            </a:r>
            <a:r>
              <a:rPr lang="ru-RU" sz="2800" dirty="0" smtClean="0"/>
              <a:t>, </a:t>
            </a:r>
            <a:r>
              <a:rPr lang="ru-RU" sz="2800" dirty="0" err="1" smtClean="0"/>
              <a:t>здійснює</a:t>
            </a:r>
            <a:r>
              <a:rPr lang="ru-RU" sz="2800" dirty="0" smtClean="0"/>
              <a:t> транспорт </a:t>
            </a:r>
            <a:r>
              <a:rPr lang="ru-RU" sz="2800" dirty="0" err="1" smtClean="0"/>
              <a:t>речовин</a:t>
            </a:r>
            <a:r>
              <a:rPr lang="ru-RU" sz="2800" dirty="0" smtClean="0"/>
              <a:t> (</a:t>
            </a:r>
            <a:r>
              <a:rPr lang="ru-RU" sz="2800" dirty="0" err="1" smtClean="0"/>
              <a:t>експорт</a:t>
            </a:r>
            <a:r>
              <a:rPr lang="ru-RU" sz="2800" dirty="0" smtClean="0"/>
              <a:t>, </a:t>
            </a:r>
            <a:r>
              <a:rPr lang="ru-RU" sz="2800" dirty="0" err="1" smtClean="0"/>
              <a:t>імпорт</a:t>
            </a:r>
            <a:r>
              <a:rPr lang="ru-RU" sz="2800" dirty="0" smtClean="0"/>
              <a:t>). На кордонах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митниці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суворим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пропускним</a:t>
            </a:r>
            <a:r>
              <a:rPr lang="ru-RU" sz="2800" dirty="0" smtClean="0"/>
              <a:t> режимом. </a:t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7410" name="Picture 2" descr="Результат пошуку зображень за запитом &quot;кордон граница рисунок&quot;"/>
          <p:cNvPicPr>
            <a:picLocks noChangeAspect="1" noChangeArrowheads="1"/>
          </p:cNvPicPr>
          <p:nvPr/>
        </p:nvPicPr>
        <p:blipFill>
          <a:blip r:embed="rId2"/>
          <a:srcRect r="40278"/>
          <a:stretch>
            <a:fillRect/>
          </a:stretch>
        </p:blipFill>
        <p:spPr bwMode="auto">
          <a:xfrm>
            <a:off x="714348" y="3000372"/>
            <a:ext cx="3071834" cy="3291863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2" name="Picture 4" descr="Результат пошуку зображень за запитом &quot;кордон граница рисунок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214686"/>
            <a:ext cx="4286250" cy="2571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543956" cy="5292935"/>
          </a:xfrm>
        </p:spPr>
        <p:txBody>
          <a:bodyPr>
            <a:normAutofit/>
          </a:bodyPr>
          <a:lstStyle/>
          <a:p>
            <a:r>
              <a:rPr lang="ru-RU" dirty="0" smtClean="0"/>
              <a:t>Ядро </a:t>
            </a:r>
            <a:r>
              <a:rPr lang="ru-RU" dirty="0" err="1" smtClean="0"/>
              <a:t>оточене</a:t>
            </a:r>
            <a:r>
              <a:rPr lang="ru-RU" dirty="0" smtClean="0"/>
              <a:t> </a:t>
            </a:r>
            <a:r>
              <a:rPr lang="ru-RU" dirty="0" err="1" smtClean="0"/>
              <a:t>подвійною</a:t>
            </a:r>
            <a:r>
              <a:rPr lang="ru-RU" dirty="0" smtClean="0"/>
              <a:t> мембраною. 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ньому</a:t>
            </a:r>
            <a:r>
              <a:rPr lang="ru-RU" dirty="0" smtClean="0"/>
              <a:t> (</a:t>
            </a:r>
            <a:r>
              <a:rPr lang="ru-RU" dirty="0" err="1" smtClean="0"/>
              <a:t>в</a:t>
            </a:r>
            <a:r>
              <a:rPr lang="ru-RU" dirty="0" smtClean="0"/>
              <a:t> ДНК хромосом) </a:t>
            </a:r>
            <a:r>
              <a:rPr lang="ru-RU" dirty="0" err="1" smtClean="0"/>
              <a:t>зберігається</a:t>
            </a:r>
            <a:r>
              <a:rPr lang="ru-RU" dirty="0" smtClean="0"/>
              <a:t> </a:t>
            </a:r>
            <a:r>
              <a:rPr lang="ru-RU" dirty="0" err="1" smtClean="0"/>
              <a:t>спадкова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 про </a:t>
            </a:r>
            <a:r>
              <a:rPr lang="ru-RU" dirty="0" err="1" smtClean="0"/>
              <a:t>будову</a:t>
            </a:r>
            <a:r>
              <a:rPr lang="ru-RU" dirty="0" smtClean="0"/>
              <a:t> та </a:t>
            </a:r>
            <a:r>
              <a:rPr lang="ru-RU" dirty="0" err="1" smtClean="0"/>
              <a:t>розвиток</a:t>
            </a:r>
            <a:r>
              <a:rPr lang="ru-RU" dirty="0" smtClean="0"/>
              <a:t> як </a:t>
            </a:r>
            <a:r>
              <a:rPr lang="ru-RU" dirty="0" err="1" smtClean="0"/>
              <a:t>окремої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Ядро – </a:t>
            </a:r>
            <a:r>
              <a:rPr lang="uk-U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центр керування, </a:t>
            </a:r>
            <a:r>
              <a:rPr lang="uk-UA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“уряд”</a:t>
            </a:r>
            <a:r>
              <a:rPr lang="uk-U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клітини</a:t>
            </a:r>
            <a:endParaRPr lang="ru-RU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1746" name="Picture 2" descr="Результат пошуку зображень за запитом &quot;ядро клітин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571744"/>
            <a:ext cx="2286016" cy="1905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500570"/>
            <a:ext cx="2286015" cy="1938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0" name="Picture 6" descr="Результат пошуку зображень за запитом &quot;ядро клітини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571744"/>
            <a:ext cx="5828870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4721431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Вона становить собою </a:t>
            </a:r>
            <a:r>
              <a:rPr lang="ru-RU" dirty="0" err="1" smtClean="0"/>
              <a:t>безбарвний</a:t>
            </a:r>
            <a:r>
              <a:rPr lang="ru-RU" dirty="0" smtClean="0"/>
              <a:t> </a:t>
            </a:r>
            <a:r>
              <a:rPr lang="ru-RU" dirty="0" err="1" smtClean="0"/>
              <a:t>в'язкий</a:t>
            </a:r>
            <a:r>
              <a:rPr lang="ru-RU" dirty="0" smtClean="0"/>
              <a:t> 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та </a:t>
            </a:r>
            <a:r>
              <a:rPr lang="ru-RU" dirty="0" err="1" smtClean="0"/>
              <a:t>неорганічних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перебувають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органели</a:t>
            </a:r>
            <a:r>
              <a:rPr lang="ru-RU" dirty="0" smtClean="0"/>
              <a:t> та </a:t>
            </a:r>
            <a:r>
              <a:rPr lang="ru-RU" dirty="0" err="1" smtClean="0"/>
              <a:t>включення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Органелами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у </a:t>
            </a:r>
            <a:r>
              <a:rPr lang="ru-RU" dirty="0" err="1" smtClean="0"/>
              <a:t>клітині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– </a:t>
            </a:r>
            <a:r>
              <a:rPr lang="ru-RU" dirty="0" err="1" smtClean="0"/>
              <a:t>ендоплазматична</a:t>
            </a:r>
            <a:r>
              <a:rPr lang="ru-RU" dirty="0" smtClean="0"/>
              <a:t> </a:t>
            </a:r>
            <a:r>
              <a:rPr lang="ru-RU" dirty="0" err="1" smtClean="0"/>
              <a:t>сітка</a:t>
            </a:r>
            <a:r>
              <a:rPr lang="ru-RU" dirty="0" smtClean="0"/>
              <a:t>, комплекс </a:t>
            </a:r>
            <a:r>
              <a:rPr lang="ru-RU" dirty="0" err="1" smtClean="0"/>
              <a:t>Гольджі</a:t>
            </a:r>
            <a:r>
              <a:rPr lang="ru-RU" dirty="0" smtClean="0"/>
              <a:t>, </a:t>
            </a:r>
            <a:r>
              <a:rPr lang="ru-RU" dirty="0" err="1" smtClean="0"/>
              <a:t>пластиди</a:t>
            </a:r>
            <a:r>
              <a:rPr lang="ru-RU" dirty="0" smtClean="0"/>
              <a:t>, </a:t>
            </a:r>
            <a:r>
              <a:rPr lang="ru-RU" dirty="0" err="1" smtClean="0"/>
              <a:t>вакуолі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клітинним</a:t>
            </a:r>
            <a:r>
              <a:rPr lang="ru-RU" dirty="0" smtClean="0"/>
              <a:t> соком, </a:t>
            </a:r>
            <a:r>
              <a:rPr lang="ru-RU" dirty="0" err="1" smtClean="0"/>
              <a:t>мітохондрії</a:t>
            </a:r>
            <a:r>
              <a:rPr lang="ru-RU" dirty="0" smtClean="0"/>
              <a:t>, </a:t>
            </a:r>
            <a:r>
              <a:rPr lang="ru-RU" dirty="0" err="1" smtClean="0"/>
              <a:t>рибосоми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Включення</a:t>
            </a:r>
            <a:r>
              <a:rPr lang="ru-RU" dirty="0" smtClean="0"/>
              <a:t> - </a:t>
            </a:r>
            <a:r>
              <a:rPr lang="ru-RU" dirty="0" err="1" smtClean="0"/>
              <a:t>тимчасові</a:t>
            </a:r>
            <a:r>
              <a:rPr lang="ru-RU" dirty="0" smtClean="0"/>
              <a:t> </a:t>
            </a:r>
            <a:r>
              <a:rPr lang="ru-RU" dirty="0" err="1" smtClean="0"/>
              <a:t>утвори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відкладаються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солей, </a:t>
            </a:r>
            <a:r>
              <a:rPr lang="ru-RU" dirty="0" err="1" smtClean="0"/>
              <a:t>краплин</a:t>
            </a:r>
            <a:r>
              <a:rPr lang="ru-RU" dirty="0" smtClean="0"/>
              <a:t> жиру, зерен </a:t>
            </a:r>
            <a:r>
              <a:rPr lang="ru-RU" dirty="0" err="1" smtClean="0"/>
              <a:t>крохмалю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Гіалоплазму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в’язку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цитоплазми</a:t>
            </a:r>
            <a:r>
              <a:rPr lang="ru-RU" dirty="0" smtClean="0"/>
              <a:t>)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порівняти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навколишнім</a:t>
            </a:r>
            <a:r>
              <a:rPr lang="ru-RU" dirty="0" smtClean="0"/>
              <a:t> </a:t>
            </a:r>
            <a:r>
              <a:rPr lang="ru-RU" dirty="0" err="1" smtClean="0"/>
              <a:t>середовищем</a:t>
            </a:r>
            <a:r>
              <a:rPr lang="ru-RU" dirty="0" smtClean="0"/>
              <a:t>: водою, </a:t>
            </a:r>
            <a:r>
              <a:rPr lang="ru-RU" dirty="0" err="1" smtClean="0"/>
              <a:t>повітрям</a:t>
            </a:r>
            <a:r>
              <a:rPr lang="ru-RU" dirty="0" smtClean="0"/>
              <a:t>, </a:t>
            </a:r>
            <a:r>
              <a:rPr lang="ru-RU" dirty="0" err="1" smtClean="0"/>
              <a:t>ґрунтами</a:t>
            </a:r>
            <a:r>
              <a:rPr lang="ru-RU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7254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Цитоплазма -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живий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вміст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клітини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14488"/>
            <a:ext cx="4593680" cy="3789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dirty="0" smtClean="0">
                <a:ln/>
                <a:solidFill>
                  <a:schemeClr val="accent3"/>
                </a:solidFill>
                <a:effectLst/>
              </a:rPr>
              <a:t>Основні органоїди клітини</a:t>
            </a:r>
            <a:endParaRPr lang="ru-RU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71744"/>
            <a:ext cx="334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Ендоплазматична сітка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000372"/>
            <a:ext cx="22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Комплекс Гольджі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143116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Вакуоля з клітинним соком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538034"/>
            <a:ext cx="2180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Одномембранні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768" y="3716166"/>
            <a:ext cx="185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Двомембранні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5206" y="4286256"/>
            <a:ext cx="1438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Пластиди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215206" y="5000636"/>
            <a:ext cx="163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Мітохондрії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286644" y="1571612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Немембранні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8082" y="2071678"/>
            <a:ext cx="137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Рибосоми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3428992" y="2143116"/>
            <a:ext cx="214314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786050" y="2714620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357422" y="3286124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4000496" y="2428868"/>
            <a:ext cx="3571900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5786446" y="3571876"/>
            <a:ext cx="1285884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4643438" y="3857628"/>
            <a:ext cx="2428892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Включення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488" name="Picture 8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2132" y="1214422"/>
            <a:ext cx="636148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357422" y="4286256"/>
            <a:ext cx="67865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1 – білкові зерна в клітинах насіння пшениці;</a:t>
            </a:r>
          </a:p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2 – зерна крохмалю в клітинах бульб картоплі;</a:t>
            </a:r>
          </a:p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3 – краплини жиру у клітинах насіння соняшнику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857233"/>
            <a:ext cx="8543956" cy="307183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just"/>
            <a:r>
              <a:rPr lang="ru-RU" dirty="0" err="1" smtClean="0"/>
              <a:t>Це</a:t>
            </a:r>
            <a:r>
              <a:rPr lang="ru-RU" dirty="0" smtClean="0"/>
              <a:t> мережа </a:t>
            </a:r>
            <a:r>
              <a:rPr lang="ru-RU" dirty="0" err="1" smtClean="0"/>
              <a:t>канальців</a:t>
            </a:r>
            <a:r>
              <a:rPr lang="ru-RU" dirty="0" smtClean="0"/>
              <a:t> (</a:t>
            </a:r>
            <a:r>
              <a:rPr lang="ru-RU" dirty="0" err="1" smtClean="0"/>
              <a:t>доріг</a:t>
            </a:r>
            <a:r>
              <a:rPr lang="ru-RU" dirty="0" smtClean="0"/>
              <a:t>, </a:t>
            </a:r>
            <a:r>
              <a:rPr lang="ru-RU" dirty="0" err="1" smtClean="0"/>
              <a:t>транспортних</a:t>
            </a:r>
            <a:r>
              <a:rPr lang="ru-RU" dirty="0" smtClean="0"/>
              <a:t> </a:t>
            </a:r>
            <a:r>
              <a:rPr lang="ru-RU" dirty="0" err="1" smtClean="0"/>
              <a:t>магістралей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порожнин</a:t>
            </a:r>
            <a:r>
              <a:rPr lang="ru-RU" dirty="0" smtClean="0"/>
              <a:t> (областей). В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. В </a:t>
            </a:r>
            <a:r>
              <a:rPr lang="ru-RU" dirty="0" err="1" smtClean="0"/>
              <a:t>гладенькій</a:t>
            </a:r>
            <a:r>
              <a:rPr lang="ru-RU" dirty="0" smtClean="0"/>
              <a:t> ЕПС (на </a:t>
            </a:r>
            <a:r>
              <a:rPr lang="ru-RU" dirty="0" err="1" smtClean="0"/>
              <a:t>поверхні</a:t>
            </a:r>
            <a:r>
              <a:rPr lang="ru-RU" dirty="0" smtClean="0"/>
              <a:t> мембран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рибосом) </a:t>
            </a:r>
            <a:r>
              <a:rPr lang="ru-RU" dirty="0" err="1" smtClean="0"/>
              <a:t>проходять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вуглеводів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ліпідів</a:t>
            </a:r>
            <a:r>
              <a:rPr lang="ru-RU" dirty="0" smtClean="0"/>
              <a:t>, а в </a:t>
            </a:r>
            <a:r>
              <a:rPr lang="ru-RU" dirty="0" err="1" smtClean="0"/>
              <a:t>гранулярній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рибосомами) – </a:t>
            </a:r>
            <a:r>
              <a:rPr lang="ru-RU" dirty="0" err="1" smtClean="0"/>
              <a:t>реакції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Ендоплазматична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сітка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(ЕПС)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4818" name="Picture 2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1" y="3786190"/>
            <a:ext cx="4306555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4935745"/>
          </a:xfrm>
        </p:spPr>
        <p:txBody>
          <a:bodyPr/>
          <a:lstStyle/>
          <a:p>
            <a:pPr algn="just"/>
            <a:r>
              <a:rPr lang="ru-RU" dirty="0" smtClean="0"/>
              <a:t>В цистернах </a:t>
            </a:r>
            <a:r>
              <a:rPr lang="ru-RU" dirty="0" err="1" smtClean="0"/>
              <a:t>апарату</a:t>
            </a:r>
            <a:r>
              <a:rPr lang="ru-RU" dirty="0" smtClean="0"/>
              <a:t> </a:t>
            </a:r>
            <a:r>
              <a:rPr lang="ru-RU" dirty="0" err="1" smtClean="0"/>
              <a:t>накопичуються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утворилися</a:t>
            </a:r>
            <a:r>
              <a:rPr lang="ru-RU" dirty="0" smtClean="0"/>
              <a:t> в ЕПС,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сортування</a:t>
            </a:r>
            <a:r>
              <a:rPr lang="ru-RU" dirty="0" smtClean="0"/>
              <a:t>, </a:t>
            </a:r>
            <a:r>
              <a:rPr lang="ru-RU" dirty="0" err="1" smtClean="0"/>
              <a:t>модифікація</a:t>
            </a:r>
            <a:r>
              <a:rPr lang="ru-RU" dirty="0" smtClean="0"/>
              <a:t>, </a:t>
            </a:r>
            <a:r>
              <a:rPr lang="ru-RU" dirty="0" err="1" smtClean="0"/>
              <a:t>перерозподіл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транспорт.</a:t>
            </a:r>
          </a:p>
          <a:p>
            <a:pPr algn="just"/>
            <a:r>
              <a:rPr lang="uk-UA" dirty="0" smtClean="0"/>
              <a:t>Комплекс Гольджі можна порівняти із складами і транспортом.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Комплекс Гольджі</a:t>
            </a:r>
            <a:endParaRPr lang="ru-RU" dirty="0"/>
          </a:p>
        </p:txBody>
      </p:sp>
      <p:pic>
        <p:nvPicPr>
          <p:cNvPr id="37890" name="Picture 2" descr="Результат пошуку зображень за запитом &quot;апарат гольджі комплекс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643314"/>
            <a:ext cx="3857652" cy="29263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5786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Ендоплазматична сітка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557868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Апарат Гольджі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46" name="Picture 6" descr="Результат пошуку зображень за запитом &quot;дороги області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4643470" cy="3095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0" name="Picture 10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85992"/>
            <a:ext cx="4071932" cy="22914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-214346" y="1481328"/>
            <a:ext cx="4710146" cy="4525963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Розрізняють три типи пластид: безколірні – </a:t>
            </a:r>
            <a:r>
              <a:rPr lang="uk-UA" dirty="0" smtClean="0">
                <a:solidFill>
                  <a:schemeClr val="bg1"/>
                </a:solidFill>
              </a:rPr>
              <a:t>лейкопласти</a:t>
            </a:r>
            <a:r>
              <a:rPr lang="uk-UA" dirty="0" smtClean="0"/>
              <a:t>, зелені – </a:t>
            </a:r>
            <a:r>
              <a:rPr lang="uk-UA" dirty="0" smtClean="0">
                <a:solidFill>
                  <a:srgbClr val="92D050"/>
                </a:solidFill>
              </a:rPr>
              <a:t>хлоропласти</a:t>
            </a:r>
            <a:r>
              <a:rPr lang="uk-UA" dirty="0" smtClean="0"/>
              <a:t>, забарвлені в жовті, помаранчеві та червоні кольори – </a:t>
            </a:r>
            <a:r>
              <a:rPr lang="uk-UA" dirty="0" smtClean="0">
                <a:solidFill>
                  <a:srgbClr val="FF0000"/>
                </a:solidFill>
              </a:rPr>
              <a:t>хромопласти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uk-UA" dirty="0" smtClean="0"/>
          </a:p>
          <a:p>
            <a:r>
              <a:rPr lang="ru-RU" dirty="0" err="1" smtClean="0"/>
              <a:t>Пластиди</a:t>
            </a:r>
            <a:r>
              <a:rPr lang="ru-RU" dirty="0" smtClean="0"/>
              <a:t> одного типу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перетворюватися</a:t>
            </a:r>
            <a:r>
              <a:rPr lang="ru-RU" dirty="0" smtClean="0"/>
              <a:t> на </a:t>
            </a:r>
            <a:r>
              <a:rPr lang="ru-RU" dirty="0" err="1" smtClean="0"/>
              <a:t>інший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Пластиди</a:t>
            </a:r>
            <a:r>
              <a:rPr lang="uk-UA" dirty="0" smtClean="0"/>
              <a:t> – органели, властиві тільки рослинним клітинам </a:t>
            </a:r>
            <a:endParaRPr lang="ru-RU" dirty="0"/>
          </a:p>
        </p:txBody>
      </p:sp>
      <p:pic>
        <p:nvPicPr>
          <p:cNvPr id="17412" name="Picture 4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6558" y="3000372"/>
            <a:ext cx="4707442" cy="3020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2852"/>
            <a:ext cx="8929688" cy="1928836"/>
          </a:xfrm>
        </p:spPr>
        <p:txBody>
          <a:bodyPr/>
          <a:lstStyle/>
          <a:p>
            <a:pPr algn="just"/>
            <a:r>
              <a:rPr lang="uk-UA" dirty="0"/>
              <a:t>В</a:t>
            </a:r>
            <a:r>
              <a:rPr lang="ru-RU" dirty="0"/>
              <a:t>се </a:t>
            </a:r>
            <a:r>
              <a:rPr lang="uk-UA" dirty="0"/>
              <a:t>живе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. </a:t>
            </a:r>
            <a:r>
              <a:rPr lang="uk-UA" dirty="0"/>
              <a:t>Організм може містити різну кількість клітин </a:t>
            </a:r>
            <a:r>
              <a:rPr lang="uk-UA" dirty="0" smtClean="0"/>
              <a:t>– </a:t>
            </a:r>
            <a:r>
              <a:rPr lang="uk-UA" dirty="0"/>
              <a:t>від однієї до декількох мільярдів. Більшість рослин – це багатоклітинні </a:t>
            </a:r>
            <a:r>
              <a:rPr lang="uk-UA" dirty="0" smtClean="0"/>
              <a:t>організми.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00240"/>
            <a:ext cx="550072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85720" y="1643051"/>
            <a:ext cx="3786214" cy="35718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ru-RU" dirty="0" smtClean="0"/>
              <a:t> </a:t>
            </a:r>
            <a:r>
              <a:rPr lang="ru-RU" sz="3200" dirty="0" smtClean="0"/>
              <a:t>У лейкопластах </a:t>
            </a:r>
            <a:r>
              <a:rPr lang="ru-RU" sz="3200" dirty="0" err="1" smtClean="0"/>
              <a:t>накопичуються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запасні</a:t>
            </a:r>
            <a:r>
              <a:rPr lang="ru-RU" sz="3200" dirty="0" smtClean="0"/>
              <a:t> </a:t>
            </a:r>
            <a:r>
              <a:rPr lang="ru-RU" sz="3200" dirty="0" err="1" smtClean="0"/>
              <a:t>поживні</a:t>
            </a:r>
            <a:r>
              <a:rPr lang="ru-RU" sz="3200" dirty="0" smtClean="0"/>
              <a:t> </a:t>
            </a:r>
            <a:r>
              <a:rPr lang="ru-RU" sz="3200" dirty="0" err="1" smtClean="0"/>
              <a:t>речовини</a:t>
            </a:r>
            <a:r>
              <a:rPr lang="ru-RU" sz="3200" dirty="0" smtClean="0"/>
              <a:t>, </a:t>
            </a:r>
            <a:r>
              <a:rPr lang="ru-RU" sz="3200" dirty="0" err="1" smtClean="0"/>
              <a:t>наприклад</a:t>
            </a:r>
            <a:r>
              <a:rPr lang="ru-RU" sz="3200" dirty="0" smtClean="0"/>
              <a:t> </a:t>
            </a:r>
            <a:r>
              <a:rPr lang="ru-RU" sz="3200" dirty="0" err="1" smtClean="0"/>
              <a:t>крохмаль</a:t>
            </a:r>
            <a:r>
              <a:rPr lang="ru-RU" sz="32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Лейкопласти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568" name="Picture 16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428868"/>
            <a:ext cx="3935142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Хлоропласти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у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пігмент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хлорофіл</a:t>
            </a:r>
            <a:r>
              <a:rPr lang="ru-RU" dirty="0" smtClean="0"/>
              <a:t>. В них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92D050"/>
                </a:solidFill>
              </a:rPr>
              <a:t>фотосинтезу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Хлоропласти</a:t>
            </a:r>
            <a:endParaRPr lang="ru-RU" dirty="0"/>
          </a:p>
        </p:txBody>
      </p:sp>
      <p:pic>
        <p:nvPicPr>
          <p:cNvPr id="2969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4" y="3143248"/>
            <a:ext cx="3810000" cy="252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500306"/>
            <a:ext cx="6086475" cy="4162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5721563"/>
          </a:xfrm>
        </p:spPr>
        <p:txBody>
          <a:bodyPr/>
          <a:lstStyle/>
          <a:p>
            <a:pPr algn="just"/>
            <a:r>
              <a:rPr lang="ru-RU" b="1" dirty="0" smtClean="0"/>
              <a:t>Фотосинтез 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(</a:t>
            </a:r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dirty="0" err="1" smtClean="0"/>
              <a:t>глюкози</a:t>
            </a:r>
            <a:r>
              <a:rPr lang="ru-RU" dirty="0" smtClean="0"/>
              <a:t>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вуглекислого</a:t>
            </a:r>
            <a:r>
              <a:rPr lang="ru-RU" dirty="0" smtClean="0"/>
              <a:t> газу </a:t>
            </a:r>
            <a:r>
              <a:rPr lang="ru-RU" dirty="0" err="1" smtClean="0"/>
              <a:t>й</a:t>
            </a:r>
            <a:r>
              <a:rPr lang="ru-RU" dirty="0" smtClean="0"/>
              <a:t> води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сонячного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Фотосинтез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єдине</a:t>
            </a:r>
            <a:r>
              <a:rPr lang="ru-RU" dirty="0" smtClean="0"/>
              <a:t>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 в </a:t>
            </a:r>
            <a:r>
              <a:rPr lang="ru-RU" dirty="0" err="1" smtClean="0"/>
              <a:t>атмосфері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8674" name="Picture 2" descr="Результат пошуку зображень за запитом &quot;фотосинтез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93" y="2500306"/>
            <a:ext cx="6834235" cy="3844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285728"/>
            <a:ext cx="8929718" cy="5721372"/>
          </a:xfrm>
        </p:spPr>
        <p:txBody>
          <a:bodyPr/>
          <a:lstStyle/>
          <a:p>
            <a:pPr algn="just"/>
            <a:r>
              <a:rPr lang="uk-UA" dirty="0" smtClean="0"/>
              <a:t>За типом живлення рослинні клітини є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автотрофами</a:t>
            </a:r>
            <a:r>
              <a:rPr lang="uk-UA" dirty="0" smtClean="0"/>
              <a:t>, вони здатні в процесі фотосинтезу самостійно створювати органічні речовини з неорганічних для власних потреб. </a:t>
            </a:r>
            <a:endParaRPr lang="ru-RU" dirty="0"/>
          </a:p>
        </p:txBody>
      </p:sp>
      <p:pic>
        <p:nvPicPr>
          <p:cNvPr id="5122" name="Picture 2" descr="Результат пошуку зображень за запитом &quot;рослина автотроф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6"/>
            <a:ext cx="6667500" cy="4162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Результат пошуку зображень за запитом &quot;рослина автотроф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257675"/>
            <a:ext cx="2419350" cy="2600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4929198"/>
            <a:ext cx="6929486" cy="1357322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Хромопласти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визначають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майже</a:t>
            </a:r>
            <a:r>
              <a:rPr lang="ru-RU" dirty="0" smtClean="0">
                <a:solidFill>
                  <a:srgbClr val="C00000"/>
                </a:solidFill>
              </a:rPr>
              <a:t> всю гаму </a:t>
            </a:r>
            <a:r>
              <a:rPr lang="ru-RU" dirty="0" err="1" smtClean="0">
                <a:solidFill>
                  <a:srgbClr val="C00000"/>
                </a:solidFill>
              </a:rPr>
              <a:t>барв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квіток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осіннього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листя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стиглих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плодів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9124" y="164305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Хромопласти</a:t>
            </a:r>
            <a:endParaRPr lang="ru-RU" dirty="0"/>
          </a:p>
        </p:txBody>
      </p:sp>
      <p:pic>
        <p:nvPicPr>
          <p:cNvPr id="2765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32349"/>
            <a:ext cx="3881464" cy="2911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652" name="Picture 4" descr="Результат пошуку зображень за запитом &quot;хромопласти будов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14488"/>
            <a:ext cx="3638550" cy="2047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2008955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3857628"/>
            <a:ext cx="3200400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00108"/>
            <a:ext cx="8686800" cy="3714776"/>
          </a:xfrm>
        </p:spPr>
        <p:txBody>
          <a:bodyPr>
            <a:normAutofit/>
          </a:bodyPr>
          <a:lstStyle/>
          <a:p>
            <a:r>
              <a:rPr lang="ru-RU" dirty="0" err="1" smtClean="0"/>
              <a:t>Заповнені</a:t>
            </a:r>
            <a:r>
              <a:rPr lang="ru-RU" dirty="0" smtClean="0"/>
              <a:t> </a:t>
            </a:r>
            <a:r>
              <a:rPr lang="ru-RU" dirty="0" err="1" smtClean="0"/>
              <a:t>клітинним</a:t>
            </a:r>
            <a:r>
              <a:rPr lang="ru-RU" dirty="0" smtClean="0"/>
              <a:t> соком. </a:t>
            </a:r>
          </a:p>
          <a:p>
            <a:r>
              <a:rPr lang="ru-RU" dirty="0" err="1" smtClean="0"/>
              <a:t>Клітинний</a:t>
            </a:r>
            <a:r>
              <a:rPr lang="ru-RU" dirty="0" smtClean="0"/>
              <a:t> </a:t>
            </a:r>
            <a:r>
              <a:rPr lang="ru-RU" dirty="0" err="1" smtClean="0"/>
              <a:t>сік</a:t>
            </a:r>
            <a:r>
              <a:rPr lang="ru-RU" dirty="0" smtClean="0"/>
              <a:t> -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неорганічних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запасні</a:t>
            </a:r>
            <a:r>
              <a:rPr lang="ru-RU" dirty="0" smtClean="0"/>
              <a:t> </a:t>
            </a:r>
            <a:r>
              <a:rPr lang="ru-RU" dirty="0" err="1" smtClean="0"/>
              <a:t>поживні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Вакуолі</a:t>
            </a:r>
            <a:r>
              <a:rPr lang="ru-RU" dirty="0" smtClean="0"/>
              <a:t> </a:t>
            </a:r>
            <a:r>
              <a:rPr lang="ru-RU" dirty="0" err="1" smtClean="0"/>
              <a:t>підтримують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, </a:t>
            </a:r>
            <a:r>
              <a:rPr lang="ru-RU" dirty="0" err="1" smtClean="0"/>
              <a:t>сприяючи</a:t>
            </a:r>
            <a:r>
              <a:rPr lang="ru-RU" dirty="0" smtClean="0"/>
              <a:t> </a:t>
            </a:r>
            <a:r>
              <a:rPr lang="ru-RU" dirty="0" err="1" smtClean="0"/>
              <a:t>збереженню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сталої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вакуолі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злиття</a:t>
            </a:r>
            <a:r>
              <a:rPr lang="ru-RU" dirty="0" smtClean="0"/>
              <a:t> </a:t>
            </a:r>
            <a:r>
              <a:rPr lang="ru-RU" dirty="0" err="1" smtClean="0"/>
              <a:t>дрібних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Вакуолі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3796" name="Picture 4" descr="Результат пошуку зображень за запитом &quot;рослинна клітина вакуолі утворенн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98862"/>
            <a:ext cx="9144000" cy="2159138"/>
          </a:xfrm>
          <a:prstGeom prst="rect">
            <a:avLst/>
          </a:prstGeom>
          <a:noFill/>
        </p:spPr>
      </p:pic>
      <p:pic>
        <p:nvPicPr>
          <p:cNvPr id="7" name="Picture 2" descr="Результат пошуку зображень за запитом &quot;рослинна клітина типи пластид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0"/>
            <a:ext cx="1571636" cy="1450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Рибосоми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4935745"/>
          </a:xfrm>
        </p:spPr>
        <p:txBody>
          <a:bodyPr/>
          <a:lstStyle/>
          <a:p>
            <a:pPr algn="just"/>
            <a:r>
              <a:rPr lang="uk-UA" b="1" dirty="0" smtClean="0"/>
              <a:t>Рибосоми </a:t>
            </a:r>
            <a:r>
              <a:rPr lang="uk-UA" dirty="0" smtClean="0"/>
              <a:t>– органели білкового синтезу. Білок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потрібен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для </a:t>
            </a:r>
            <a:r>
              <a:rPr lang="ru-RU" dirty="0" err="1" smtClean="0"/>
              <a:t>побудови</a:t>
            </a:r>
            <a:r>
              <a:rPr lang="ru-RU" dirty="0" smtClean="0"/>
              <a:t> структур,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тримати</a:t>
            </a:r>
            <a:r>
              <a:rPr lang="ru-RU" dirty="0" smtClean="0"/>
              <a:t> баланс </a:t>
            </a:r>
            <a:r>
              <a:rPr lang="uk-UA" dirty="0" smtClean="0"/>
              <a:t>внутрішньоклітинного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в </a:t>
            </a:r>
            <a:r>
              <a:rPr lang="ru-RU" dirty="0" err="1" smtClean="0"/>
              <a:t>нормі</a:t>
            </a:r>
            <a:r>
              <a:rPr lang="ru-RU" dirty="0" smtClean="0"/>
              <a:t>.</a:t>
            </a:r>
            <a:r>
              <a:rPr lang="uk-UA" dirty="0" smtClean="0"/>
              <a:t> </a:t>
            </a:r>
          </a:p>
          <a:p>
            <a:pPr algn="just"/>
            <a:r>
              <a:rPr lang="uk-UA" dirty="0" smtClean="0"/>
              <a:t>Це - своєрідні </a:t>
            </a:r>
            <a:r>
              <a:rPr lang="uk-UA" dirty="0" err="1" smtClean="0"/>
              <a:t>“заводи”</a:t>
            </a:r>
            <a:r>
              <a:rPr lang="uk-UA" dirty="0" smtClean="0"/>
              <a:t> по</a:t>
            </a:r>
            <a:r>
              <a:rPr lang="uk-UA" b="1" dirty="0" smtClean="0"/>
              <a:t> </a:t>
            </a:r>
            <a:r>
              <a:rPr lang="uk-UA" dirty="0" smtClean="0"/>
              <a:t>виробництву білка.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Результат пошуку зображень за запитом &quot;рибосом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357562"/>
            <a:ext cx="4214810" cy="3161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 l="17420" t="8834" r="51494" b="64565"/>
          <a:stretch>
            <a:fillRect/>
          </a:stretch>
        </p:blipFill>
        <p:spPr bwMode="auto">
          <a:xfrm>
            <a:off x="0" y="3357562"/>
            <a:ext cx="4945066" cy="3143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5500702"/>
            <a:ext cx="171451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рибосоми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576050">
            <a:off x="406837" y="5224262"/>
            <a:ext cx="102559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білок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Мітохондрії</a:t>
            </a:r>
            <a:r>
              <a:rPr lang="uk-UA" dirty="0" smtClean="0"/>
              <a:t> – </a:t>
            </a:r>
            <a:r>
              <a:rPr lang="uk-UA" dirty="0" err="1" smtClean="0"/>
              <a:t>двомембранні</a:t>
            </a:r>
            <a:r>
              <a:rPr lang="uk-UA" dirty="0" smtClean="0"/>
              <a:t> органели, які можна порівняти з тепловими електростанціями, в них відбувається розщеплення вуглеводів та утворення при цьому енергії, яка запасається в АТФ.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Мітохондрії</a:t>
            </a:r>
            <a:endParaRPr lang="ru-RU" dirty="0"/>
          </a:p>
        </p:txBody>
      </p:sp>
      <p:pic>
        <p:nvPicPr>
          <p:cNvPr id="102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286124"/>
            <a:ext cx="5353050" cy="3419475"/>
          </a:xfrm>
          <a:prstGeom prst="rect">
            <a:avLst/>
          </a:prstGeom>
          <a:noFill/>
        </p:spPr>
      </p:pic>
      <p:pic>
        <p:nvPicPr>
          <p:cNvPr id="1028" name="Picture 4" descr="Результат пошуку зображень за запитом &quot;енергія картинк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285728"/>
            <a:ext cx="8929718" cy="5721372"/>
          </a:xfrm>
        </p:spPr>
        <p:txBody>
          <a:bodyPr/>
          <a:lstStyle/>
          <a:p>
            <a:pPr algn="just"/>
            <a:r>
              <a:rPr lang="uk-UA" dirty="0" smtClean="0"/>
              <a:t>Мітохондрію можна також порівняти з грубкою, яка нагрівається (утворює енергію) при спалюванні речовин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233431" cy="497684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1517" t="12637" r="21217" b="8791"/>
          <a:stretch>
            <a:fillRect/>
          </a:stretch>
        </p:blipFill>
        <p:spPr bwMode="auto">
          <a:xfrm>
            <a:off x="0" y="857208"/>
            <a:ext cx="914400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Підсумуємо</a:t>
            </a:r>
            <a:br>
              <a:rPr lang="uk-UA" dirty="0" smtClean="0"/>
            </a:br>
            <a:r>
              <a:rPr lang="en-US" sz="2200" dirty="0" smtClean="0">
                <a:hlinkClick r:id="rId3"/>
              </a:rPr>
              <a:t>https://learningapps.org/watch?v=p88z6hku517</a:t>
            </a: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190609"/>
            <a:ext cx="4929222" cy="4107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Рослинна клітина</a:t>
            </a:r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2143108" y="5357826"/>
            <a:ext cx="7000892" cy="128588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dirty="0" err="1" smtClean="0"/>
              <a:t>Клітини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за формою, </a:t>
            </a:r>
            <a:r>
              <a:rPr lang="ru-RU" dirty="0" err="1" smtClean="0"/>
              <a:t>розміром</a:t>
            </a:r>
            <a:r>
              <a:rPr lang="ru-RU" dirty="0" smtClean="0"/>
              <a:t>, </a:t>
            </a:r>
            <a:r>
              <a:rPr lang="ru-RU" dirty="0" err="1" smtClean="0"/>
              <a:t>забарвленням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внутрішня</a:t>
            </a:r>
            <a:r>
              <a:rPr lang="ru-RU" dirty="0" smtClean="0"/>
              <a:t> </a:t>
            </a:r>
            <a:r>
              <a:rPr lang="ru-RU" dirty="0" err="1" smtClean="0"/>
              <a:t>будова</a:t>
            </a:r>
            <a:r>
              <a:rPr lang="ru-RU" dirty="0" smtClean="0"/>
              <a:t> в них </a:t>
            </a:r>
            <a:r>
              <a:rPr lang="ru-RU" dirty="0" err="1" smtClean="0"/>
              <a:t>подібна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 l="30783" t="18750" r="16508" b="158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err="1" smtClean="0"/>
              <a:t>Спільні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ознаки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рослинної й тваринної клітини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err="1" smtClean="0"/>
              <a:t>наявність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сформованого</a:t>
            </a:r>
            <a:r>
              <a:rPr lang="ru-RU" sz="2400" dirty="0" smtClean="0"/>
              <a:t> ядра;</a:t>
            </a:r>
          </a:p>
          <a:p>
            <a:r>
              <a:rPr lang="uk-UA" sz="2400" dirty="0" smtClean="0"/>
              <a:t>наявність мембрани й цитоплазми;</a:t>
            </a:r>
            <a:endParaRPr lang="ru-RU" sz="2400" dirty="0" smtClean="0"/>
          </a:p>
          <a:p>
            <a:r>
              <a:rPr lang="ru-RU" sz="2400" dirty="0" smtClean="0"/>
              <a:t>схожий </a:t>
            </a:r>
            <a:r>
              <a:rPr lang="ru-RU" sz="2400" dirty="0" err="1" smtClean="0"/>
              <a:t>набір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органоїдів</a:t>
            </a:r>
            <a:r>
              <a:rPr lang="ru-RU" sz="2400" dirty="0" smtClean="0"/>
              <a:t> (ЕПС, комплекс </a:t>
            </a:r>
            <a:r>
              <a:rPr lang="ru-RU" sz="2400" dirty="0" err="1" smtClean="0"/>
              <a:t>Гольджі</a:t>
            </a:r>
            <a:r>
              <a:rPr lang="ru-RU" sz="2400" dirty="0" smtClean="0"/>
              <a:t>, </a:t>
            </a:r>
            <a:r>
              <a:rPr lang="ru-RU" sz="2400" dirty="0" err="1" smtClean="0"/>
              <a:t>рибосоми</a:t>
            </a:r>
            <a:r>
              <a:rPr lang="ru-RU" sz="2400" dirty="0" smtClean="0"/>
              <a:t>, </a:t>
            </a:r>
            <a:r>
              <a:rPr lang="ru-RU" sz="2400" dirty="0" err="1" smtClean="0"/>
              <a:t>мітохондрії</a:t>
            </a:r>
            <a:r>
              <a:rPr lang="ru-RU" sz="2400" dirty="0" smtClean="0"/>
              <a:t>); </a:t>
            </a:r>
          </a:p>
          <a:p>
            <a:r>
              <a:rPr lang="ru-RU" sz="2400" dirty="0" err="1" smtClean="0"/>
              <a:t>схожість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функціональних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властивостей</a:t>
            </a:r>
            <a:r>
              <a:rPr lang="ru-RU" sz="2400" dirty="0" smtClean="0"/>
              <a:t> (</a:t>
            </a:r>
            <a:r>
              <a:rPr lang="ru-RU" sz="2400" dirty="0" err="1" smtClean="0"/>
              <a:t>біосинтез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білка</a:t>
            </a:r>
            <a:r>
              <a:rPr lang="ru-RU" sz="2400" dirty="0" smtClean="0"/>
              <a:t>),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енергії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4036" name="Picture 4" descr="Результат пошуку зображень за запитом &quot;клітина рослини і тварини порівнянн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929066"/>
            <a:ext cx="3809980" cy="19322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785795"/>
          <a:ext cx="8715438" cy="594774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905146"/>
                <a:gridCol w="2905146"/>
                <a:gridCol w="2905146"/>
              </a:tblGrid>
              <a:tr h="3941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Рослинна клітина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Тваринна клітина</a:t>
                      </a:r>
                      <a:endParaRPr lang="ru-RU" dirty="0"/>
                    </a:p>
                  </a:txBody>
                  <a:tcPr/>
                </a:tc>
              </a:tr>
              <a:tr h="6461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err="1" smtClean="0"/>
                        <a:t>Целюлозна</a:t>
                      </a:r>
                      <a:r>
                        <a:rPr kumimoji="0" lang="ru-RU" sz="1600" kern="1200" dirty="0" smtClean="0"/>
                        <a:t> </a:t>
                      </a:r>
                      <a:r>
                        <a:rPr kumimoji="0" lang="ru-RU" sz="1600" kern="1200" dirty="0" err="1" smtClean="0"/>
                        <a:t>клітинна</a:t>
                      </a:r>
                      <a:r>
                        <a:rPr kumimoji="0" lang="ru-RU" sz="1600" kern="1200" dirty="0" smtClean="0"/>
                        <a:t> </a:t>
                      </a:r>
                      <a:r>
                        <a:rPr kumimoji="0" lang="ru-RU" sz="1600" kern="1200" dirty="0" err="1" smtClean="0"/>
                        <a:t>стінка</a:t>
                      </a:r>
                      <a:endParaRPr kumimoji="0" lang="en-US" sz="1600" b="1" i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374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err="1" smtClean="0"/>
                        <a:t>Пластиди</a:t>
                      </a:r>
                      <a:endParaRPr kumimoji="0" lang="en-US" sz="1600" b="1" i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923033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 err="1" smtClean="0"/>
                        <a:t>Спосіб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живлення</a:t>
                      </a:r>
                      <a:endParaRPr lang="en-US" sz="1600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 err="1" smtClean="0"/>
                        <a:t>Автотрофний</a:t>
                      </a:r>
                      <a:r>
                        <a:rPr lang="ru-RU" sz="1600" dirty="0" smtClean="0"/>
                        <a:t> (</a:t>
                      </a:r>
                      <a:r>
                        <a:rPr lang="ru-RU" sz="1600" dirty="0" err="1" smtClean="0"/>
                        <a:t>фототрофний</a:t>
                      </a:r>
                      <a:r>
                        <a:rPr lang="ru-RU" sz="1600" dirty="0" smtClean="0"/>
                        <a:t>)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 err="1" smtClean="0"/>
                        <a:t>Гетеротрофний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pPr algn="ctr" fontAlgn="base"/>
                      <a:r>
                        <a:rPr lang="ru-RU" sz="1600" dirty="0" smtClean="0"/>
                        <a:t>(</a:t>
                      </a:r>
                      <a:r>
                        <a:rPr lang="ru-RU" sz="1600" dirty="0" err="1" smtClean="0"/>
                        <a:t>сапротрофний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паразитичний</a:t>
                      </a:r>
                      <a:r>
                        <a:rPr lang="ru-RU" sz="1600" dirty="0" smtClean="0"/>
                        <a:t>)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</a:tr>
              <a:tr h="374341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Клітинний центр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У нижчих рослин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</a:tr>
              <a:tr h="646123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Вакуолі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З клітинним соком (великі)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Травні, скоротливі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dirty="0" smtClean="0"/>
                        <a:t>(маленькі)</a:t>
                      </a:r>
                      <a:endParaRPr lang="ru-RU" sz="1600" dirty="0"/>
                    </a:p>
                  </a:txBody>
                  <a:tcPr/>
                </a:tc>
              </a:tr>
              <a:tr h="374341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 smtClean="0"/>
                        <a:t>Лізосоми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</a:tr>
              <a:tr h="646123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Основний запасний вуглевод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Крохмаль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Глікоген</a:t>
                      </a:r>
                      <a:endParaRPr lang="ru-RU" sz="1600" dirty="0"/>
                    </a:p>
                  </a:txBody>
                  <a:tcPr/>
                </a:tc>
              </a:tr>
              <a:tr h="646123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Синтез АТФ</a:t>
                      </a:r>
                      <a:r>
                        <a:rPr lang="uk-UA" sz="1600" baseline="0" dirty="0" smtClean="0"/>
                        <a:t> (енергії)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У хлоропластах, мітохондріях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В мітохондріях</a:t>
                      </a:r>
                      <a:endParaRPr lang="ru-RU" sz="1600" dirty="0"/>
                    </a:p>
                  </a:txBody>
                  <a:tcPr/>
                </a:tc>
              </a:tr>
              <a:tr h="923033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Особливості обміну речовин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Процеси синтезу переважають над процесами розпаду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Розпад переважає над</a:t>
                      </a:r>
                      <a:r>
                        <a:rPr lang="uk-UA" sz="1600" baseline="0" dirty="0" smtClean="0"/>
                        <a:t> синтезом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Відмінні ознаки</a:t>
            </a:r>
            <a:endParaRPr lang="ru-RU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2143140"/>
          </a:xfrm>
        </p:spPr>
        <p:txBody>
          <a:bodyPr>
            <a:normAutofit fontScale="92500" lnSpcReduction="20000"/>
          </a:bodyPr>
          <a:lstStyle/>
          <a:p>
            <a:r>
              <a:rPr lang="ru-RU" sz="33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поверхневого</a:t>
            </a:r>
            <a:r>
              <a:rPr lang="ru-RU" sz="33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3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апарату</a:t>
            </a:r>
            <a:r>
              <a:rPr lang="ru-RU" sz="33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300" dirty="0" smtClean="0"/>
              <a:t>- </a:t>
            </a:r>
            <a:r>
              <a:rPr lang="ru-RU" sz="3300" dirty="0" err="1" smtClean="0"/>
              <a:t>клітинної</a:t>
            </a:r>
            <a:r>
              <a:rPr lang="ru-RU" sz="3300" dirty="0" smtClean="0"/>
              <a:t> </a:t>
            </a:r>
            <a:r>
              <a:rPr lang="ru-RU" sz="3300" dirty="0" err="1" smtClean="0"/>
              <a:t>стінки</a:t>
            </a:r>
            <a:r>
              <a:rPr lang="ru-RU" sz="3300" dirty="0" smtClean="0"/>
              <a:t> та </a:t>
            </a:r>
            <a:r>
              <a:rPr lang="ru-RU" sz="3300" dirty="0" err="1" smtClean="0"/>
              <a:t>тоненької</a:t>
            </a:r>
            <a:r>
              <a:rPr lang="ru-RU" sz="3300" dirty="0" smtClean="0"/>
              <a:t> </a:t>
            </a:r>
            <a:r>
              <a:rPr lang="ru-RU" sz="3300" dirty="0" err="1" smtClean="0"/>
              <a:t>плазматичної</a:t>
            </a:r>
            <a:r>
              <a:rPr lang="ru-RU" sz="3300" dirty="0" smtClean="0"/>
              <a:t> </a:t>
            </a:r>
            <a:r>
              <a:rPr lang="ru-RU" sz="3300" dirty="0" err="1" smtClean="0"/>
              <a:t>мембрани</a:t>
            </a:r>
            <a:r>
              <a:rPr lang="ru-RU" sz="3300" dirty="0" smtClean="0"/>
              <a:t>;</a:t>
            </a:r>
          </a:p>
          <a:p>
            <a:r>
              <a:rPr lang="ru-RU" sz="33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ядра</a:t>
            </a:r>
            <a:r>
              <a:rPr lang="ru-RU" sz="3300" dirty="0" smtClean="0"/>
              <a:t> – центру </a:t>
            </a:r>
            <a:r>
              <a:rPr lang="ru-RU" sz="3300" dirty="0" err="1" smtClean="0"/>
              <a:t>керування</a:t>
            </a:r>
            <a:r>
              <a:rPr lang="ru-RU" sz="3300" dirty="0" smtClean="0"/>
              <a:t>;</a:t>
            </a:r>
          </a:p>
          <a:p>
            <a:r>
              <a:rPr lang="ru-RU" sz="33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цитоплазми</a:t>
            </a:r>
            <a:r>
              <a:rPr lang="ru-RU" sz="3300" dirty="0" smtClean="0"/>
              <a:t> </a:t>
            </a:r>
            <a:r>
              <a:rPr lang="ru-RU" sz="3300" dirty="0" err="1" smtClean="0"/>
              <a:t>з</a:t>
            </a:r>
            <a:r>
              <a:rPr lang="ru-RU" sz="3300" dirty="0" smtClean="0"/>
              <a:t> </a:t>
            </a:r>
            <a:r>
              <a:rPr lang="ru-RU" sz="3300" dirty="0" err="1" smtClean="0"/>
              <a:t>органоїдами</a:t>
            </a:r>
            <a:r>
              <a:rPr lang="ru-RU" sz="3300" dirty="0" smtClean="0"/>
              <a:t>.  </a:t>
            </a:r>
          </a:p>
          <a:p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Кожна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рослинна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клітина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складається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з: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472"/>
            <a:ext cx="5243895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8858280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643074"/>
          </a:xfrm>
        </p:spPr>
        <p:txBody>
          <a:bodyPr>
            <a:noAutofit/>
          </a:bodyPr>
          <a:lstStyle/>
          <a:p>
            <a:pPr algn="just"/>
            <a:r>
              <a:rPr lang="uk-UA" sz="2800" dirty="0" smtClean="0">
                <a:solidFill>
                  <a:srgbClr val="FFC000"/>
                </a:solidFill>
              </a:rPr>
              <a:t>Щоб краще запам'ятати функції складових рослинної клітини, проведемо аналогію клітини з державою. Як і в справжній державі, між частинами клітини існує </a:t>
            </a:r>
            <a:r>
              <a:rPr lang="uk-UA" sz="2800" dirty="0" err="1" smtClean="0">
                <a:solidFill>
                  <a:srgbClr val="FFC000"/>
                </a:solidFill>
              </a:rPr>
              <a:t>“розподіл</a:t>
            </a:r>
            <a:r>
              <a:rPr lang="uk-UA" sz="2800" dirty="0" smtClean="0">
                <a:solidFill>
                  <a:srgbClr val="FFC000"/>
                </a:solidFill>
              </a:rPr>
              <a:t> </a:t>
            </a:r>
            <a:r>
              <a:rPr lang="uk-UA" sz="2800" dirty="0" err="1" smtClean="0">
                <a:solidFill>
                  <a:srgbClr val="FFC000"/>
                </a:solidFill>
              </a:rPr>
              <a:t>праці”</a:t>
            </a:r>
            <a:r>
              <a:rPr lang="uk-UA" sz="2800" dirty="0" smtClean="0">
                <a:solidFill>
                  <a:srgbClr val="FFC000"/>
                </a:solidFill>
              </a:rPr>
              <a:t>: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2560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9203" y="2143116"/>
            <a:ext cx="5859011" cy="4525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011237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92D050"/>
                </a:solidFill>
              </a:rPr>
              <a:t>Поверхневий апарат</a:t>
            </a:r>
            <a:endParaRPr lang="ru-RU" sz="4800" b="1" dirty="0">
              <a:solidFill>
                <a:srgbClr val="92D05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143768" cy="5399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500174"/>
            <a:ext cx="5286380" cy="4643470"/>
          </a:xfrm>
        </p:spPr>
        <p:txBody>
          <a:bodyPr>
            <a:normAutofit fontScale="92500" lnSpcReduction="20000"/>
          </a:bodyPr>
          <a:lstStyle/>
          <a:p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Плазматична мембрана безпосередньо оточує цитоплазму клітини. </a:t>
            </a:r>
          </a:p>
          <a:p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Клітинна стінка розташована над мембраною і складається переважно з целюлози.</a:t>
            </a:r>
          </a:p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Крізь мембрану та клітинну оболонку відбувається обмін речовин між внутрішнім вмістом клітини та зовнішнім середовищем. Вони також захищають внутрішній вміст клітини</a:t>
            </a:r>
            <a:r>
              <a:rPr lang="uk-UA" dirty="0" smtClean="0">
                <a:solidFill>
                  <a:srgbClr val="0070C0"/>
                </a:solidFill>
              </a:rPr>
              <a:t>.</a:t>
            </a:r>
            <a:endParaRPr lang="uk-UA" sz="2800" dirty="0" smtClean="0">
              <a:solidFill>
                <a:srgbClr val="0070C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Поверхневий апарат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286380" y="1500174"/>
            <a:ext cx="3398281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428991" y="428604"/>
            <a:ext cx="5571467" cy="3450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14282" y="285728"/>
            <a:ext cx="2786082" cy="27860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Функції клітинної стінки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type="body" idx="4294967295"/>
          </p:nvPr>
        </p:nvSpPr>
        <p:spPr>
          <a:xfrm>
            <a:off x="500034" y="3500438"/>
            <a:ext cx="8358246" cy="3071812"/>
          </a:xfrm>
        </p:spPr>
        <p:txBody>
          <a:bodyPr>
            <a:noAutofit/>
          </a:bodyPr>
          <a:lstStyle/>
          <a:p>
            <a:pPr algn="just"/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захисна;</a:t>
            </a:r>
          </a:p>
          <a:p>
            <a:pPr algn="just"/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підтримує форму клітини;</a:t>
            </a:r>
          </a:p>
          <a:p>
            <a:pPr algn="just"/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обмін речовин; </a:t>
            </a:r>
          </a:p>
          <a:p>
            <a:pPr algn="just"/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через пори цитоплазма однієї клітини сполучається з цитоплазмою іншої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815</Words>
  <Application>Microsoft Office PowerPoint</Application>
  <PresentationFormat>Экран (4:3)</PresentationFormat>
  <Paragraphs>131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Открытая</vt:lpstr>
      <vt:lpstr>Будова рослинної клітини</vt:lpstr>
      <vt:lpstr>Презентация PowerPoint</vt:lpstr>
      <vt:lpstr>Рослинна клітина</vt:lpstr>
      <vt:lpstr>Кожна рослинна клітина складається з:</vt:lpstr>
      <vt:lpstr>Презентация PowerPoint</vt:lpstr>
      <vt:lpstr>Щоб краще запам'ятати функції складових рослинної клітини, проведемо аналогію клітини з державою. Як і в справжній державі, між частинами клітини існує “розподіл праці”:</vt:lpstr>
      <vt:lpstr>Поверхневий апарат</vt:lpstr>
      <vt:lpstr>Поверхневий апарат</vt:lpstr>
      <vt:lpstr> Функції клітинної стінки</vt:lpstr>
      <vt:lpstr>Функції мембрани:</vt:lpstr>
      <vt:lpstr>Поверхневий апарат можна порівняти з  державним кордоном. Він захищає клітину, здійснює транспорт речовин (експорт, імпорт). На кордонах є митниці з суворим пропускним режимом.    </vt:lpstr>
      <vt:lpstr>Ядро – центр керування, “уряд” клітини</vt:lpstr>
      <vt:lpstr>Цитоплазма - живий вміст клітини</vt:lpstr>
      <vt:lpstr>Основні органоїди клітини</vt:lpstr>
      <vt:lpstr>Включення</vt:lpstr>
      <vt:lpstr>Ендоплазматична сітка (ЕПС)</vt:lpstr>
      <vt:lpstr>Комплекс Гольджі</vt:lpstr>
      <vt:lpstr> </vt:lpstr>
      <vt:lpstr>Пластиди – органели, властиві тільки рослинним клітинам </vt:lpstr>
      <vt:lpstr>Лейкопласти</vt:lpstr>
      <vt:lpstr>Хлоропласти</vt:lpstr>
      <vt:lpstr> </vt:lpstr>
      <vt:lpstr>Презентация PowerPoint</vt:lpstr>
      <vt:lpstr>Хромопласти</vt:lpstr>
      <vt:lpstr>Вакуолі</vt:lpstr>
      <vt:lpstr>Рибосоми</vt:lpstr>
      <vt:lpstr>Мітохондрії</vt:lpstr>
      <vt:lpstr>Презентация PowerPoint</vt:lpstr>
      <vt:lpstr>Підсумуємо https://learningapps.org/watch?v=p88z6hku517  </vt:lpstr>
      <vt:lpstr>Презентация PowerPoint</vt:lpstr>
      <vt:lpstr>Спільні ознаки рослинної й тваринної клітини</vt:lpstr>
      <vt:lpstr>Відмінні ознаки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Рослинна клітина</dc:title>
  <dc:creator>admin</dc:creator>
  <cp:lastModifiedBy>Рибачок</cp:lastModifiedBy>
  <cp:revision>161</cp:revision>
  <dcterms:created xsi:type="dcterms:W3CDTF">2017-10-05T16:09:53Z</dcterms:created>
  <dcterms:modified xsi:type="dcterms:W3CDTF">2021-09-26T17:56:59Z</dcterms:modified>
</cp:coreProperties>
</file>