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4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6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7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0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1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8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811B-5AFD-4119-8FD8-9C811642674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0161-7F2E-43C7-99F2-618BFCF3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s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2603" y="692696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72816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Безпека і </a:t>
            </a:r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небезпека</a:t>
            </a:r>
            <a:endParaRPr lang="en-US" sz="6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Принципи </a:t>
            </a:r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безпечної життєдіяльності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116046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o\Открытки для Женщин\Без-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0"/>
            <a:ext cx="19656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9432" y="-99392"/>
            <a:ext cx="6894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  <a:t>Як необхідно викликати швидку допомогу?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1095" y="1008923"/>
            <a:ext cx="71110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Повідомте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прізвище,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ям'я,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батькові хворого, його стать, вік (якщо не знаєте, тоді приблизний).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Постарайтеся (якщо знаєте) повідомити про те, що і коли трапилося з людиною.</a:t>
            </a:r>
          </a:p>
          <a:p>
            <a:pPr marL="342900" lvl="0" indent="-342900" algn="just">
              <a:buAutoNum type="arabicPeriod"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99280"/>
            <a:ext cx="66247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3. Вкажіть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точну адресу, за якою повинна виїхати бригада швидкої допомоги.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повідомити додаткові координати (яскравий рекламний щит, назва установи, магазину, банку), які допоможуть водієві швидкої дістатися до вас швидше.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051" name="Picture 3" descr="D:\Foto\Открытки для Женщин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1"/>
            <a:ext cx="2011823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800000" flipV="1">
            <a:off x="2987824" y="6211669"/>
            <a:ext cx="39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 - 103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8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52315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7390"/>
            <a:ext cx="1746029" cy="2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842" y="236735"/>
            <a:ext cx="642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Поняття безпека та небезпека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18593"/>
            <a:ext cx="85689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це коли життю та здоров'ю людини , навколишньому середовищу  ніхто або ніщо не загрожує.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Небезпека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явища або чиїсь дії, унаслідок яких порушується життєдіяльність людини, створюється загроза життю та здоров'ю людини, довкіллю.</a:t>
            </a:r>
          </a:p>
          <a:p>
            <a:pPr algn="just"/>
            <a:endParaRPr lang="uk-UA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97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105" y="34855"/>
            <a:ext cx="367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39785" y="780292"/>
            <a:ext cx="1050235" cy="955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17868" y="780292"/>
            <a:ext cx="1211202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842" y="1604737"/>
            <a:ext cx="3738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н</a:t>
            </a:r>
            <a:r>
              <a:rPr lang="uk-UA" sz="2600" b="1" dirty="0" smtClean="0">
                <a:solidFill>
                  <a:srgbClr val="002060"/>
                </a:solidFill>
              </a:rPr>
              <a:t>е залежить від людини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4380" y="1637911"/>
            <a:ext cx="3254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з</a:t>
            </a:r>
            <a:r>
              <a:rPr lang="uk-UA" sz="2600" b="1" dirty="0" smtClean="0">
                <a:solidFill>
                  <a:srgbClr val="002060"/>
                </a:solidFill>
              </a:rPr>
              <a:t>алежить від люд</a:t>
            </a:r>
            <a:r>
              <a:rPr lang="uk-UA" sz="2400" b="1" dirty="0" smtClean="0">
                <a:solidFill>
                  <a:srgbClr val="002060"/>
                </a:solidFill>
              </a:rPr>
              <a:t>ини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85316" y="2007243"/>
            <a:ext cx="0" cy="6024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439785" y="2053612"/>
            <a:ext cx="787680" cy="556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28265" y="2514091"/>
            <a:ext cx="166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524328" y="2066402"/>
            <a:ext cx="504056" cy="543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76501" y="2514091"/>
            <a:ext cx="174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техногенна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0589" y="2514091"/>
            <a:ext cx="210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антропогенна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oto\Атестація\33813_html_24af3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11" y="3444420"/>
            <a:ext cx="2437145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Атестація\b25ea93f508ea905b7449da512063c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" y="3444420"/>
            <a:ext cx="2702586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Атестація\9759446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4420"/>
            <a:ext cx="2951609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162611" y="2949158"/>
            <a:ext cx="0" cy="468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00194" y="2949158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59397" y="2886751"/>
            <a:ext cx="0" cy="5196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5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sm_full.as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284984"/>
            <a:ext cx="21237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Открытки для Женщин\Без-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7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2625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Дії у разі виникнення НС:</a:t>
            </a:r>
            <a:endParaRPr lang="ru-RU" sz="32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87398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заспокоїтися, оцінити обстановку, спланувати свої подальші дії та почати діяти за планом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власне самопочуття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32" y="2732873"/>
            <a:ext cx="7902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небезпечні шляхи евакуації або безпечне місцезнаходження до приїзду рятувальних служб.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20" y="19168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зателефонувати до рятувальних служб або спробувати подати сигнали про своє місцезнаходження;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321" y="4042657"/>
            <a:ext cx="7185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Пам’ятай</a:t>
            </a:r>
            <a:r>
              <a:rPr lang="uk-UA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 подолання всіх труднощів при небезпечній ситуації є прояв волі, наполегливість, правильні дії.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Паніка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страх знижують твої шанси на порятунок.</a:t>
            </a:r>
          </a:p>
        </p:txBody>
      </p:sp>
    </p:spTree>
    <p:extLst>
      <p:ext uri="{BB962C8B-B14F-4D97-AF65-F5344CB8AC3E}">
        <p14:creationId xmlns:p14="http://schemas.microsoft.com/office/powerpoint/2010/main" val="11152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047" y="16798"/>
            <a:ext cx="6588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</a:rPr>
              <a:t>Номери телефонів рятувальних служб: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Foto\Открытки для Женщин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" y="836710"/>
            <a:ext cx="8280920" cy="49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5069" y="5977371"/>
            <a:ext cx="638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u="sng" dirty="0" smtClean="0">
                <a:solidFill>
                  <a:srgbClr val="FF0000"/>
                </a:solidFill>
                <a:latin typeface="Monotype Corsiva" pitchFamily="66" charset="0"/>
              </a:rPr>
              <a:t>112 </a:t>
            </a:r>
            <a:r>
              <a:rPr lang="uk-UA" sz="3600" b="1" dirty="0" smtClean="0">
                <a:latin typeface="Monotype Corsiva" pitchFamily="66" charset="0"/>
              </a:rPr>
              <a:t>– служба екстренного виклику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1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5220"/>
            <a:ext cx="597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Формула безпечної життєдіяльності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5" y="917912"/>
            <a:ext cx="57606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Уникати </a:t>
            </a:r>
            <a:r>
              <a:rPr lang="ru-RU" sz="2000" b="1" dirty="0"/>
              <a:t>- означає:</a:t>
            </a:r>
          </a:p>
          <a:p>
            <a:pPr algn="just"/>
            <a:r>
              <a:rPr lang="ru-RU" sz="2000" dirty="0"/>
              <a:t>- вміти розпізнавати небезпечні ситуації; </a:t>
            </a:r>
          </a:p>
          <a:p>
            <a:pPr algn="just"/>
            <a:r>
              <a:rPr lang="ru-RU" sz="2000" dirty="0"/>
              <a:t>- оцінювати ризик;</a:t>
            </a:r>
          </a:p>
          <a:p>
            <a:pPr algn="just"/>
            <a:r>
              <a:rPr lang="ru-RU" sz="2000" dirty="0"/>
              <a:t>- діяти так</a:t>
            </a:r>
            <a:r>
              <a:rPr lang="ru-RU" sz="2000" dirty="0" smtClean="0"/>
              <a:t>, щоб </a:t>
            </a:r>
            <a:r>
              <a:rPr lang="ru-RU" sz="2000" dirty="0"/>
              <a:t>не потрапляти у небезпеки 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b="1" u="sng" dirty="0" smtClean="0">
                <a:solidFill>
                  <a:srgbClr val="FF0000"/>
                </a:solidFill>
              </a:rPr>
              <a:t>Запобігати </a:t>
            </a:r>
            <a:r>
              <a:rPr lang="ru-RU" sz="2000" b="1" dirty="0" smtClean="0"/>
              <a:t>- означає</a:t>
            </a:r>
            <a:r>
              <a:rPr lang="ru-RU" sz="2000" b="1" dirty="0"/>
              <a:t>:</a:t>
            </a:r>
          </a:p>
          <a:p>
            <a:pPr algn="just"/>
            <a:r>
              <a:rPr lang="ru-RU" sz="2000" dirty="0"/>
              <a:t>- передбачати наслідки своїх дій</a:t>
            </a:r>
            <a:r>
              <a:rPr lang="ru-RU" sz="2000" dirty="0" smtClean="0"/>
              <a:t>, щоб </a:t>
            </a:r>
            <a:r>
              <a:rPr lang="ru-RU" sz="2000" dirty="0"/>
              <a:t>самому не створювати небезпеки;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вживати </a:t>
            </a:r>
            <a:r>
              <a:rPr lang="ru-RU" sz="2000" dirty="0"/>
              <a:t>запобіжних </a:t>
            </a:r>
            <a:r>
              <a:rPr lang="ru-RU" sz="2000" dirty="0" smtClean="0"/>
              <a:t>заходів,.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u="sng" dirty="0" smtClean="0">
                <a:solidFill>
                  <a:srgbClr val="FF0000"/>
                </a:solidFill>
              </a:rPr>
              <a:t>Діяти</a:t>
            </a:r>
            <a:r>
              <a:rPr lang="ru-RU" sz="2000" b="1" dirty="0" smtClean="0"/>
              <a:t> - означає</a:t>
            </a:r>
            <a:r>
              <a:rPr lang="ru-RU" sz="2000" b="1" dirty="0"/>
              <a:t>: </a:t>
            </a:r>
          </a:p>
          <a:p>
            <a:pPr algn="just"/>
            <a:r>
              <a:rPr lang="ru-RU" sz="2000" dirty="0"/>
              <a:t>- не </a:t>
            </a:r>
            <a:r>
              <a:rPr lang="ru-RU" sz="2000" dirty="0" err="1"/>
              <a:t>розгубитися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/>
              <a:t>бути </a:t>
            </a:r>
            <a:r>
              <a:rPr lang="ru-RU" sz="2000" dirty="0" err="1"/>
              <a:t>фізично</a:t>
            </a:r>
            <a:r>
              <a:rPr lang="ru-RU" sz="2000" dirty="0"/>
              <a:t> і </a:t>
            </a:r>
            <a:r>
              <a:rPr lang="ru-RU" sz="2000" dirty="0" err="1"/>
              <a:t>психологічно</a:t>
            </a:r>
            <a:r>
              <a:rPr lang="ru-RU" sz="2000" dirty="0"/>
              <a:t> готовим діяти у небезпечній ситуації;</a:t>
            </a:r>
          </a:p>
          <a:p>
            <a:pPr algn="just"/>
            <a:r>
              <a:rPr lang="ru-RU" sz="2000" dirty="0"/>
              <a:t>- знати</a:t>
            </a:r>
            <a:r>
              <a:rPr lang="ru-RU" sz="2000" dirty="0" smtClean="0"/>
              <a:t>, що </a:t>
            </a:r>
            <a:r>
              <a:rPr lang="ru-RU" sz="2000" dirty="0"/>
              <a:t>і як треба робити в таких випадках; 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уміти</a:t>
            </a:r>
            <a:r>
              <a:rPr lang="ru-RU" sz="2000" dirty="0"/>
              <a:t> правильно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рятувальне</a:t>
            </a:r>
            <a:r>
              <a:rPr lang="ru-RU" sz="2000" dirty="0"/>
              <a:t> </a:t>
            </a:r>
            <a:r>
              <a:rPr lang="ru-RU" sz="2000" dirty="0" err="1"/>
              <a:t>спорядження,зв’язуватись</a:t>
            </a:r>
            <a:r>
              <a:rPr lang="ru-RU" sz="2000" dirty="0"/>
              <a:t> і </a:t>
            </a:r>
            <a:r>
              <a:rPr lang="ru-RU" sz="2000" dirty="0" err="1"/>
              <a:t>взаємодіяти</a:t>
            </a:r>
            <a:r>
              <a:rPr lang="ru-RU" sz="2000" dirty="0"/>
              <a:t> з </a:t>
            </a:r>
            <a:r>
              <a:rPr lang="ru-RU" sz="2000" dirty="0" err="1"/>
              <a:t>рятувальними</a:t>
            </a:r>
            <a:r>
              <a:rPr lang="ru-RU" sz="2000" dirty="0"/>
              <a:t> службами;</a:t>
            </a:r>
          </a:p>
          <a:p>
            <a:pPr algn="just"/>
            <a:r>
              <a:rPr lang="ru-RU" sz="2000" dirty="0"/>
              <a:t>- не </a:t>
            </a:r>
            <a:r>
              <a:rPr lang="ru-RU" sz="2000" dirty="0" err="1"/>
              <a:t>втрачати</a:t>
            </a:r>
            <a:r>
              <a:rPr lang="ru-RU" sz="2000" dirty="0"/>
              <a:t> </a:t>
            </a:r>
            <a:r>
              <a:rPr lang="ru-RU" sz="2000" dirty="0" err="1" smtClean="0"/>
              <a:t>надії</a:t>
            </a:r>
            <a:r>
              <a:rPr lang="ru-RU" sz="2000" dirty="0" smtClean="0"/>
              <a:t>, зробити все </a:t>
            </a:r>
            <a:r>
              <a:rPr lang="ru-RU" sz="2000" dirty="0" err="1"/>
              <a:t>можливе,щоб</a:t>
            </a:r>
            <a:r>
              <a:rPr lang="ru-RU" sz="2000" dirty="0"/>
              <a:t> </a:t>
            </a:r>
            <a:r>
              <a:rPr lang="ru-RU" sz="2000" dirty="0" err="1"/>
              <a:t>урятуватися</a:t>
            </a:r>
            <a:r>
              <a:rPr lang="ru-RU" sz="2000" dirty="0"/>
              <a:t> самому і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9" name="Picture 7" descr="D:\Foto\Открытки для Женщин\115600077_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27585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8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319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31</cp:revision>
  <dcterms:created xsi:type="dcterms:W3CDTF">2016-10-13T10:40:02Z</dcterms:created>
  <dcterms:modified xsi:type="dcterms:W3CDTF">2019-10-06T14:27:06Z</dcterms:modified>
</cp:coreProperties>
</file>