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6" r:id="rId14"/>
    <p:sldId id="287" r:id="rId15"/>
    <p:sldId id="283" r:id="rId16"/>
    <p:sldId id="284" r:id="rId17"/>
    <p:sldId id="285" r:id="rId18"/>
    <p:sldId id="286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>
      <p:cViewPr varScale="1">
        <p:scale>
          <a:sx n="43" d="100"/>
          <a:sy n="43" d="100"/>
        </p:scale>
        <p:origin x="130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70648" cy="488287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txBody>
          <a:bodyPr>
            <a:normAutofit/>
          </a:bodyPr>
          <a:lstStyle/>
          <a:p>
            <a:r>
              <a:rPr lang="en-US" sz="5400" i="1" dirty="0" smtClean="0"/>
              <a:t/>
            </a:r>
            <a:br>
              <a:rPr lang="en-US" sz="5400" i="1" dirty="0" smtClean="0"/>
            </a:br>
            <a:r>
              <a:rPr lang="en-US" sz="5400" b="1" i="1" dirty="0" smtClean="0"/>
              <a:t>Paralympic Games</a:t>
            </a:r>
            <a:endParaRPr lang="ru-RU" sz="5400" b="1" i="1" dirty="0"/>
          </a:p>
        </p:txBody>
      </p:sp>
      <p:pic>
        <p:nvPicPr>
          <p:cNvPr id="3" name="Рисунок 2" descr="20100313-183150-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4606755" cy="2780928"/>
          </a:xfrm>
          <a:prstGeom prst="rect">
            <a:avLst/>
          </a:prstGeom>
        </p:spPr>
      </p:pic>
      <p:pic>
        <p:nvPicPr>
          <p:cNvPr id="4" name="Рисунок 3" descr="1269029008_winter_paralympics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4210369" cy="276681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51005-R3L8T8D-600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5715000" cy="3952875"/>
          </a:xfrm>
          <a:prstGeom prst="rect">
            <a:avLst/>
          </a:prstGeom>
        </p:spPr>
      </p:pic>
      <p:pic>
        <p:nvPicPr>
          <p:cNvPr id="3" name="Рисунок 2" descr="4650805-R3L8T8D-600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212976"/>
            <a:ext cx="5508104" cy="3497646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12464"/>
            <a:ext cx="4572000" cy="3145536"/>
          </a:xfrm>
          <a:prstGeom prst="rect">
            <a:avLst/>
          </a:prstGeom>
        </p:spPr>
      </p:pic>
      <p:pic>
        <p:nvPicPr>
          <p:cNvPr id="3" name="Рисунок 2" descr="4649405-R3L8T8D-600-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4202832" cy="4114800"/>
          </a:xfrm>
          <a:prstGeom prst="rect">
            <a:avLst/>
          </a:prstGeom>
        </p:spPr>
      </p:pic>
      <p:pic>
        <p:nvPicPr>
          <p:cNvPr id="4" name="Рисунок 3" descr="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764704"/>
            <a:ext cx="4572000" cy="2852928"/>
          </a:xfrm>
          <a:prstGeom prst="rect">
            <a:avLst/>
          </a:prstGeom>
        </p:spPr>
      </p:pic>
      <p:pic>
        <p:nvPicPr>
          <p:cNvPr id="5" name="Рисунок 4" descr="4650605-R3L8T8D-600-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930536"/>
            <a:ext cx="4202832" cy="2794883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649755-R3L8T8D-600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88640"/>
            <a:ext cx="4510943" cy="3240360"/>
          </a:xfrm>
          <a:prstGeom prst="rect">
            <a:avLst/>
          </a:prstGeom>
        </p:spPr>
      </p:pic>
      <p:pic>
        <p:nvPicPr>
          <p:cNvPr id="2" name="Рисунок 1" descr="4649505-R3L8T8D-600-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501008"/>
            <a:ext cx="5715000" cy="3209925"/>
          </a:xfrm>
          <a:prstGeom prst="rect">
            <a:avLst/>
          </a:prstGeom>
        </p:spPr>
      </p:pic>
      <p:pic>
        <p:nvPicPr>
          <p:cNvPr id="3" name="Рисунок 2" descr="4650005-R3L8T8D-600-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4104456" cy="3762375"/>
          </a:xfrm>
          <a:prstGeom prst="rect">
            <a:avLst/>
          </a:prstGeom>
        </p:spPr>
      </p:pic>
    </p:spTree>
  </p:cSld>
  <p:clrMapOvr>
    <a:masterClrMapping/>
  </p:clrMapOvr>
  <p:transition spd="slow" advTm="6000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470648" cy="43204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i="1" dirty="0" smtClean="0"/>
              <a:t>Winter Paralympic Games</a:t>
            </a:r>
            <a:endParaRPr lang="ru-RU" b="1" i="1" dirty="0"/>
          </a:p>
        </p:txBody>
      </p:sp>
      <p:pic>
        <p:nvPicPr>
          <p:cNvPr id="3" name="Рисунок 2" descr="ff6edff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3762375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268900515_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73016"/>
            <a:ext cx="4677443" cy="3168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7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8947003_zimnie-paraolimpijjskie-igry-(www.votrube.ru)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7056784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5000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8947003_zimnie-paraolimpijjskie-igry-(www.votrube.ru)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3600400" cy="3486150"/>
          </a:xfrm>
          <a:prstGeom prst="rect">
            <a:avLst/>
          </a:prstGeom>
        </p:spPr>
      </p:pic>
      <p:pic>
        <p:nvPicPr>
          <p:cNvPr id="4" name="Рисунок 3" descr="1268947003_zimnie-paraolimpijjskie-igry-(www.votrube.ru)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811099" cy="3312368"/>
          </a:xfrm>
          <a:prstGeom prst="rect">
            <a:avLst/>
          </a:prstGeom>
        </p:spPr>
      </p:pic>
      <p:pic>
        <p:nvPicPr>
          <p:cNvPr id="5" name="Рисунок 4" descr="15114_html_26905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0"/>
            <a:ext cx="2210995" cy="2952328"/>
          </a:xfrm>
          <a:prstGeom prst="rect">
            <a:avLst/>
          </a:prstGeom>
        </p:spPr>
      </p:pic>
      <p:pic>
        <p:nvPicPr>
          <p:cNvPr id="2" name="Рисунок 1" descr="Die_letzten_Meter_zu_Bronz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068960"/>
            <a:ext cx="4320480" cy="3240360"/>
          </a:xfrm>
          <a:prstGeom prst="rect">
            <a:avLst/>
          </a:prstGeom>
        </p:spPr>
      </p:pic>
      <p:pic>
        <p:nvPicPr>
          <p:cNvPr id="6" name="Рисунок 5" descr="1268947003_zimnie-paraolimpijjskie-igry-(www.votrube.ru)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5214" y="332656"/>
            <a:ext cx="3858786" cy="213285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dac4a02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5496139" cy="3583310"/>
          </a:xfrm>
          <a:prstGeom prst="rect">
            <a:avLst/>
          </a:prstGeom>
        </p:spPr>
      </p:pic>
      <p:pic>
        <p:nvPicPr>
          <p:cNvPr id="3" name="Рисунок 2" descr="1268947003_zimnie-paraolimpijjskie-igry-(www.votrube.ru)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39"/>
            <a:ext cx="4248472" cy="2734471"/>
          </a:xfrm>
          <a:prstGeom prst="rect">
            <a:avLst/>
          </a:prstGeom>
        </p:spPr>
      </p:pic>
      <p:pic>
        <p:nvPicPr>
          <p:cNvPr id="4" name="Рисунок 3" descr="par2006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5766" y="476673"/>
            <a:ext cx="4216685" cy="2808312"/>
          </a:xfrm>
          <a:prstGeom prst="rect">
            <a:avLst/>
          </a:prstGeom>
        </p:spPr>
      </p:pic>
      <p:pic>
        <p:nvPicPr>
          <p:cNvPr id="5" name="Рисунок 4" descr="news_photos_march_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789040"/>
            <a:ext cx="4012334" cy="267106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8900516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6997960" cy="4665307"/>
          </a:xfrm>
          <a:prstGeom prst="rect">
            <a:avLst/>
          </a:prstGeom>
        </p:spPr>
      </p:pic>
      <p:pic>
        <p:nvPicPr>
          <p:cNvPr id="3" name="Рисунок 2" descr="1268947003_zimnie-paraolimpijjskie-igry-(www.votrube.ru)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356992"/>
            <a:ext cx="5670798" cy="331236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d0c79d2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13584"/>
            <a:ext cx="6048375" cy="3744416"/>
          </a:xfrm>
          <a:prstGeom prst="rect">
            <a:avLst/>
          </a:prstGeom>
        </p:spPr>
      </p:pic>
      <p:pic>
        <p:nvPicPr>
          <p:cNvPr id="3" name="Рисунок 2" descr="1268947003_zimnie-paraolimpijjskie-igry-(www.votrube.ru)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7041" y="548680"/>
            <a:ext cx="4126959" cy="3600400"/>
          </a:xfrm>
          <a:prstGeom prst="rect">
            <a:avLst/>
          </a:prstGeom>
        </p:spPr>
      </p:pic>
      <p:pic>
        <p:nvPicPr>
          <p:cNvPr id="5" name="Рисунок 4" descr="1268947003_zimnie-paraolimpijjskie-igry-(www.votrube.ru)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6632"/>
            <a:ext cx="5238750" cy="3419475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alympic_medals_jpeg_13117709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7272808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355160" cy="6179016"/>
          </a:xfrm>
        </p:spPr>
        <p:txBody>
          <a:bodyPr/>
          <a:lstStyle/>
          <a:p>
            <a:pPr algn="ctr"/>
            <a:r>
              <a:rPr lang="en-US" dirty="0" smtClean="0"/>
              <a:t>There are many sports at the Paralympic Games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olimpi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04864"/>
            <a:ext cx="7200800" cy="4438953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5277459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740" y="3257600"/>
            <a:ext cx="5247724" cy="3348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572000" cy="2889504"/>
          </a:xfrm>
          <a:prstGeom prst="rect">
            <a:avLst/>
          </a:prstGeom>
        </p:spPr>
      </p:pic>
      <p:pic>
        <p:nvPicPr>
          <p:cNvPr id="4" name="Рисунок 3" descr="4650355-R3L8T8D-600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780928"/>
            <a:ext cx="4510942" cy="3240360"/>
          </a:xfrm>
          <a:prstGeom prst="rect">
            <a:avLst/>
          </a:prstGeom>
        </p:spPr>
      </p:pic>
      <p:pic>
        <p:nvPicPr>
          <p:cNvPr id="3" name="Рисунок 2" descr="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717032"/>
            <a:ext cx="4572000" cy="2971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4572000" cy="3240360"/>
          </a:xfrm>
          <a:prstGeom prst="rect">
            <a:avLst/>
          </a:prstGeom>
        </p:spPr>
      </p:pic>
      <p:pic>
        <p:nvPicPr>
          <p:cNvPr id="3" name="Рисунок 2" descr="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4572000" cy="2615184"/>
          </a:xfrm>
          <a:prstGeom prst="rect">
            <a:avLst/>
          </a:prstGeom>
        </p:spPr>
      </p:pic>
      <p:pic>
        <p:nvPicPr>
          <p:cNvPr id="5" name="Рисунок 4" descr="4650255-R3L8T8D-600-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193704"/>
            <a:ext cx="4729520" cy="2664296"/>
          </a:xfrm>
          <a:prstGeom prst="rect">
            <a:avLst/>
          </a:prstGeom>
        </p:spPr>
      </p:pic>
      <p:pic>
        <p:nvPicPr>
          <p:cNvPr id="4" name="Рисунок 3" descr="4649205-R3L8T8D-600-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60649"/>
            <a:ext cx="4130824" cy="338437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645024"/>
            <a:ext cx="4572000" cy="3044952"/>
          </a:xfrm>
          <a:prstGeom prst="rect">
            <a:avLst/>
          </a:prstGeom>
        </p:spPr>
      </p:pic>
      <p:pic>
        <p:nvPicPr>
          <p:cNvPr id="4" name="Рисунок 3" descr="4650655-R3L8T8D-600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12976"/>
            <a:ext cx="4283968" cy="3190875"/>
          </a:xfrm>
          <a:prstGeom prst="rect">
            <a:avLst/>
          </a:prstGeom>
        </p:spPr>
      </p:pic>
      <p:pic>
        <p:nvPicPr>
          <p:cNvPr id="6" name="Рисунок 5" descr="4649305-R3L8T8D-600-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4248472" cy="2952328"/>
          </a:xfrm>
          <a:prstGeom prst="rect">
            <a:avLst/>
          </a:prstGeom>
        </p:spPr>
      </p:pic>
      <p:pic>
        <p:nvPicPr>
          <p:cNvPr id="5" name="Рисунок 4" descr="4649955-R3L8T8D-600-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0"/>
            <a:ext cx="4464496" cy="3672408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650555-R3L8T8D-600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808312" cy="4104456"/>
          </a:xfrm>
          <a:prstGeom prst="rect">
            <a:avLst/>
          </a:prstGeom>
        </p:spPr>
      </p:pic>
      <p:pic>
        <p:nvPicPr>
          <p:cNvPr id="13" name="Рисунок 12" descr="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60648"/>
            <a:ext cx="4572000" cy="2724912"/>
          </a:xfrm>
          <a:prstGeom prst="rect">
            <a:avLst/>
          </a:prstGeom>
        </p:spPr>
      </p:pic>
      <p:pic>
        <p:nvPicPr>
          <p:cNvPr id="11" name="Рисунок 10" descr="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352544"/>
            <a:ext cx="4572000" cy="2505456"/>
          </a:xfrm>
          <a:prstGeom prst="rect">
            <a:avLst/>
          </a:prstGeom>
        </p:spPr>
      </p:pic>
      <p:pic>
        <p:nvPicPr>
          <p:cNvPr id="10" name="Рисунок 9" descr="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2048646"/>
            <a:ext cx="4248472" cy="2676537"/>
          </a:xfrm>
          <a:prstGeom prst="rect">
            <a:avLst/>
          </a:prstGeom>
        </p:spPr>
      </p:pic>
      <p:pic>
        <p:nvPicPr>
          <p:cNvPr id="14" name="Рисунок 13" descr="0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023765"/>
            <a:ext cx="4320480" cy="2834235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50455-R3L8T8D-600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140968"/>
            <a:ext cx="5305853" cy="3528392"/>
          </a:xfrm>
          <a:prstGeom prst="rect">
            <a:avLst/>
          </a:prstGeom>
        </p:spPr>
      </p:pic>
      <p:pic>
        <p:nvPicPr>
          <p:cNvPr id="3" name="Рисунок 2" descr="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5406744" cy="3384376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518482" cy="5112568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227</TotalTime>
  <Words>11</Words>
  <Application>Microsoft Office PowerPoint</Application>
  <PresentationFormat>Экран (4:3)</PresentationFormat>
  <Paragraphs>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Wingdings 2</vt:lpstr>
      <vt:lpstr>Техническая</vt:lpstr>
      <vt:lpstr> Paralympic Games</vt:lpstr>
      <vt:lpstr>There are many sports at the Paralympic Games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Winter Paralympic Games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Параолімпійські ігри</dc:title>
  <dc:creator>Seven</dc:creator>
  <cp:lastModifiedBy>Ната</cp:lastModifiedBy>
  <cp:revision>27</cp:revision>
  <dcterms:created xsi:type="dcterms:W3CDTF">2013-11-29T14:06:44Z</dcterms:created>
  <dcterms:modified xsi:type="dcterms:W3CDTF">2021-09-23T22:40:58Z</dcterms:modified>
</cp:coreProperties>
</file>