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8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2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5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3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7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0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8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4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1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2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2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A233E-6CF0-4C56-A72A-5B994CB0FF4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C1F0-1B94-4499-AB29-927D4AF7A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</p:spPr>
        <p:txBody>
          <a:bodyPr/>
          <a:lstStyle/>
          <a:p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мультимедійна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презентація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писание: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27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47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08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13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41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16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581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77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09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19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86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8"/>
            <a:ext cx="9144000" cy="6850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0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36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631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08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29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45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52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52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73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53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2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4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14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917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884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979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939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361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27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91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513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580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3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67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86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63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05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08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90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728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Экран (4:3)</PresentationFormat>
  <Paragraphs>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мультимедійна презентація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мультимедійна презентація</dc:title>
  <dc:creator>User</dc:creator>
  <cp:lastModifiedBy>User</cp:lastModifiedBy>
  <cp:revision>3</cp:revision>
  <dcterms:created xsi:type="dcterms:W3CDTF">2021-03-17T08:28:47Z</dcterms:created>
  <dcterms:modified xsi:type="dcterms:W3CDTF">2021-03-17T08:55:03Z</dcterms:modified>
</cp:coreProperties>
</file>